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916" y="1981200"/>
            <a:ext cx="7305675" cy="4724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13C8275-B20D-444A-AD03-D3042962E0CB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817BC4-A4F2-4538-BDA2-871FE3BABB7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593" y="1957387"/>
            <a:ext cx="6467475" cy="47720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7F1303-0B6C-4B06-989F-571EC73073D8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7A0C35-E3EF-474D-956D-61CFEBB8B583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9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572"/>
          <a:stretch/>
        </p:blipFill>
        <p:spPr>
          <a:xfrm>
            <a:off x="3212242" y="1974456"/>
            <a:ext cx="4993082" cy="47347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858B6F-0A71-4986-A6C4-24FADC3D1E5D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271B2B-C124-463B-BF27-8CDF539B0F9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2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4673" y="2026766"/>
            <a:ext cx="6402654" cy="46127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B326035-7E0D-4E84-9F4A-7191527C5063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420B93-2145-4D20-A18C-49DB4454C7E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3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88340" y="2039193"/>
            <a:ext cx="8221508" cy="428877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262CDDC-8BFD-4C14-A65E-6314363F3389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5438BF-17B5-4EC3-B690-090A58F44424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365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627D7499-1D0E-4C12-9372-6C6AAF54CF03}"/>
</file>

<file path=customXml/itemProps2.xml><?xml version="1.0" encoding="utf-8"?>
<ds:datastoreItem xmlns:ds="http://schemas.openxmlformats.org/officeDocument/2006/customXml" ds:itemID="{D08C9AB2-2C14-4681-86C5-C2446F5DDDDD}"/>
</file>

<file path=customXml/itemProps3.xml><?xml version="1.0" encoding="utf-8"?>
<ds:datastoreItem xmlns:ds="http://schemas.openxmlformats.org/officeDocument/2006/customXml" ds:itemID="{A0CA089C-570D-407B-8924-CC4EE1620B3D}"/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340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48</cp:revision>
  <dcterms:created xsi:type="dcterms:W3CDTF">2014-10-30T19:23:19Z</dcterms:created>
  <dcterms:modified xsi:type="dcterms:W3CDTF">2020-04-15T16:01:40Z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