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A good skill for students to get used to ahead of exams is to be able to get as much information down as possible regarding a key concept or definition without wasting time.</a:t>
            </a:r>
          </a:p>
          <a:p>
            <a:endParaRPr lang="en-GB" dirty="0"/>
          </a:p>
          <a:p>
            <a:r>
              <a:rPr lang="en-GB" dirty="0"/>
              <a:t>For this task, students are asked to simply define the terms </a:t>
            </a:r>
            <a:r>
              <a:rPr lang="en-GB" b="1" dirty="0"/>
              <a:t>interpreter</a:t>
            </a:r>
            <a:r>
              <a:rPr lang="en-GB" dirty="0"/>
              <a:t>,</a:t>
            </a:r>
            <a:r>
              <a:rPr lang="en-GB" b="1" dirty="0"/>
              <a:t> compiler</a:t>
            </a:r>
            <a:r>
              <a:rPr lang="en-GB" dirty="0"/>
              <a:t> and </a:t>
            </a:r>
            <a:r>
              <a:rPr lang="en-GB" b="1" dirty="0"/>
              <a:t>assembler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However, they must do so in 15 words or less and include at least three valid points.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DA0A6A-6554-4697-B3F6-BE03BD242251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C87012-CEE9-443A-9702-BAFB9B059B6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1559858"/>
            <a:ext cx="11950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Write a definition for the following three terms: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be 15 words or 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include at least three valid points.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91066" y="3276600"/>
            <a:ext cx="2912534" cy="2641600"/>
            <a:chOff x="211666" y="3454400"/>
            <a:chExt cx="2844801" cy="2192868"/>
          </a:xfrm>
        </p:grpSpPr>
        <p:sp>
          <p:nvSpPr>
            <p:cNvPr id="8" name="Rectangle 7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Interpreter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Compiler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Assembler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40666" y="3285066"/>
            <a:ext cx="8297334" cy="2641600"/>
            <a:chOff x="211666" y="3454400"/>
            <a:chExt cx="2844801" cy="2192868"/>
          </a:xfrm>
        </p:grpSpPr>
        <p:sp>
          <p:nvSpPr>
            <p:cNvPr id="12" name="Rectangle 11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C136AD2-216F-4F7F-B9A2-68EA7A68ED4D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140E542-EC99-4EBF-88B1-4B9D285C7FF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06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32C5876C-1684-4016-8A8C-08992D0876C6}"/>
</file>

<file path=customXml/itemProps2.xml><?xml version="1.0" encoding="utf-8"?>
<ds:datastoreItem xmlns:ds="http://schemas.openxmlformats.org/officeDocument/2006/customXml" ds:itemID="{93B71ED7-8862-4B6F-B958-320778A07C23}"/>
</file>

<file path=customXml/itemProps3.xml><?xml version="1.0" encoding="utf-8"?>
<ds:datastoreItem xmlns:ds="http://schemas.openxmlformats.org/officeDocument/2006/customXml" ds:itemID="{4B6810FC-D598-4C46-A15C-B719419230BA}"/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233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50</cp:revision>
  <dcterms:created xsi:type="dcterms:W3CDTF">2014-10-30T19:23:19Z</dcterms:created>
  <dcterms:modified xsi:type="dcterms:W3CDTF">2020-04-15T16:19:20Z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