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59190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Software falls into three categories: system software (OS), application software and utilities. Application software is any software that allows a user to perform a task or produce something.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List as many application software </a:t>
            </a:r>
            <a:r>
              <a:rPr lang="en-GB" b="1" dirty="0"/>
              <a:t>categories</a:t>
            </a:r>
            <a:r>
              <a:rPr lang="en-GB" dirty="0"/>
              <a:t> as you can think of and write a one-sentence definition for each.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829B9B-CC70-4BB7-A788-60B9D60AB159}"/>
              </a:ext>
            </a:extLst>
          </p:cNvPr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need for and attributes of different types of software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C85192-C195-4D12-80C3-EF71DB3AE3D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0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54661"/>
            <a:ext cx="1195031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Software falls into three categories: system software (OS), application software and utilities. Application software is any software that allows a user to perform a task or produce something.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List as many application software </a:t>
            </a:r>
            <a:r>
              <a:rPr lang="en-GB" b="1" dirty="0"/>
              <a:t>categories</a:t>
            </a:r>
            <a:r>
              <a:rPr lang="en-GB" dirty="0"/>
              <a:t> as you can think of and write a one-sentence definition for each. 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r>
              <a:rPr lang="en-GB" dirty="0">
                <a:solidFill>
                  <a:srgbClr val="C00000"/>
                </a:solidFill>
              </a:rPr>
              <a:t>There are many options students can choose from when categorising application software. Some examples are listed below:</a:t>
            </a:r>
          </a:p>
          <a:p>
            <a:endParaRPr lang="en-GB" dirty="0">
              <a:solidFill>
                <a:srgbClr val="C00000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Word processors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Desktop publishing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Spreadsheet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Database management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Slideshow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Multimedia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Photo or video editing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Graphics manipulation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Communications software – e.g., social networking, chat, instant messaging, email, etc.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Presentation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Gaming software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Web browsers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C00000"/>
                </a:solidFill>
              </a:rPr>
              <a:t>Apps for portable devices like iPhones</a:t>
            </a:r>
          </a:p>
          <a:p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2FB13D-ACFD-4887-BCA8-D2C51194A300}"/>
              </a:ext>
            </a:extLst>
          </p:cNvPr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need for and attributes of different types of software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C4C858-2059-4D60-AF90-E26A11F0E1F3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498923A6-0312-4B49-80C2-9DD380F22274}"/>
</file>

<file path=customXml/itemProps2.xml><?xml version="1.0" encoding="utf-8"?>
<ds:datastoreItem xmlns:ds="http://schemas.openxmlformats.org/officeDocument/2006/customXml" ds:itemID="{D76E472F-A40D-4884-844C-9CE7B82906D9}"/>
</file>

<file path=customXml/itemProps3.xml><?xml version="1.0" encoding="utf-8"?>
<ds:datastoreItem xmlns:ds="http://schemas.openxmlformats.org/officeDocument/2006/customXml" ds:itemID="{45022628-712F-4181-9BC9-39247BF4EB0C}"/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203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44</cp:revision>
  <dcterms:created xsi:type="dcterms:W3CDTF">2014-10-30T19:23:19Z</dcterms:created>
  <dcterms:modified xsi:type="dcterms:W3CDTF">2020-04-15T15:24:58Z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