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11301"/>
            <a:ext cx="1195031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Software falls into three categories: system software (OS), application software and utilities. Utilities are often small, one-purpose programs, predominantly concerned with the upkeep and maintenance of a computer system.</a:t>
            </a:r>
            <a:br>
              <a:rPr lang="en-GB" dirty="0"/>
            </a:br>
            <a:endParaRPr lang="en-GB" sz="1000" dirty="0"/>
          </a:p>
          <a:p>
            <a:pPr marL="342900" indent="-342900">
              <a:buFontTx/>
              <a:buAutoNum type="arabicPeriod"/>
            </a:pPr>
            <a:r>
              <a:rPr lang="en-GB" dirty="0"/>
              <a:t>Pair the following terms relating to the Data Protection Act to their relevant explanation: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30267" y="2530315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Antivirus programs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0267" y="3331207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Disk defragmenters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0266" y="4132100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Compression utilities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0265" y="4932992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File managers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0265" y="5733884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Backup utilities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00269" y="2530315"/>
            <a:ext cx="8073643" cy="699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/>
              <a:t>Over time, files can become split up and spread apart, making retrieval of files slower. This software helps to consolidate the parts of the files back together.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0265" y="3443412"/>
            <a:ext cx="8073643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 anchor="ctr">
            <a:spAutoFit/>
          </a:bodyPr>
          <a:lstStyle/>
          <a:p>
            <a:r>
              <a:rPr lang="en-GB" dirty="0"/>
              <a:t>Allows folders and files and to be created, moved, copied, deleted and renamed.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00265" y="4076678"/>
            <a:ext cx="8073643" cy="699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/>
              <a:t>Helps to detect and remove malicious programs, which have often been designed to harm a computer in some way.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00265" y="4923599"/>
            <a:ext cx="8073643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/>
              <a:t>Reduces the amount of space that information takes up on a storage device.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00265" y="5468355"/>
            <a:ext cx="8073643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/>
              <a:t>Provides a way to recover data when the original gets lost, deleted or corrupted.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C26FE9-8A88-4241-9BCC-8CD4DC7ABA1F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D72EE2-9DD9-4A22-A717-AC948EB7A699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004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14386"/>
            <a:ext cx="1195031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Software falls into three categories: system software (OS), application software and utilities. Utilities are often small, one-purpose programs, predominantly concerned with the upkeep and maintenance of a computer system.</a:t>
            </a:r>
            <a:br>
              <a:rPr lang="en-GB" dirty="0"/>
            </a:br>
            <a:endParaRPr lang="en-GB" sz="1000" dirty="0"/>
          </a:p>
          <a:p>
            <a:pPr marL="342900" indent="-342900">
              <a:buFontTx/>
              <a:buAutoNum type="arabicPeriod"/>
            </a:pPr>
            <a:r>
              <a:rPr lang="en-GB" dirty="0"/>
              <a:t>Pair the following terms relating to the Data Protection Act to their relevant explanation: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30267" y="2527121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Antivirus programs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0267" y="3328013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Disk defragmenters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0266" y="4128906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Compression utilities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0265" y="4929798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File managers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0265" y="5730690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Backup utilities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00269" y="2527121"/>
            <a:ext cx="8073643" cy="699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/>
              <a:t>Over time, files can become split up and spread apart, making retrieval of files slower. This software helps to consolidate the parts of the files back together.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0265" y="3444332"/>
            <a:ext cx="8073643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 anchor="ctr">
            <a:spAutoFit/>
          </a:bodyPr>
          <a:lstStyle/>
          <a:p>
            <a:r>
              <a:rPr lang="en-GB" dirty="0"/>
              <a:t>Allows folders and files and to be created, moved, copied, deleted and renamed.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00265" y="4081873"/>
            <a:ext cx="8073643" cy="699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/>
              <a:t>Helps to detect and remove malicious programs, which have often been designed to harm a computer in some way.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00265" y="4912016"/>
            <a:ext cx="8073643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/>
              <a:t>Reduces the amount of space that information takes up on a storage device.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00265" y="5465161"/>
            <a:ext cx="8073643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/>
              <a:t>Provides a way to recover data when the original gets lost, deleted or corrupted.</a:t>
            </a:r>
          </a:p>
        </p:txBody>
      </p:sp>
      <p:cxnSp>
        <p:nvCxnSpPr>
          <p:cNvPr id="16" name="Straight Connector 15"/>
          <p:cNvCxnSpPr>
            <a:endCxn id="13" idx="1"/>
          </p:cNvCxnSpPr>
          <p:nvPr/>
        </p:nvCxnSpPr>
        <p:spPr>
          <a:xfrm>
            <a:off x="3280664" y="2671211"/>
            <a:ext cx="419601" cy="1760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3"/>
            <a:endCxn id="11" idx="1"/>
          </p:cNvCxnSpPr>
          <p:nvPr/>
        </p:nvCxnSpPr>
        <p:spPr>
          <a:xfrm flipV="1">
            <a:off x="3280666" y="2876823"/>
            <a:ext cx="419603" cy="6623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3"/>
            <a:endCxn id="14" idx="1"/>
          </p:cNvCxnSpPr>
          <p:nvPr/>
        </p:nvCxnSpPr>
        <p:spPr>
          <a:xfrm>
            <a:off x="3280665" y="4340109"/>
            <a:ext cx="419600" cy="783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9" idx="3"/>
            <a:endCxn id="12" idx="1"/>
          </p:cNvCxnSpPr>
          <p:nvPr/>
        </p:nvCxnSpPr>
        <p:spPr>
          <a:xfrm flipV="1">
            <a:off x="3280664" y="3655535"/>
            <a:ext cx="419601" cy="1485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0" idx="3"/>
            <a:endCxn id="15" idx="1"/>
          </p:cNvCxnSpPr>
          <p:nvPr/>
        </p:nvCxnSpPr>
        <p:spPr>
          <a:xfrm flipV="1">
            <a:off x="3280664" y="5676364"/>
            <a:ext cx="419601" cy="2655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E4DAE4EE-6D55-4564-9ACA-2406C93D481B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ACE3B94-F95F-4BCA-893E-E1DC8CFFC8EA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75F6FB1E-5522-4E1C-8021-59E5066428AF}"/>
</file>

<file path=customXml/itemProps2.xml><?xml version="1.0" encoding="utf-8"?>
<ds:datastoreItem xmlns:ds="http://schemas.openxmlformats.org/officeDocument/2006/customXml" ds:itemID="{4F537AFA-E6FC-4220-A094-2626159348C5}"/>
</file>

<file path=customXml/itemProps3.xml><?xml version="1.0" encoding="utf-8"?>
<ds:datastoreItem xmlns:ds="http://schemas.openxmlformats.org/officeDocument/2006/customXml" ds:itemID="{9F2EB7A5-1AFA-4D99-964A-65A9297BC7CC}"/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438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49</cp:revision>
  <dcterms:created xsi:type="dcterms:W3CDTF">2014-10-30T19:23:19Z</dcterms:created>
  <dcterms:modified xsi:type="dcterms:W3CDTF">2020-04-15T15:59:14Z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