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57" r:id="rId5"/>
    <p:sldId id="263" r:id="rId6"/>
    <p:sldId id="258" r:id="rId7"/>
    <p:sldId id="264" r:id="rId8"/>
    <p:sldId id="259" r:id="rId9"/>
    <p:sldId id="265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916" y="1981200"/>
            <a:ext cx="7305675" cy="4724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13C8275-B20D-444A-AD03-D3042962E0CB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817BC4-A4F2-4538-BDA2-871FE3BABB7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67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88340" y="2039193"/>
            <a:ext cx="8221508" cy="42887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57232" y="3114119"/>
            <a:ext cx="81526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/>
              <a:t>Backup Utilities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B68711-9530-4D97-8AF4-8795CA8E0255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8935C1-4E54-4C3E-BD61-0A3499258AB1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36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916" y="1981200"/>
            <a:ext cx="7305675" cy="47244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44434" y="2990294"/>
            <a:ext cx="102765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/>
              <a:t>Anti-virus programs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2FBAA2-CC2E-4647-9CDF-ADC7E5D908C9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E40EB7-DA7E-4A7C-A0EF-64F805AC40F4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593" y="1957387"/>
            <a:ext cx="6467475" cy="47720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7F1303-0B6C-4B06-989F-571EC73073D8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7A0C35-E3EF-474D-956D-61CFEBB8B583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820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593" y="1957387"/>
            <a:ext cx="6467475" cy="4772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4434" y="2990294"/>
            <a:ext cx="101480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/>
              <a:t>Disk defragmenters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92F66C-6EA6-4DEC-86FB-54E996266941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E2C05C-A760-45E5-A32D-6E9E8118ECC5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91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572"/>
          <a:stretch/>
        </p:blipFill>
        <p:spPr>
          <a:xfrm>
            <a:off x="3212242" y="1974456"/>
            <a:ext cx="4993082" cy="47347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858B6F-0A71-4986-A6C4-24FADC3D1E5D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271B2B-C124-463B-BF27-8CDF539B0F9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29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572"/>
          <a:stretch/>
        </p:blipFill>
        <p:spPr>
          <a:xfrm>
            <a:off x="3212242" y="1974456"/>
            <a:ext cx="4993082" cy="47347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7484" y="3009344"/>
            <a:ext cx="68120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/>
              <a:t>Compression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A3F18F-1B54-4B9F-AD0F-DF559C55DCEB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73E85D-3197-4F17-AC32-39AB3E967BEF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2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4673" y="2026766"/>
            <a:ext cx="6402654" cy="46127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B326035-7E0D-4E84-9F4A-7191527C5063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420B93-2145-4D20-A18C-49DB4454C7E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6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4673" y="2026766"/>
            <a:ext cx="6402654" cy="46127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77541" y="3133169"/>
            <a:ext cx="72369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/>
              <a:t>File managers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242056-D9AD-4BEF-A37E-76C77E7A86BC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FEE783-06ED-43A2-A2A6-3E1A5926159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32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What types of software utilities are these screenshots representing?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88340" y="2039193"/>
            <a:ext cx="8221508" cy="428877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262CDDC-8BFD-4C14-A65E-6314363F3389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5438BF-17B5-4EC3-B690-090A58F44424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32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31E5EDBF-BCD0-46A0-9346-EE9CC79D0D6D}"/>
</file>

<file path=customXml/itemProps2.xml><?xml version="1.0" encoding="utf-8"?>
<ds:datastoreItem xmlns:ds="http://schemas.openxmlformats.org/officeDocument/2006/customXml" ds:itemID="{5D3488DE-0674-43DD-9523-F30B2C5A3FD2}"/>
</file>

<file path=customXml/itemProps3.xml><?xml version="1.0" encoding="utf-8"?>
<ds:datastoreItem xmlns:ds="http://schemas.openxmlformats.org/officeDocument/2006/customXml" ds:itemID="{88B35924-340A-448B-8432-4ABF3B188085}"/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689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49</cp:revision>
  <dcterms:created xsi:type="dcterms:W3CDTF">2014-10-30T19:23:19Z</dcterms:created>
  <dcterms:modified xsi:type="dcterms:W3CDTF">2020-04-15T16:01:38Z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