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2" r:id="rId4"/>
    <p:sldId id="257" r:id="rId5"/>
    <p:sldId id="263" r:id="rId6"/>
    <p:sldId id="258" r:id="rId7"/>
    <p:sldId id="264" r:id="rId8"/>
    <p:sldId id="259" r:id="rId9"/>
    <p:sldId id="265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6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5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2878"/>
            <a:ext cx="12191999" cy="133732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1314450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 userDrawn="1"/>
        </p:nvPicPr>
        <p:blipFill>
          <a:blip r:embed="rId1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53601"/>
            <a:ext cx="1225454" cy="60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77" y="1559858"/>
            <a:ext cx="11950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GB" dirty="0"/>
              <a:t>What types of software utilities are these screenshots representing?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916" y="1981200"/>
            <a:ext cx="7305675" cy="47244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13C8275-B20D-444A-AD03-D3042962E0CB}"/>
              </a:ext>
            </a:extLst>
          </p:cNvPr>
          <p:cNvSpPr/>
          <p:nvPr/>
        </p:nvSpPr>
        <p:spPr>
          <a:xfrm>
            <a:off x="0" y="444544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Understand the need for and functions of the following system software: </a:t>
            </a:r>
          </a:p>
          <a:p>
            <a:r>
              <a:rPr lang="en-GB" sz="1400" dirty="0">
                <a:solidFill>
                  <a:srgbClr val="C00000"/>
                </a:solidFill>
              </a:rPr>
              <a:t>• operating systems (OS) • utility programs • libraries • translators (compiler, assembler, interpreter)</a:t>
            </a:r>
          </a:p>
          <a:p>
            <a:r>
              <a:rPr lang="en-GB" sz="1400" dirty="0">
                <a:solidFill>
                  <a:srgbClr val="C00000"/>
                </a:solidFill>
              </a:rPr>
              <a:t>Know that the OS handles resource management, managing hardware to allocate processors, memories and I/O devices among competing processes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817BC4-A4F2-4538-BDA2-871FE3BABB7C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Hardware and software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67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77" y="1559858"/>
            <a:ext cx="11950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GB" dirty="0"/>
              <a:t>What types of software utilities are these screenshots representing?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88340" y="2039193"/>
            <a:ext cx="8221508" cy="42887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57232" y="3114119"/>
            <a:ext cx="81526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b="1" dirty="0"/>
              <a:t>Backup Utilities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B68711-9530-4D97-8AF4-8795CA8E0255}"/>
              </a:ext>
            </a:extLst>
          </p:cNvPr>
          <p:cNvSpPr/>
          <p:nvPr/>
        </p:nvSpPr>
        <p:spPr>
          <a:xfrm>
            <a:off x="0" y="444544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Understand the need for and functions of the following system software: </a:t>
            </a:r>
          </a:p>
          <a:p>
            <a:r>
              <a:rPr lang="en-GB" sz="1400" dirty="0">
                <a:solidFill>
                  <a:srgbClr val="C00000"/>
                </a:solidFill>
              </a:rPr>
              <a:t>• operating systems (OS) • utility programs • libraries • translators (compiler, assembler, interpreter)</a:t>
            </a:r>
          </a:p>
          <a:p>
            <a:r>
              <a:rPr lang="en-GB" sz="1400" dirty="0">
                <a:solidFill>
                  <a:srgbClr val="C00000"/>
                </a:solidFill>
              </a:rPr>
              <a:t>Know that the OS handles resource management, managing hardware to allocate processors, memories and I/O devices among competing processes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D8935C1-4E54-4C3E-BD61-0A3499258AB1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Hardware and software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36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77" y="1559858"/>
            <a:ext cx="11950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GB" dirty="0"/>
              <a:t>What types of software utilities are these screenshots representing?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916" y="1981200"/>
            <a:ext cx="7305675" cy="47244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44434" y="2990294"/>
            <a:ext cx="102765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b="1" dirty="0"/>
              <a:t>Anti-virus programs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2FBAA2-CC2E-4647-9CDF-ADC7E5D908C9}"/>
              </a:ext>
            </a:extLst>
          </p:cNvPr>
          <p:cNvSpPr/>
          <p:nvPr/>
        </p:nvSpPr>
        <p:spPr>
          <a:xfrm>
            <a:off x="0" y="444544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Understand the need for and functions of the following system software: </a:t>
            </a:r>
          </a:p>
          <a:p>
            <a:r>
              <a:rPr lang="en-GB" sz="1400" dirty="0">
                <a:solidFill>
                  <a:srgbClr val="C00000"/>
                </a:solidFill>
              </a:rPr>
              <a:t>• operating systems (OS) • utility programs • libraries • translators (compiler, assembler, interpreter)</a:t>
            </a:r>
          </a:p>
          <a:p>
            <a:r>
              <a:rPr lang="en-GB" sz="1400" dirty="0">
                <a:solidFill>
                  <a:srgbClr val="C00000"/>
                </a:solidFill>
              </a:rPr>
              <a:t>Know that the OS handles resource management, managing hardware to allocate processors, memories and I/O devices among competing processes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E40EB7-DA7E-4A7C-A0EF-64F805AC40F4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Hardware and software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99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77" y="1559858"/>
            <a:ext cx="11950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GB" dirty="0"/>
              <a:t>What types of software utilities are these screenshots representing?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593" y="1957387"/>
            <a:ext cx="6467475" cy="47720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7F1303-0B6C-4B06-989F-571EC73073D8}"/>
              </a:ext>
            </a:extLst>
          </p:cNvPr>
          <p:cNvSpPr/>
          <p:nvPr/>
        </p:nvSpPr>
        <p:spPr>
          <a:xfrm>
            <a:off x="0" y="444544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Understand the need for and functions of the following system software: </a:t>
            </a:r>
          </a:p>
          <a:p>
            <a:r>
              <a:rPr lang="en-GB" sz="1400" dirty="0">
                <a:solidFill>
                  <a:srgbClr val="C00000"/>
                </a:solidFill>
              </a:rPr>
              <a:t>• operating systems (OS) • utility programs • libraries • translators (compiler, assembler, interpreter)</a:t>
            </a:r>
          </a:p>
          <a:p>
            <a:r>
              <a:rPr lang="en-GB" sz="1400" dirty="0">
                <a:solidFill>
                  <a:srgbClr val="C00000"/>
                </a:solidFill>
              </a:rPr>
              <a:t>Know that the OS handles resource management, managing hardware to allocate processors, memories and I/O devices among competing processes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7A0C35-E3EF-474D-956D-61CFEBB8B583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Hardware and software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820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77" y="1559858"/>
            <a:ext cx="11950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GB" dirty="0"/>
              <a:t>What types of software utilities are these screenshots representing?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593" y="1957387"/>
            <a:ext cx="6467475" cy="47720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44434" y="2990294"/>
            <a:ext cx="101480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b="1" dirty="0"/>
              <a:t>Disk defragmenters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F92F66C-6EA6-4DEC-86FB-54E996266941}"/>
              </a:ext>
            </a:extLst>
          </p:cNvPr>
          <p:cNvSpPr/>
          <p:nvPr/>
        </p:nvSpPr>
        <p:spPr>
          <a:xfrm>
            <a:off x="0" y="444544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Understand the need for and functions of the following system software: </a:t>
            </a:r>
          </a:p>
          <a:p>
            <a:r>
              <a:rPr lang="en-GB" sz="1400" dirty="0">
                <a:solidFill>
                  <a:srgbClr val="C00000"/>
                </a:solidFill>
              </a:rPr>
              <a:t>• operating systems (OS) • utility programs • libraries • translators (compiler, assembler, interpreter)</a:t>
            </a:r>
          </a:p>
          <a:p>
            <a:r>
              <a:rPr lang="en-GB" sz="1400" dirty="0">
                <a:solidFill>
                  <a:srgbClr val="C00000"/>
                </a:solidFill>
              </a:rPr>
              <a:t>Know that the OS handles resource management, managing hardware to allocate processors, memories and I/O devices among competing processes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E2C05C-A760-45E5-A32D-6E9E8118ECC5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Hardware and software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091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77" y="1559858"/>
            <a:ext cx="11950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GB" dirty="0"/>
              <a:t>What types of software utilities are these screenshots representing?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572"/>
          <a:stretch/>
        </p:blipFill>
        <p:spPr>
          <a:xfrm>
            <a:off x="3212242" y="1974456"/>
            <a:ext cx="4993082" cy="473470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5858B6F-0A71-4986-A6C4-24FADC3D1E5D}"/>
              </a:ext>
            </a:extLst>
          </p:cNvPr>
          <p:cNvSpPr/>
          <p:nvPr/>
        </p:nvSpPr>
        <p:spPr>
          <a:xfrm>
            <a:off x="0" y="444544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Understand the need for and functions of the following system software: </a:t>
            </a:r>
          </a:p>
          <a:p>
            <a:r>
              <a:rPr lang="en-GB" sz="1400" dirty="0">
                <a:solidFill>
                  <a:srgbClr val="C00000"/>
                </a:solidFill>
              </a:rPr>
              <a:t>• operating systems (OS) • utility programs • libraries • translators (compiler, assembler, interpreter)</a:t>
            </a:r>
          </a:p>
          <a:p>
            <a:r>
              <a:rPr lang="en-GB" sz="1400" dirty="0">
                <a:solidFill>
                  <a:srgbClr val="C00000"/>
                </a:solidFill>
              </a:rPr>
              <a:t>Know that the OS handles resource management, managing hardware to allocate processors, memories and I/O devices among competing processes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271B2B-C124-463B-BF27-8CDF539B0F99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Hardware and software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297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77" y="1559858"/>
            <a:ext cx="11950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GB" dirty="0"/>
              <a:t>What types of software utilities are these screenshots representing?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572"/>
          <a:stretch/>
        </p:blipFill>
        <p:spPr>
          <a:xfrm>
            <a:off x="3212242" y="1974456"/>
            <a:ext cx="4993082" cy="47347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87484" y="3009344"/>
            <a:ext cx="68120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b="1" dirty="0"/>
              <a:t>Compression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A3F18F-1B54-4B9F-AD0F-DF559C55DCEB}"/>
              </a:ext>
            </a:extLst>
          </p:cNvPr>
          <p:cNvSpPr/>
          <p:nvPr/>
        </p:nvSpPr>
        <p:spPr>
          <a:xfrm>
            <a:off x="0" y="444544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Understand the need for and functions of the following system software: </a:t>
            </a:r>
          </a:p>
          <a:p>
            <a:r>
              <a:rPr lang="en-GB" sz="1400" dirty="0">
                <a:solidFill>
                  <a:srgbClr val="C00000"/>
                </a:solidFill>
              </a:rPr>
              <a:t>• operating systems (OS) • utility programs • libraries • translators (compiler, assembler, interpreter)</a:t>
            </a:r>
          </a:p>
          <a:p>
            <a:r>
              <a:rPr lang="en-GB" sz="1400" dirty="0">
                <a:solidFill>
                  <a:srgbClr val="C00000"/>
                </a:solidFill>
              </a:rPr>
              <a:t>Know that the OS handles resource management, managing hardware to allocate processors, memories and I/O devices among competing processes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73E85D-3197-4F17-AC32-39AB3E967BEF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Hardware and software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21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77" y="1559858"/>
            <a:ext cx="11950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GB" dirty="0"/>
              <a:t>What types of software utilities are these screenshots representing?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4673" y="2026766"/>
            <a:ext cx="6402654" cy="461274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B326035-7E0D-4E84-9F4A-7191527C5063}"/>
              </a:ext>
            </a:extLst>
          </p:cNvPr>
          <p:cNvSpPr/>
          <p:nvPr/>
        </p:nvSpPr>
        <p:spPr>
          <a:xfrm>
            <a:off x="0" y="444544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Understand the need for and functions of the following system software: </a:t>
            </a:r>
          </a:p>
          <a:p>
            <a:r>
              <a:rPr lang="en-GB" sz="1400" dirty="0">
                <a:solidFill>
                  <a:srgbClr val="C00000"/>
                </a:solidFill>
              </a:rPr>
              <a:t>• operating systems (OS) • utility programs • libraries • translators (compiler, assembler, interpreter)</a:t>
            </a:r>
          </a:p>
          <a:p>
            <a:r>
              <a:rPr lang="en-GB" sz="1400" dirty="0">
                <a:solidFill>
                  <a:srgbClr val="C00000"/>
                </a:solidFill>
              </a:rPr>
              <a:t>Know that the OS handles resource management, managing hardware to allocate processors, memories and I/O devices among competing processes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420B93-2145-4D20-A18C-49DB4454C7EA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Hardware and software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364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77" y="1559858"/>
            <a:ext cx="11950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GB" dirty="0"/>
              <a:t>What types of software utilities are these screenshots representing?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4673" y="2026766"/>
            <a:ext cx="6402654" cy="46127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77541" y="3133169"/>
            <a:ext cx="72369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b="1" dirty="0"/>
              <a:t>File managers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F242056-D9AD-4BEF-A37E-76C77E7A86BC}"/>
              </a:ext>
            </a:extLst>
          </p:cNvPr>
          <p:cNvSpPr/>
          <p:nvPr/>
        </p:nvSpPr>
        <p:spPr>
          <a:xfrm>
            <a:off x="0" y="444544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Understand the need for and functions of the following system software: </a:t>
            </a:r>
          </a:p>
          <a:p>
            <a:r>
              <a:rPr lang="en-GB" sz="1400" dirty="0">
                <a:solidFill>
                  <a:srgbClr val="C00000"/>
                </a:solidFill>
              </a:rPr>
              <a:t>• operating systems (OS) • utility programs • libraries • translators (compiler, assembler, interpreter)</a:t>
            </a:r>
          </a:p>
          <a:p>
            <a:r>
              <a:rPr lang="en-GB" sz="1400" dirty="0">
                <a:solidFill>
                  <a:srgbClr val="C00000"/>
                </a:solidFill>
              </a:rPr>
              <a:t>Know that the OS handles resource management, managing hardware to allocate processors, memories and I/O devices among competing processes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AFEE783-06ED-43A2-A2A6-3E1A59261598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Hardware and software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032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77" y="1559858"/>
            <a:ext cx="11950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GB" dirty="0"/>
              <a:t>What types of software utilities are these screenshots representing?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88340" y="2039193"/>
            <a:ext cx="8221508" cy="428877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262CDDC-8BFD-4C14-A65E-6314363F3389}"/>
              </a:ext>
            </a:extLst>
          </p:cNvPr>
          <p:cNvSpPr/>
          <p:nvPr/>
        </p:nvSpPr>
        <p:spPr>
          <a:xfrm>
            <a:off x="0" y="444544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Understand the need for and functions of the following system software: </a:t>
            </a:r>
          </a:p>
          <a:p>
            <a:r>
              <a:rPr lang="en-GB" sz="1400" dirty="0">
                <a:solidFill>
                  <a:srgbClr val="C00000"/>
                </a:solidFill>
              </a:rPr>
              <a:t>• operating systems (OS) • utility programs • libraries • translators (compiler, assembler, interpreter)</a:t>
            </a:r>
          </a:p>
          <a:p>
            <a:r>
              <a:rPr lang="en-GB" sz="1400" dirty="0">
                <a:solidFill>
                  <a:srgbClr val="C00000"/>
                </a:solidFill>
              </a:rPr>
              <a:t>Know that the OS handles resource management, managing hardware to allocate processors, memories and I/O devices among competing processes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5438BF-17B5-4EC3-B690-090A58F44424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Hardware and software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32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16" ma:contentTypeDescription="Create a new document." ma:contentTypeScope="" ma:versionID="ec54585cf92dd6982308d124fd5b9dee">
  <xsd:schema xmlns:xsd="http://www.w3.org/2001/XMLSchema" xmlns:xs="http://www.w3.org/2001/XMLSchema" xmlns:p="http://schemas.microsoft.com/office/2006/metadata/properties" xmlns:ns2="506ac514-9468-4ce6-abae-8e7a4c758df2" xmlns:ns3="70888afb-978a-47fe-a38c-33c273623691" targetNamespace="http://schemas.microsoft.com/office/2006/metadata/properties" ma:root="true" ma:fieldsID="714f961642457c784f84d90ad25ddd92" ns2:_="" ns3:_="">
    <xsd:import namespace="506ac514-9468-4ce6-abae-8e7a4c758df2"/>
    <xsd:import namespace="70888afb-978a-47fe-a38c-33c2736236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88afb-978a-47fe-a38c-33c27362369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e55939-b32e-4bb4-938e-37e949c5a9cb}" ma:internalName="TaxCatchAll" ma:showField="CatchAllData" ma:web="70888afb-978a-47fe-a38c-33c2736236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ac514-9468-4ce6-abae-8e7a4c758df2">
      <Terms xmlns="http://schemas.microsoft.com/office/infopath/2007/PartnerControls"/>
    </lcf76f155ced4ddcb4097134ff3c332f>
    <TaxCatchAll xmlns="70888afb-978a-47fe-a38c-33c273623691" xsi:nil="true"/>
  </documentManagement>
</p:properties>
</file>

<file path=customXml/itemProps1.xml><?xml version="1.0" encoding="utf-8"?>
<ds:datastoreItem xmlns:ds="http://schemas.openxmlformats.org/officeDocument/2006/customXml" ds:itemID="{31E5EDBF-BCD0-46A0-9346-EE9CC79D0D6D}"/>
</file>

<file path=customXml/itemProps2.xml><?xml version="1.0" encoding="utf-8"?>
<ds:datastoreItem xmlns:ds="http://schemas.openxmlformats.org/officeDocument/2006/customXml" ds:itemID="{5D3488DE-0674-43DD-9523-F30B2C5A3FD2}"/>
</file>

<file path=customXml/itemProps3.xml><?xml version="1.0" encoding="utf-8"?>
<ds:datastoreItem xmlns:ds="http://schemas.openxmlformats.org/officeDocument/2006/customXml" ds:itemID="{88B35924-340A-448B-8432-4ABF3B188085}"/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689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Sargent</dc:creator>
  <cp:lastModifiedBy>Andrew Fenn</cp:lastModifiedBy>
  <cp:revision>49</cp:revision>
  <dcterms:created xsi:type="dcterms:W3CDTF">2014-10-30T19:23:19Z</dcterms:created>
  <dcterms:modified xsi:type="dcterms:W3CDTF">2020-04-15T16:01:38Z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