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A good skill for students to get used to ahead of exams is to be able to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/>
              <a:t>For this task, students are asked to simply define the terms </a:t>
            </a:r>
            <a:r>
              <a:rPr lang="en-GB" b="1" dirty="0"/>
              <a:t>interpreter</a:t>
            </a:r>
            <a:r>
              <a:rPr lang="en-GB" dirty="0"/>
              <a:t>,</a:t>
            </a:r>
            <a:r>
              <a:rPr lang="en-GB" b="1" dirty="0"/>
              <a:t> compiler</a:t>
            </a:r>
            <a:r>
              <a:rPr lang="en-GB" dirty="0"/>
              <a:t> and </a:t>
            </a:r>
            <a:r>
              <a:rPr lang="en-GB" b="1" dirty="0"/>
              <a:t>assembler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However, they must do so in 15 words or less and include at least three valid points.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189064-0699-48A3-9D3B-8CE522ACD078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77D9F7-BBA5-4A7D-B251-11F33C4FF61E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Definition here…</a:t>
              </a:r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C136AD2-216F-4F7F-B9A2-68EA7A68ED4D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40E542-EC99-4EBF-88B1-4B9D285C7FF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Concise definitions!</a:t>
            </a:r>
          </a:p>
          <a:p>
            <a:endParaRPr lang="en-GB" dirty="0"/>
          </a:p>
          <a:p>
            <a:r>
              <a:rPr lang="en-GB" dirty="0"/>
              <a:t>Write a definition for the following three terms: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be 15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Each definition must include at least three valid points.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8" name="Rectangle 7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Interpreter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Compiler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tx1"/>
                  </a:solidFill>
                </a:rPr>
                <a:t>Assembler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2" name="Rectangle 11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Takes one line of code, translates it and then runs it right away.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Takes source code and translates it all into object code before allowing it to run.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Translates a program written in assembly language into machine code.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465864" y="3371850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5614" y="3328307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24206" y="3350078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80164" y="4269921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15792" y="4239986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837964" y="4229101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41371" y="5208814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7999" y="5208814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09363" y="5233308"/>
            <a:ext cx="375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11BD92-292D-49E7-8001-1B08071779F3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71B1C9D-DEE2-41F3-8C08-0CE245A4CFD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06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E58ADDE0-0854-4FBF-AA16-BDA858C2A52E}"/>
</file>

<file path=customXml/itemProps2.xml><?xml version="1.0" encoding="utf-8"?>
<ds:datastoreItem xmlns:ds="http://schemas.openxmlformats.org/officeDocument/2006/customXml" ds:itemID="{47BA2A14-0D0B-4EA8-9284-117C79E310B5}"/>
</file>

<file path=customXml/itemProps3.xml><?xml version="1.0" encoding="utf-8"?>
<ds:datastoreItem xmlns:ds="http://schemas.openxmlformats.org/officeDocument/2006/customXml" ds:itemID="{5A438380-601D-44E7-AD00-E06FB5C31549}"/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376</Words>
  <Application>Microsoft Office PowerPoint</Application>
  <PresentationFormat>Widescreen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50</cp:revision>
  <dcterms:created xsi:type="dcterms:W3CDTF">2014-10-30T19:23:19Z</dcterms:created>
  <dcterms:modified xsi:type="dcterms:W3CDTF">2020-04-15T16:19:33Z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