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/>
          <a:stretch/>
        </p:blipFill>
        <p:spPr>
          <a:xfrm>
            <a:off x="0" y="-22878"/>
            <a:ext cx="12191999" cy="13373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314450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601"/>
            <a:ext cx="1225454" cy="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77" y="1559858"/>
            <a:ext cx="119503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Concise definitions!</a:t>
            </a:r>
          </a:p>
          <a:p>
            <a:endParaRPr lang="en-GB" dirty="0"/>
          </a:p>
          <a:p>
            <a:r>
              <a:rPr lang="en-GB" dirty="0"/>
              <a:t>A good skill for students to get used to ahead of exams is to be able to get as much information down as possible regarding a key concept or definition without wasting time.</a:t>
            </a:r>
          </a:p>
          <a:p>
            <a:endParaRPr lang="en-GB" dirty="0"/>
          </a:p>
          <a:p>
            <a:r>
              <a:rPr lang="en-GB" dirty="0"/>
              <a:t>For this task, students are asked to simply define the terms </a:t>
            </a:r>
            <a:r>
              <a:rPr lang="en-GB" b="1" dirty="0"/>
              <a:t>interpreter</a:t>
            </a:r>
            <a:r>
              <a:rPr lang="en-GB" dirty="0"/>
              <a:t>,</a:t>
            </a:r>
            <a:r>
              <a:rPr lang="en-GB" b="1" dirty="0"/>
              <a:t> compiler</a:t>
            </a:r>
            <a:r>
              <a:rPr lang="en-GB" dirty="0"/>
              <a:t> and </a:t>
            </a:r>
            <a:r>
              <a:rPr lang="en-GB" b="1" dirty="0"/>
              <a:t>assembler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However, they must do so in 15 words or less and include at least three valid points.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189064-0699-48A3-9D3B-8CE522ACD078}"/>
              </a:ext>
            </a:extLst>
          </p:cNvPr>
          <p:cNvSpPr/>
          <p:nvPr/>
        </p:nvSpPr>
        <p:spPr>
          <a:xfrm>
            <a:off x="0" y="444544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Understand the need for and functions of the following system software: </a:t>
            </a:r>
          </a:p>
          <a:p>
            <a:r>
              <a:rPr lang="en-GB" sz="1400" dirty="0">
                <a:solidFill>
                  <a:srgbClr val="C00000"/>
                </a:solidFill>
              </a:rPr>
              <a:t>• operating systems (OS) • utility programs • libraries • translators (compiler, assembler, interpreter)</a:t>
            </a:r>
          </a:p>
          <a:p>
            <a:r>
              <a:rPr lang="en-GB" sz="1400" dirty="0">
                <a:solidFill>
                  <a:srgbClr val="C00000"/>
                </a:solidFill>
              </a:rPr>
              <a:t>Know that the OS handles resource management, managing hardware to allocate processors, memories and I/O devices among competing processes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577D9F7-BBA5-4A7D-B251-11F33C4FF61E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957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77" y="1559858"/>
            <a:ext cx="119503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Concise definitions!</a:t>
            </a:r>
          </a:p>
          <a:p>
            <a:endParaRPr lang="en-GB" dirty="0"/>
          </a:p>
          <a:p>
            <a:r>
              <a:rPr lang="en-GB" dirty="0"/>
              <a:t>Write a definition for the following three terms: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Each definition must be 15 words or less.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Each definition must include at least three valid points.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91066" y="3276600"/>
            <a:ext cx="2912534" cy="2641600"/>
            <a:chOff x="211666" y="3454400"/>
            <a:chExt cx="2844801" cy="2192868"/>
          </a:xfrm>
        </p:grpSpPr>
        <p:sp>
          <p:nvSpPr>
            <p:cNvPr id="8" name="Rectangle 7"/>
            <p:cNvSpPr/>
            <p:nvPr/>
          </p:nvSpPr>
          <p:spPr>
            <a:xfrm>
              <a:off x="220133" y="3454400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solidFill>
                    <a:schemeClr val="tx1"/>
                  </a:solidFill>
                </a:rPr>
                <a:t>Interpreter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11666" y="4224867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solidFill>
                    <a:schemeClr val="tx1"/>
                  </a:solidFill>
                </a:rPr>
                <a:t>Compiler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1666" y="5003801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solidFill>
                    <a:schemeClr val="tx1"/>
                  </a:solidFill>
                </a:rPr>
                <a:t>Assembler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640666" y="3285066"/>
            <a:ext cx="8297334" cy="2641600"/>
            <a:chOff x="211666" y="3454400"/>
            <a:chExt cx="2844801" cy="2192868"/>
          </a:xfrm>
        </p:grpSpPr>
        <p:sp>
          <p:nvSpPr>
            <p:cNvPr id="12" name="Rectangle 11"/>
            <p:cNvSpPr/>
            <p:nvPr/>
          </p:nvSpPr>
          <p:spPr>
            <a:xfrm>
              <a:off x="220133" y="3454400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Definition here…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1666" y="4224867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Definition here…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1666" y="5003801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Definition here…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C136AD2-216F-4F7F-B9A2-68EA7A68ED4D}"/>
              </a:ext>
            </a:extLst>
          </p:cNvPr>
          <p:cNvSpPr/>
          <p:nvPr/>
        </p:nvSpPr>
        <p:spPr>
          <a:xfrm>
            <a:off x="0" y="444544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Understand the need for and functions of the following system software: </a:t>
            </a:r>
          </a:p>
          <a:p>
            <a:r>
              <a:rPr lang="en-GB" sz="1400" dirty="0">
                <a:solidFill>
                  <a:srgbClr val="C00000"/>
                </a:solidFill>
              </a:rPr>
              <a:t>• operating systems (OS) • utility programs • libraries • translators (compiler, assembler, interpreter)</a:t>
            </a:r>
          </a:p>
          <a:p>
            <a:r>
              <a:rPr lang="en-GB" sz="1400" dirty="0">
                <a:solidFill>
                  <a:srgbClr val="C00000"/>
                </a:solidFill>
              </a:rPr>
              <a:t>Know that the OS handles resource management, managing hardware to allocate processors, memories and I/O devices among competing processes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140E542-EC99-4EBF-88B1-4B9D285C7FFC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71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77" y="1559858"/>
            <a:ext cx="119503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Concise definitions!</a:t>
            </a:r>
          </a:p>
          <a:p>
            <a:endParaRPr lang="en-GB" dirty="0"/>
          </a:p>
          <a:p>
            <a:r>
              <a:rPr lang="en-GB" dirty="0"/>
              <a:t>Write a definition for the following three terms: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Each definition must be 15 words or less.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Each definition must include at least three valid points.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91066" y="3276600"/>
            <a:ext cx="2912534" cy="2641600"/>
            <a:chOff x="211666" y="3454400"/>
            <a:chExt cx="2844801" cy="2192868"/>
          </a:xfrm>
        </p:grpSpPr>
        <p:sp>
          <p:nvSpPr>
            <p:cNvPr id="8" name="Rectangle 7"/>
            <p:cNvSpPr/>
            <p:nvPr/>
          </p:nvSpPr>
          <p:spPr>
            <a:xfrm>
              <a:off x="220133" y="3454400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solidFill>
                    <a:schemeClr val="tx1"/>
                  </a:solidFill>
                </a:rPr>
                <a:t>Interpreter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11666" y="4224867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solidFill>
                    <a:schemeClr val="tx1"/>
                  </a:solidFill>
                </a:rPr>
                <a:t>Compiler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1666" y="5003801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solidFill>
                    <a:schemeClr val="tx1"/>
                  </a:solidFill>
                </a:rPr>
                <a:t>Assembler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640666" y="3285066"/>
            <a:ext cx="8297334" cy="2641600"/>
            <a:chOff x="211666" y="3454400"/>
            <a:chExt cx="2844801" cy="2192868"/>
          </a:xfrm>
        </p:grpSpPr>
        <p:sp>
          <p:nvSpPr>
            <p:cNvPr id="12" name="Rectangle 11"/>
            <p:cNvSpPr/>
            <p:nvPr/>
          </p:nvSpPr>
          <p:spPr>
            <a:xfrm>
              <a:off x="220133" y="3454400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Takes one line of code, translates it and then runs it right away.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1666" y="4224867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Takes source code and translates it all into object code before allowing it to run.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1666" y="5003801"/>
              <a:ext cx="2836334" cy="643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dirty="0">
                  <a:solidFill>
                    <a:schemeClr val="tx1"/>
                  </a:solidFill>
                </a:rPr>
                <a:t>Translates a program written in assembly language into machine code.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465864" y="3371850"/>
            <a:ext cx="37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75614" y="3328307"/>
            <a:ext cx="37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624206" y="3350078"/>
            <a:ext cx="37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80164" y="4269921"/>
            <a:ext cx="37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15792" y="4239986"/>
            <a:ext cx="37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837964" y="4229101"/>
            <a:ext cx="37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41371" y="5208814"/>
            <a:ext cx="37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7999" y="5208814"/>
            <a:ext cx="37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609363" y="5233308"/>
            <a:ext cx="37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11BD92-292D-49E7-8001-1B08071779F3}"/>
              </a:ext>
            </a:extLst>
          </p:cNvPr>
          <p:cNvSpPr/>
          <p:nvPr/>
        </p:nvSpPr>
        <p:spPr>
          <a:xfrm>
            <a:off x="0" y="444544"/>
            <a:ext cx="1219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C00000"/>
                </a:solidFill>
              </a:rPr>
              <a:t>Understand the need for and functions of the following system software: </a:t>
            </a:r>
          </a:p>
          <a:p>
            <a:r>
              <a:rPr lang="en-GB" sz="1400" dirty="0">
                <a:solidFill>
                  <a:srgbClr val="C00000"/>
                </a:solidFill>
              </a:rPr>
              <a:t>• operating systems (OS) • utility programs • libraries • translators (compiler, assembler, interpreter)</a:t>
            </a:r>
          </a:p>
          <a:p>
            <a:r>
              <a:rPr lang="en-GB" sz="1400" dirty="0">
                <a:solidFill>
                  <a:srgbClr val="C00000"/>
                </a:solidFill>
              </a:rPr>
              <a:t>Know that the OS handles resource management, managing hardware to allocate processors, memories and I/O devices among competing processes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71B1C9D-DEE2-41F3-8C08-0CE245A4CFDA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706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16" ma:contentTypeDescription="Create a new document." ma:contentTypeScope="" ma:versionID="ec54585cf92dd6982308d124fd5b9dee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14f961642457c784f84d90ad25ddd92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55939-b32e-4bb4-938e-37e949c5a9cb}" ma:internalName="TaxCatchAll" ma:showField="CatchAllData" ma:web="70888afb-978a-47fe-a38c-33c2736236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c514-9468-4ce6-abae-8e7a4c758df2">
      <Terms xmlns="http://schemas.microsoft.com/office/infopath/2007/PartnerControls"/>
    </lcf76f155ced4ddcb4097134ff3c332f>
    <TaxCatchAll xmlns="70888afb-978a-47fe-a38c-33c273623691" xsi:nil="true"/>
  </documentManagement>
</p:properties>
</file>

<file path=customXml/itemProps1.xml><?xml version="1.0" encoding="utf-8"?>
<ds:datastoreItem xmlns:ds="http://schemas.openxmlformats.org/officeDocument/2006/customXml" ds:itemID="{E58ADDE0-0854-4FBF-AA16-BDA858C2A52E}"/>
</file>

<file path=customXml/itemProps2.xml><?xml version="1.0" encoding="utf-8"?>
<ds:datastoreItem xmlns:ds="http://schemas.openxmlformats.org/officeDocument/2006/customXml" ds:itemID="{47BA2A14-0D0B-4EA8-9284-117C79E310B5}"/>
</file>

<file path=customXml/itemProps3.xml><?xml version="1.0" encoding="utf-8"?>
<ds:datastoreItem xmlns:ds="http://schemas.openxmlformats.org/officeDocument/2006/customXml" ds:itemID="{5A438380-601D-44E7-AD00-E06FB5C31549}"/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376</Words>
  <Application>Microsoft Office PowerPoint</Application>
  <PresentationFormat>Widescreen</PresentationFormat>
  <Paragraphs>50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Sargent</dc:creator>
  <cp:lastModifiedBy>Andrew Fenn</cp:lastModifiedBy>
  <cp:revision>50</cp:revision>
  <dcterms:created xsi:type="dcterms:W3CDTF">2014-10-30T19:23:19Z</dcterms:created>
  <dcterms:modified xsi:type="dcterms:W3CDTF">2020-04-15T16:19:33Z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