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rawing1.xml" ContentType="application/vnd.ms-office.drawingml.diagramDrawing+xml"/>
  <Override PartName="/ppt/diagrams/quickStyle1.xml" ContentType="application/vnd.openxmlformats-officedocument.drawingml.diagramStyle+xml"/>
  <Override PartName="/ppt/diagrams/layout1.xml" ContentType="application/vnd.openxmlformats-officedocument.drawingml.diagramLayout+xml"/>
  <Override PartName="/ppt/diagrams/colors1.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snapToGrid="0">
      <p:cViewPr varScale="1">
        <p:scale>
          <a:sx n="114" d="100"/>
          <a:sy n="114" d="100"/>
        </p:scale>
        <p:origin x="546"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09AD13-6003-4AE8-87D3-9D66478E4A17}" type="doc">
      <dgm:prSet loTypeId="urn:microsoft.com/office/officeart/2009/layout/CircleArrowProcess" loCatId="cycle" qsTypeId="urn:microsoft.com/office/officeart/2005/8/quickstyle/simple5" qsCatId="simple" csTypeId="urn:microsoft.com/office/officeart/2005/8/colors/colorful1" csCatId="colorful" phldr="1"/>
      <dgm:spPr/>
      <dgm:t>
        <a:bodyPr/>
        <a:lstStyle/>
        <a:p>
          <a:endParaRPr lang="en-GB"/>
        </a:p>
      </dgm:t>
    </dgm:pt>
    <dgm:pt modelId="{E532DC4D-A0D4-4603-8AB0-C2CDCF81333D}">
      <dgm:prSet phldrT="[Text]"/>
      <dgm:spPr/>
      <dgm:t>
        <a:bodyPr/>
        <a:lstStyle/>
        <a:p>
          <a:r>
            <a:rPr lang="en-GB" dirty="0"/>
            <a:t>User</a:t>
          </a:r>
        </a:p>
      </dgm:t>
    </dgm:pt>
    <dgm:pt modelId="{A2E776DA-543B-49EE-96FB-01A3E1922701}" type="parTrans" cxnId="{56B1E795-325C-43AD-9DCF-4A92504C4BD5}">
      <dgm:prSet/>
      <dgm:spPr/>
      <dgm:t>
        <a:bodyPr/>
        <a:lstStyle/>
        <a:p>
          <a:endParaRPr lang="en-GB"/>
        </a:p>
      </dgm:t>
    </dgm:pt>
    <dgm:pt modelId="{C148547C-A640-4C80-A998-F7E433AB3942}" type="sibTrans" cxnId="{56B1E795-325C-43AD-9DCF-4A92504C4BD5}">
      <dgm:prSet/>
      <dgm:spPr/>
      <dgm:t>
        <a:bodyPr/>
        <a:lstStyle/>
        <a:p>
          <a:endParaRPr lang="en-GB"/>
        </a:p>
      </dgm:t>
    </dgm:pt>
    <dgm:pt modelId="{FC866F46-BE4D-4442-BFA1-15116964A012}">
      <dgm:prSet phldrT="[Text]"/>
      <dgm:spPr/>
      <dgm:t>
        <a:bodyPr/>
        <a:lstStyle/>
        <a:p>
          <a:r>
            <a:rPr lang="en-GB" dirty="0"/>
            <a:t>Applications</a:t>
          </a:r>
        </a:p>
      </dgm:t>
    </dgm:pt>
    <dgm:pt modelId="{EC2AAE33-017A-4AEA-B9AF-DE91C3C49FE1}" type="parTrans" cxnId="{DEEE2562-CB34-4B04-90BC-8B2AB11010AB}">
      <dgm:prSet/>
      <dgm:spPr/>
      <dgm:t>
        <a:bodyPr/>
        <a:lstStyle/>
        <a:p>
          <a:endParaRPr lang="en-GB"/>
        </a:p>
      </dgm:t>
    </dgm:pt>
    <dgm:pt modelId="{7ED614BC-8611-45FF-AC8C-A307553F4149}" type="sibTrans" cxnId="{DEEE2562-CB34-4B04-90BC-8B2AB11010AB}">
      <dgm:prSet/>
      <dgm:spPr/>
      <dgm:t>
        <a:bodyPr/>
        <a:lstStyle/>
        <a:p>
          <a:endParaRPr lang="en-GB"/>
        </a:p>
      </dgm:t>
    </dgm:pt>
    <dgm:pt modelId="{800C70AD-6BF8-476C-86BE-2CEEA5442B50}">
      <dgm:prSet phldrT="[Text]"/>
      <dgm:spPr/>
      <dgm:t>
        <a:bodyPr/>
        <a:lstStyle/>
        <a:p>
          <a:r>
            <a:rPr lang="en-GB" dirty="0"/>
            <a:t>Operating system</a:t>
          </a:r>
        </a:p>
      </dgm:t>
    </dgm:pt>
    <dgm:pt modelId="{EE675396-F0C8-47AC-892D-77A0C12A41E7}" type="parTrans" cxnId="{0E4A3C19-D7A4-48A4-8342-0562F76EE671}">
      <dgm:prSet/>
      <dgm:spPr/>
      <dgm:t>
        <a:bodyPr/>
        <a:lstStyle/>
        <a:p>
          <a:endParaRPr lang="en-GB"/>
        </a:p>
      </dgm:t>
    </dgm:pt>
    <dgm:pt modelId="{F5B4302E-C121-478D-B3FC-6E66B605D415}" type="sibTrans" cxnId="{0E4A3C19-D7A4-48A4-8342-0562F76EE671}">
      <dgm:prSet/>
      <dgm:spPr/>
      <dgm:t>
        <a:bodyPr/>
        <a:lstStyle/>
        <a:p>
          <a:endParaRPr lang="en-GB"/>
        </a:p>
      </dgm:t>
    </dgm:pt>
    <dgm:pt modelId="{54220E9F-26DE-4D6D-8720-8FBEB6EE9BA7}">
      <dgm:prSet phldrT="[Text]"/>
      <dgm:spPr/>
      <dgm:t>
        <a:bodyPr/>
        <a:lstStyle/>
        <a:p>
          <a:r>
            <a:rPr lang="en-GB" dirty="0"/>
            <a:t>Hardware</a:t>
          </a:r>
        </a:p>
      </dgm:t>
    </dgm:pt>
    <dgm:pt modelId="{E4680F84-8F7E-437B-85F8-9E1E9C18C889}" type="parTrans" cxnId="{4AE85D62-4886-4804-91CF-D57660DB4C1D}">
      <dgm:prSet/>
      <dgm:spPr/>
      <dgm:t>
        <a:bodyPr/>
        <a:lstStyle/>
        <a:p>
          <a:endParaRPr lang="en-GB"/>
        </a:p>
      </dgm:t>
    </dgm:pt>
    <dgm:pt modelId="{02658692-0EEC-4DB2-A7C2-D76E81725140}" type="sibTrans" cxnId="{4AE85D62-4886-4804-91CF-D57660DB4C1D}">
      <dgm:prSet/>
      <dgm:spPr/>
      <dgm:t>
        <a:bodyPr/>
        <a:lstStyle/>
        <a:p>
          <a:endParaRPr lang="en-GB"/>
        </a:p>
      </dgm:t>
    </dgm:pt>
    <dgm:pt modelId="{13F5D25B-171B-4FCD-A6C1-9EB5543E301B}" type="pres">
      <dgm:prSet presAssocID="{2A09AD13-6003-4AE8-87D3-9D66478E4A17}" presName="Name0" presStyleCnt="0">
        <dgm:presLayoutVars>
          <dgm:chMax val="7"/>
          <dgm:chPref val="7"/>
          <dgm:dir/>
          <dgm:animLvl val="lvl"/>
        </dgm:presLayoutVars>
      </dgm:prSet>
      <dgm:spPr/>
    </dgm:pt>
    <dgm:pt modelId="{C61F67F2-1194-452A-8738-A6B8381FA9EF}" type="pres">
      <dgm:prSet presAssocID="{E532DC4D-A0D4-4603-8AB0-C2CDCF81333D}" presName="Accent1" presStyleCnt="0"/>
      <dgm:spPr/>
    </dgm:pt>
    <dgm:pt modelId="{015E6EE6-A7D1-488F-82D0-0C3ECCD6559C}" type="pres">
      <dgm:prSet presAssocID="{E532DC4D-A0D4-4603-8AB0-C2CDCF81333D}" presName="Accent" presStyleLbl="node1" presStyleIdx="0" presStyleCnt="4"/>
      <dgm:spPr/>
    </dgm:pt>
    <dgm:pt modelId="{4E29378F-88CF-47C1-A272-DFC21AD43879}" type="pres">
      <dgm:prSet presAssocID="{E532DC4D-A0D4-4603-8AB0-C2CDCF81333D}" presName="Parent1" presStyleLbl="revTx" presStyleIdx="0" presStyleCnt="4">
        <dgm:presLayoutVars>
          <dgm:chMax val="1"/>
          <dgm:chPref val="1"/>
          <dgm:bulletEnabled val="1"/>
        </dgm:presLayoutVars>
      </dgm:prSet>
      <dgm:spPr/>
    </dgm:pt>
    <dgm:pt modelId="{99A6A8AA-0178-4A10-8668-3A890B6E982C}" type="pres">
      <dgm:prSet presAssocID="{FC866F46-BE4D-4442-BFA1-15116964A012}" presName="Accent2" presStyleCnt="0"/>
      <dgm:spPr/>
    </dgm:pt>
    <dgm:pt modelId="{076BB28D-321B-45E8-8CD3-E1A8D8EDF169}" type="pres">
      <dgm:prSet presAssocID="{FC866F46-BE4D-4442-BFA1-15116964A012}" presName="Accent" presStyleLbl="node1" presStyleIdx="1" presStyleCnt="4"/>
      <dgm:spPr/>
    </dgm:pt>
    <dgm:pt modelId="{580E7771-5938-4380-BBF0-80E56D9954E1}" type="pres">
      <dgm:prSet presAssocID="{FC866F46-BE4D-4442-BFA1-15116964A012}" presName="Parent2" presStyleLbl="revTx" presStyleIdx="1" presStyleCnt="4">
        <dgm:presLayoutVars>
          <dgm:chMax val="1"/>
          <dgm:chPref val="1"/>
          <dgm:bulletEnabled val="1"/>
        </dgm:presLayoutVars>
      </dgm:prSet>
      <dgm:spPr/>
    </dgm:pt>
    <dgm:pt modelId="{6EF0D6A5-2459-4113-8985-3DEA6BD267C0}" type="pres">
      <dgm:prSet presAssocID="{800C70AD-6BF8-476C-86BE-2CEEA5442B50}" presName="Accent3" presStyleCnt="0"/>
      <dgm:spPr/>
    </dgm:pt>
    <dgm:pt modelId="{5064A660-C4FB-4FBA-9B6C-3B8E25B4A742}" type="pres">
      <dgm:prSet presAssocID="{800C70AD-6BF8-476C-86BE-2CEEA5442B50}" presName="Accent" presStyleLbl="node1" presStyleIdx="2" presStyleCnt="4"/>
      <dgm:spPr/>
    </dgm:pt>
    <dgm:pt modelId="{33940B5E-55C6-4A6B-89E5-AE23CF533999}" type="pres">
      <dgm:prSet presAssocID="{800C70AD-6BF8-476C-86BE-2CEEA5442B50}" presName="Parent3" presStyleLbl="revTx" presStyleIdx="2" presStyleCnt="4">
        <dgm:presLayoutVars>
          <dgm:chMax val="1"/>
          <dgm:chPref val="1"/>
          <dgm:bulletEnabled val="1"/>
        </dgm:presLayoutVars>
      </dgm:prSet>
      <dgm:spPr/>
    </dgm:pt>
    <dgm:pt modelId="{CCC27413-3562-4315-AFA5-0AE5BC7E696E}" type="pres">
      <dgm:prSet presAssocID="{54220E9F-26DE-4D6D-8720-8FBEB6EE9BA7}" presName="Accent4" presStyleCnt="0"/>
      <dgm:spPr/>
    </dgm:pt>
    <dgm:pt modelId="{A2D7B965-DE72-4F04-8FA4-C0FBE13323B3}" type="pres">
      <dgm:prSet presAssocID="{54220E9F-26DE-4D6D-8720-8FBEB6EE9BA7}" presName="Accent" presStyleLbl="node1" presStyleIdx="3" presStyleCnt="4"/>
      <dgm:spPr/>
    </dgm:pt>
    <dgm:pt modelId="{F89AD4E4-0DCA-4CA6-A12B-A777C2B8E8A6}" type="pres">
      <dgm:prSet presAssocID="{54220E9F-26DE-4D6D-8720-8FBEB6EE9BA7}" presName="Parent4" presStyleLbl="revTx" presStyleIdx="3" presStyleCnt="4">
        <dgm:presLayoutVars>
          <dgm:chMax val="1"/>
          <dgm:chPref val="1"/>
          <dgm:bulletEnabled val="1"/>
        </dgm:presLayoutVars>
      </dgm:prSet>
      <dgm:spPr/>
    </dgm:pt>
  </dgm:ptLst>
  <dgm:cxnLst>
    <dgm:cxn modelId="{0E4A3C19-D7A4-48A4-8342-0562F76EE671}" srcId="{2A09AD13-6003-4AE8-87D3-9D66478E4A17}" destId="{800C70AD-6BF8-476C-86BE-2CEEA5442B50}" srcOrd="2" destOrd="0" parTransId="{EE675396-F0C8-47AC-892D-77A0C12A41E7}" sibTransId="{F5B4302E-C121-478D-B3FC-6E66B605D415}"/>
    <dgm:cxn modelId="{400C7126-54B1-4D32-BA7F-609322F13F94}" type="presOf" srcId="{800C70AD-6BF8-476C-86BE-2CEEA5442B50}" destId="{33940B5E-55C6-4A6B-89E5-AE23CF533999}" srcOrd="0" destOrd="0" presId="urn:microsoft.com/office/officeart/2009/layout/CircleArrowProcess"/>
    <dgm:cxn modelId="{DEEE2562-CB34-4B04-90BC-8B2AB11010AB}" srcId="{2A09AD13-6003-4AE8-87D3-9D66478E4A17}" destId="{FC866F46-BE4D-4442-BFA1-15116964A012}" srcOrd="1" destOrd="0" parTransId="{EC2AAE33-017A-4AEA-B9AF-DE91C3C49FE1}" sibTransId="{7ED614BC-8611-45FF-AC8C-A307553F4149}"/>
    <dgm:cxn modelId="{4AE85D62-4886-4804-91CF-D57660DB4C1D}" srcId="{2A09AD13-6003-4AE8-87D3-9D66478E4A17}" destId="{54220E9F-26DE-4D6D-8720-8FBEB6EE9BA7}" srcOrd="3" destOrd="0" parTransId="{E4680F84-8F7E-437B-85F8-9E1E9C18C889}" sibTransId="{02658692-0EEC-4DB2-A7C2-D76E81725140}"/>
    <dgm:cxn modelId="{56B1E795-325C-43AD-9DCF-4A92504C4BD5}" srcId="{2A09AD13-6003-4AE8-87D3-9D66478E4A17}" destId="{E532DC4D-A0D4-4603-8AB0-C2CDCF81333D}" srcOrd="0" destOrd="0" parTransId="{A2E776DA-543B-49EE-96FB-01A3E1922701}" sibTransId="{C148547C-A640-4C80-A998-F7E433AB3942}"/>
    <dgm:cxn modelId="{D93C3196-91FF-4D7D-8885-33B49392198E}" type="presOf" srcId="{54220E9F-26DE-4D6D-8720-8FBEB6EE9BA7}" destId="{F89AD4E4-0DCA-4CA6-A12B-A777C2B8E8A6}" srcOrd="0" destOrd="0" presId="urn:microsoft.com/office/officeart/2009/layout/CircleArrowProcess"/>
    <dgm:cxn modelId="{EFCA029D-6B9D-47E4-933D-871A4D6ED374}" type="presOf" srcId="{2A09AD13-6003-4AE8-87D3-9D66478E4A17}" destId="{13F5D25B-171B-4FCD-A6C1-9EB5543E301B}" srcOrd="0" destOrd="0" presId="urn:microsoft.com/office/officeart/2009/layout/CircleArrowProcess"/>
    <dgm:cxn modelId="{8C433EC2-5F63-45F5-9F22-2F6320983B93}" type="presOf" srcId="{E532DC4D-A0D4-4603-8AB0-C2CDCF81333D}" destId="{4E29378F-88CF-47C1-A272-DFC21AD43879}" srcOrd="0" destOrd="0" presId="urn:microsoft.com/office/officeart/2009/layout/CircleArrowProcess"/>
    <dgm:cxn modelId="{305E13D4-7A70-4354-A9E1-CF69592BE0E4}" type="presOf" srcId="{FC866F46-BE4D-4442-BFA1-15116964A012}" destId="{580E7771-5938-4380-BBF0-80E56D9954E1}" srcOrd="0" destOrd="0" presId="urn:microsoft.com/office/officeart/2009/layout/CircleArrowProcess"/>
    <dgm:cxn modelId="{C70FE667-DD2C-4FC9-9FC9-C894D89D7D5E}" type="presParOf" srcId="{13F5D25B-171B-4FCD-A6C1-9EB5543E301B}" destId="{C61F67F2-1194-452A-8738-A6B8381FA9EF}" srcOrd="0" destOrd="0" presId="urn:microsoft.com/office/officeart/2009/layout/CircleArrowProcess"/>
    <dgm:cxn modelId="{EB7AB963-B291-4972-87FE-700C7BD19008}" type="presParOf" srcId="{C61F67F2-1194-452A-8738-A6B8381FA9EF}" destId="{015E6EE6-A7D1-488F-82D0-0C3ECCD6559C}" srcOrd="0" destOrd="0" presId="urn:microsoft.com/office/officeart/2009/layout/CircleArrowProcess"/>
    <dgm:cxn modelId="{747A045F-0E70-4326-B8A2-D7210919A93A}" type="presParOf" srcId="{13F5D25B-171B-4FCD-A6C1-9EB5543E301B}" destId="{4E29378F-88CF-47C1-A272-DFC21AD43879}" srcOrd="1" destOrd="0" presId="urn:microsoft.com/office/officeart/2009/layout/CircleArrowProcess"/>
    <dgm:cxn modelId="{BA8015BE-C055-410E-A2F6-CE2360DBB899}" type="presParOf" srcId="{13F5D25B-171B-4FCD-A6C1-9EB5543E301B}" destId="{99A6A8AA-0178-4A10-8668-3A890B6E982C}" srcOrd="2" destOrd="0" presId="urn:microsoft.com/office/officeart/2009/layout/CircleArrowProcess"/>
    <dgm:cxn modelId="{DE53871B-5AB6-4649-B944-B75522E34577}" type="presParOf" srcId="{99A6A8AA-0178-4A10-8668-3A890B6E982C}" destId="{076BB28D-321B-45E8-8CD3-E1A8D8EDF169}" srcOrd="0" destOrd="0" presId="urn:microsoft.com/office/officeart/2009/layout/CircleArrowProcess"/>
    <dgm:cxn modelId="{A7A3DB12-EE2F-483B-85A4-722D3C9569B3}" type="presParOf" srcId="{13F5D25B-171B-4FCD-A6C1-9EB5543E301B}" destId="{580E7771-5938-4380-BBF0-80E56D9954E1}" srcOrd="3" destOrd="0" presId="urn:microsoft.com/office/officeart/2009/layout/CircleArrowProcess"/>
    <dgm:cxn modelId="{B31B93CF-540A-4587-B954-80AE80056E12}" type="presParOf" srcId="{13F5D25B-171B-4FCD-A6C1-9EB5543E301B}" destId="{6EF0D6A5-2459-4113-8985-3DEA6BD267C0}" srcOrd="4" destOrd="0" presId="urn:microsoft.com/office/officeart/2009/layout/CircleArrowProcess"/>
    <dgm:cxn modelId="{B3D4211F-3C8E-4552-B060-03181BD8B183}" type="presParOf" srcId="{6EF0D6A5-2459-4113-8985-3DEA6BD267C0}" destId="{5064A660-C4FB-4FBA-9B6C-3B8E25B4A742}" srcOrd="0" destOrd="0" presId="urn:microsoft.com/office/officeart/2009/layout/CircleArrowProcess"/>
    <dgm:cxn modelId="{DF34C634-541B-4C72-B1CA-5C9AD093B13B}" type="presParOf" srcId="{13F5D25B-171B-4FCD-A6C1-9EB5543E301B}" destId="{33940B5E-55C6-4A6B-89E5-AE23CF533999}" srcOrd="5" destOrd="0" presId="urn:microsoft.com/office/officeart/2009/layout/CircleArrowProcess"/>
    <dgm:cxn modelId="{7A17F9A6-D10A-4D5C-BD05-F91A34076B90}" type="presParOf" srcId="{13F5D25B-171B-4FCD-A6C1-9EB5543E301B}" destId="{CCC27413-3562-4315-AFA5-0AE5BC7E696E}" srcOrd="6" destOrd="0" presId="urn:microsoft.com/office/officeart/2009/layout/CircleArrowProcess"/>
    <dgm:cxn modelId="{4C385E8B-3164-4514-AD62-63F4356ACFA9}" type="presParOf" srcId="{CCC27413-3562-4315-AFA5-0AE5BC7E696E}" destId="{A2D7B965-DE72-4F04-8FA4-C0FBE13323B3}" srcOrd="0" destOrd="0" presId="urn:microsoft.com/office/officeart/2009/layout/CircleArrowProcess"/>
    <dgm:cxn modelId="{F071CA3B-2613-4ECF-BD57-5F21D1BBEA58}" type="presParOf" srcId="{13F5D25B-171B-4FCD-A6C1-9EB5543E301B}" destId="{F89AD4E4-0DCA-4CA6-A12B-A777C2B8E8A6}"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09AD13-6003-4AE8-87D3-9D66478E4A17}" type="doc">
      <dgm:prSet loTypeId="urn:microsoft.com/office/officeart/2009/layout/CircleArrowProcess" loCatId="cycle" qsTypeId="urn:microsoft.com/office/officeart/2005/8/quickstyle/simple5" qsCatId="simple" csTypeId="urn:microsoft.com/office/officeart/2005/8/colors/colorful1" csCatId="colorful" phldr="1"/>
      <dgm:spPr/>
      <dgm:t>
        <a:bodyPr/>
        <a:lstStyle/>
        <a:p>
          <a:endParaRPr lang="en-GB"/>
        </a:p>
      </dgm:t>
    </dgm:pt>
    <dgm:pt modelId="{E532DC4D-A0D4-4603-8AB0-C2CDCF81333D}">
      <dgm:prSet phldrT="[Text]"/>
      <dgm:spPr/>
      <dgm:t>
        <a:bodyPr/>
        <a:lstStyle/>
        <a:p>
          <a:r>
            <a:rPr lang="en-GB" dirty="0"/>
            <a:t>User</a:t>
          </a:r>
        </a:p>
      </dgm:t>
    </dgm:pt>
    <dgm:pt modelId="{A2E776DA-543B-49EE-96FB-01A3E1922701}" type="parTrans" cxnId="{56B1E795-325C-43AD-9DCF-4A92504C4BD5}">
      <dgm:prSet/>
      <dgm:spPr/>
      <dgm:t>
        <a:bodyPr/>
        <a:lstStyle/>
        <a:p>
          <a:endParaRPr lang="en-GB"/>
        </a:p>
      </dgm:t>
    </dgm:pt>
    <dgm:pt modelId="{C148547C-A640-4C80-A998-F7E433AB3942}" type="sibTrans" cxnId="{56B1E795-325C-43AD-9DCF-4A92504C4BD5}">
      <dgm:prSet/>
      <dgm:spPr/>
      <dgm:t>
        <a:bodyPr/>
        <a:lstStyle/>
        <a:p>
          <a:endParaRPr lang="en-GB"/>
        </a:p>
      </dgm:t>
    </dgm:pt>
    <dgm:pt modelId="{FC866F46-BE4D-4442-BFA1-15116964A012}">
      <dgm:prSet phldrT="[Text]"/>
      <dgm:spPr/>
      <dgm:t>
        <a:bodyPr/>
        <a:lstStyle/>
        <a:p>
          <a:r>
            <a:rPr lang="en-GB" dirty="0"/>
            <a:t>Applications</a:t>
          </a:r>
        </a:p>
      </dgm:t>
    </dgm:pt>
    <dgm:pt modelId="{EC2AAE33-017A-4AEA-B9AF-DE91C3C49FE1}" type="parTrans" cxnId="{DEEE2562-CB34-4B04-90BC-8B2AB11010AB}">
      <dgm:prSet/>
      <dgm:spPr/>
      <dgm:t>
        <a:bodyPr/>
        <a:lstStyle/>
        <a:p>
          <a:endParaRPr lang="en-GB"/>
        </a:p>
      </dgm:t>
    </dgm:pt>
    <dgm:pt modelId="{7ED614BC-8611-45FF-AC8C-A307553F4149}" type="sibTrans" cxnId="{DEEE2562-CB34-4B04-90BC-8B2AB11010AB}">
      <dgm:prSet/>
      <dgm:spPr/>
      <dgm:t>
        <a:bodyPr/>
        <a:lstStyle/>
        <a:p>
          <a:endParaRPr lang="en-GB"/>
        </a:p>
      </dgm:t>
    </dgm:pt>
    <dgm:pt modelId="{800C70AD-6BF8-476C-86BE-2CEEA5442B50}">
      <dgm:prSet phldrT="[Text]"/>
      <dgm:spPr/>
      <dgm:t>
        <a:bodyPr/>
        <a:lstStyle/>
        <a:p>
          <a:r>
            <a:rPr lang="en-GB" dirty="0"/>
            <a:t>Operating system</a:t>
          </a:r>
        </a:p>
      </dgm:t>
    </dgm:pt>
    <dgm:pt modelId="{EE675396-F0C8-47AC-892D-77A0C12A41E7}" type="parTrans" cxnId="{0E4A3C19-D7A4-48A4-8342-0562F76EE671}">
      <dgm:prSet/>
      <dgm:spPr/>
      <dgm:t>
        <a:bodyPr/>
        <a:lstStyle/>
        <a:p>
          <a:endParaRPr lang="en-GB"/>
        </a:p>
      </dgm:t>
    </dgm:pt>
    <dgm:pt modelId="{F5B4302E-C121-478D-B3FC-6E66B605D415}" type="sibTrans" cxnId="{0E4A3C19-D7A4-48A4-8342-0562F76EE671}">
      <dgm:prSet/>
      <dgm:spPr/>
      <dgm:t>
        <a:bodyPr/>
        <a:lstStyle/>
        <a:p>
          <a:endParaRPr lang="en-GB"/>
        </a:p>
      </dgm:t>
    </dgm:pt>
    <dgm:pt modelId="{54220E9F-26DE-4D6D-8720-8FBEB6EE9BA7}">
      <dgm:prSet phldrT="[Text]"/>
      <dgm:spPr/>
      <dgm:t>
        <a:bodyPr/>
        <a:lstStyle/>
        <a:p>
          <a:r>
            <a:rPr lang="en-GB" dirty="0"/>
            <a:t>Hardware</a:t>
          </a:r>
        </a:p>
      </dgm:t>
    </dgm:pt>
    <dgm:pt modelId="{E4680F84-8F7E-437B-85F8-9E1E9C18C889}" type="parTrans" cxnId="{4AE85D62-4886-4804-91CF-D57660DB4C1D}">
      <dgm:prSet/>
      <dgm:spPr/>
      <dgm:t>
        <a:bodyPr/>
        <a:lstStyle/>
        <a:p>
          <a:endParaRPr lang="en-GB"/>
        </a:p>
      </dgm:t>
    </dgm:pt>
    <dgm:pt modelId="{02658692-0EEC-4DB2-A7C2-D76E81725140}" type="sibTrans" cxnId="{4AE85D62-4886-4804-91CF-D57660DB4C1D}">
      <dgm:prSet/>
      <dgm:spPr/>
      <dgm:t>
        <a:bodyPr/>
        <a:lstStyle/>
        <a:p>
          <a:endParaRPr lang="en-GB"/>
        </a:p>
      </dgm:t>
    </dgm:pt>
    <dgm:pt modelId="{13F5D25B-171B-4FCD-A6C1-9EB5543E301B}" type="pres">
      <dgm:prSet presAssocID="{2A09AD13-6003-4AE8-87D3-9D66478E4A17}" presName="Name0" presStyleCnt="0">
        <dgm:presLayoutVars>
          <dgm:chMax val="7"/>
          <dgm:chPref val="7"/>
          <dgm:dir/>
          <dgm:animLvl val="lvl"/>
        </dgm:presLayoutVars>
      </dgm:prSet>
      <dgm:spPr/>
    </dgm:pt>
    <dgm:pt modelId="{C61F67F2-1194-452A-8738-A6B8381FA9EF}" type="pres">
      <dgm:prSet presAssocID="{E532DC4D-A0D4-4603-8AB0-C2CDCF81333D}" presName="Accent1" presStyleCnt="0"/>
      <dgm:spPr/>
    </dgm:pt>
    <dgm:pt modelId="{015E6EE6-A7D1-488F-82D0-0C3ECCD6559C}" type="pres">
      <dgm:prSet presAssocID="{E532DC4D-A0D4-4603-8AB0-C2CDCF81333D}" presName="Accent" presStyleLbl="node1" presStyleIdx="0" presStyleCnt="4"/>
      <dgm:spPr/>
    </dgm:pt>
    <dgm:pt modelId="{4E29378F-88CF-47C1-A272-DFC21AD43879}" type="pres">
      <dgm:prSet presAssocID="{E532DC4D-A0D4-4603-8AB0-C2CDCF81333D}" presName="Parent1" presStyleLbl="revTx" presStyleIdx="0" presStyleCnt="4">
        <dgm:presLayoutVars>
          <dgm:chMax val="1"/>
          <dgm:chPref val="1"/>
          <dgm:bulletEnabled val="1"/>
        </dgm:presLayoutVars>
      </dgm:prSet>
      <dgm:spPr/>
    </dgm:pt>
    <dgm:pt modelId="{99A6A8AA-0178-4A10-8668-3A890B6E982C}" type="pres">
      <dgm:prSet presAssocID="{FC866F46-BE4D-4442-BFA1-15116964A012}" presName="Accent2" presStyleCnt="0"/>
      <dgm:spPr/>
    </dgm:pt>
    <dgm:pt modelId="{076BB28D-321B-45E8-8CD3-E1A8D8EDF169}" type="pres">
      <dgm:prSet presAssocID="{FC866F46-BE4D-4442-BFA1-15116964A012}" presName="Accent" presStyleLbl="node1" presStyleIdx="1" presStyleCnt="4"/>
      <dgm:spPr/>
    </dgm:pt>
    <dgm:pt modelId="{580E7771-5938-4380-BBF0-80E56D9954E1}" type="pres">
      <dgm:prSet presAssocID="{FC866F46-BE4D-4442-BFA1-15116964A012}" presName="Parent2" presStyleLbl="revTx" presStyleIdx="1" presStyleCnt="4">
        <dgm:presLayoutVars>
          <dgm:chMax val="1"/>
          <dgm:chPref val="1"/>
          <dgm:bulletEnabled val="1"/>
        </dgm:presLayoutVars>
      </dgm:prSet>
      <dgm:spPr/>
    </dgm:pt>
    <dgm:pt modelId="{6EF0D6A5-2459-4113-8985-3DEA6BD267C0}" type="pres">
      <dgm:prSet presAssocID="{800C70AD-6BF8-476C-86BE-2CEEA5442B50}" presName="Accent3" presStyleCnt="0"/>
      <dgm:spPr/>
    </dgm:pt>
    <dgm:pt modelId="{5064A660-C4FB-4FBA-9B6C-3B8E25B4A742}" type="pres">
      <dgm:prSet presAssocID="{800C70AD-6BF8-476C-86BE-2CEEA5442B50}" presName="Accent" presStyleLbl="node1" presStyleIdx="2" presStyleCnt="4"/>
      <dgm:spPr/>
    </dgm:pt>
    <dgm:pt modelId="{33940B5E-55C6-4A6B-89E5-AE23CF533999}" type="pres">
      <dgm:prSet presAssocID="{800C70AD-6BF8-476C-86BE-2CEEA5442B50}" presName="Parent3" presStyleLbl="revTx" presStyleIdx="2" presStyleCnt="4">
        <dgm:presLayoutVars>
          <dgm:chMax val="1"/>
          <dgm:chPref val="1"/>
          <dgm:bulletEnabled val="1"/>
        </dgm:presLayoutVars>
      </dgm:prSet>
      <dgm:spPr/>
    </dgm:pt>
    <dgm:pt modelId="{CCC27413-3562-4315-AFA5-0AE5BC7E696E}" type="pres">
      <dgm:prSet presAssocID="{54220E9F-26DE-4D6D-8720-8FBEB6EE9BA7}" presName="Accent4" presStyleCnt="0"/>
      <dgm:spPr/>
    </dgm:pt>
    <dgm:pt modelId="{A2D7B965-DE72-4F04-8FA4-C0FBE13323B3}" type="pres">
      <dgm:prSet presAssocID="{54220E9F-26DE-4D6D-8720-8FBEB6EE9BA7}" presName="Accent" presStyleLbl="node1" presStyleIdx="3" presStyleCnt="4"/>
      <dgm:spPr/>
    </dgm:pt>
    <dgm:pt modelId="{F89AD4E4-0DCA-4CA6-A12B-A777C2B8E8A6}" type="pres">
      <dgm:prSet presAssocID="{54220E9F-26DE-4D6D-8720-8FBEB6EE9BA7}" presName="Parent4" presStyleLbl="revTx" presStyleIdx="3" presStyleCnt="4">
        <dgm:presLayoutVars>
          <dgm:chMax val="1"/>
          <dgm:chPref val="1"/>
          <dgm:bulletEnabled val="1"/>
        </dgm:presLayoutVars>
      </dgm:prSet>
      <dgm:spPr/>
    </dgm:pt>
  </dgm:ptLst>
  <dgm:cxnLst>
    <dgm:cxn modelId="{0E4A3C19-D7A4-48A4-8342-0562F76EE671}" srcId="{2A09AD13-6003-4AE8-87D3-9D66478E4A17}" destId="{800C70AD-6BF8-476C-86BE-2CEEA5442B50}" srcOrd="2" destOrd="0" parTransId="{EE675396-F0C8-47AC-892D-77A0C12A41E7}" sibTransId="{F5B4302E-C121-478D-B3FC-6E66B605D415}"/>
    <dgm:cxn modelId="{400C7126-54B1-4D32-BA7F-609322F13F94}" type="presOf" srcId="{800C70AD-6BF8-476C-86BE-2CEEA5442B50}" destId="{33940B5E-55C6-4A6B-89E5-AE23CF533999}" srcOrd="0" destOrd="0" presId="urn:microsoft.com/office/officeart/2009/layout/CircleArrowProcess"/>
    <dgm:cxn modelId="{DEEE2562-CB34-4B04-90BC-8B2AB11010AB}" srcId="{2A09AD13-6003-4AE8-87D3-9D66478E4A17}" destId="{FC866F46-BE4D-4442-BFA1-15116964A012}" srcOrd="1" destOrd="0" parTransId="{EC2AAE33-017A-4AEA-B9AF-DE91C3C49FE1}" sibTransId="{7ED614BC-8611-45FF-AC8C-A307553F4149}"/>
    <dgm:cxn modelId="{4AE85D62-4886-4804-91CF-D57660DB4C1D}" srcId="{2A09AD13-6003-4AE8-87D3-9D66478E4A17}" destId="{54220E9F-26DE-4D6D-8720-8FBEB6EE9BA7}" srcOrd="3" destOrd="0" parTransId="{E4680F84-8F7E-437B-85F8-9E1E9C18C889}" sibTransId="{02658692-0EEC-4DB2-A7C2-D76E81725140}"/>
    <dgm:cxn modelId="{56B1E795-325C-43AD-9DCF-4A92504C4BD5}" srcId="{2A09AD13-6003-4AE8-87D3-9D66478E4A17}" destId="{E532DC4D-A0D4-4603-8AB0-C2CDCF81333D}" srcOrd="0" destOrd="0" parTransId="{A2E776DA-543B-49EE-96FB-01A3E1922701}" sibTransId="{C148547C-A640-4C80-A998-F7E433AB3942}"/>
    <dgm:cxn modelId="{D93C3196-91FF-4D7D-8885-33B49392198E}" type="presOf" srcId="{54220E9F-26DE-4D6D-8720-8FBEB6EE9BA7}" destId="{F89AD4E4-0DCA-4CA6-A12B-A777C2B8E8A6}" srcOrd="0" destOrd="0" presId="urn:microsoft.com/office/officeart/2009/layout/CircleArrowProcess"/>
    <dgm:cxn modelId="{EFCA029D-6B9D-47E4-933D-871A4D6ED374}" type="presOf" srcId="{2A09AD13-6003-4AE8-87D3-9D66478E4A17}" destId="{13F5D25B-171B-4FCD-A6C1-9EB5543E301B}" srcOrd="0" destOrd="0" presId="urn:microsoft.com/office/officeart/2009/layout/CircleArrowProcess"/>
    <dgm:cxn modelId="{8C433EC2-5F63-45F5-9F22-2F6320983B93}" type="presOf" srcId="{E532DC4D-A0D4-4603-8AB0-C2CDCF81333D}" destId="{4E29378F-88CF-47C1-A272-DFC21AD43879}" srcOrd="0" destOrd="0" presId="urn:microsoft.com/office/officeart/2009/layout/CircleArrowProcess"/>
    <dgm:cxn modelId="{305E13D4-7A70-4354-A9E1-CF69592BE0E4}" type="presOf" srcId="{FC866F46-BE4D-4442-BFA1-15116964A012}" destId="{580E7771-5938-4380-BBF0-80E56D9954E1}" srcOrd="0" destOrd="0" presId="urn:microsoft.com/office/officeart/2009/layout/CircleArrowProcess"/>
    <dgm:cxn modelId="{C70FE667-DD2C-4FC9-9FC9-C894D89D7D5E}" type="presParOf" srcId="{13F5D25B-171B-4FCD-A6C1-9EB5543E301B}" destId="{C61F67F2-1194-452A-8738-A6B8381FA9EF}" srcOrd="0" destOrd="0" presId="urn:microsoft.com/office/officeart/2009/layout/CircleArrowProcess"/>
    <dgm:cxn modelId="{EB7AB963-B291-4972-87FE-700C7BD19008}" type="presParOf" srcId="{C61F67F2-1194-452A-8738-A6B8381FA9EF}" destId="{015E6EE6-A7D1-488F-82D0-0C3ECCD6559C}" srcOrd="0" destOrd="0" presId="urn:microsoft.com/office/officeart/2009/layout/CircleArrowProcess"/>
    <dgm:cxn modelId="{747A045F-0E70-4326-B8A2-D7210919A93A}" type="presParOf" srcId="{13F5D25B-171B-4FCD-A6C1-9EB5543E301B}" destId="{4E29378F-88CF-47C1-A272-DFC21AD43879}" srcOrd="1" destOrd="0" presId="urn:microsoft.com/office/officeart/2009/layout/CircleArrowProcess"/>
    <dgm:cxn modelId="{BA8015BE-C055-410E-A2F6-CE2360DBB899}" type="presParOf" srcId="{13F5D25B-171B-4FCD-A6C1-9EB5543E301B}" destId="{99A6A8AA-0178-4A10-8668-3A890B6E982C}" srcOrd="2" destOrd="0" presId="urn:microsoft.com/office/officeart/2009/layout/CircleArrowProcess"/>
    <dgm:cxn modelId="{DE53871B-5AB6-4649-B944-B75522E34577}" type="presParOf" srcId="{99A6A8AA-0178-4A10-8668-3A890B6E982C}" destId="{076BB28D-321B-45E8-8CD3-E1A8D8EDF169}" srcOrd="0" destOrd="0" presId="urn:microsoft.com/office/officeart/2009/layout/CircleArrowProcess"/>
    <dgm:cxn modelId="{A7A3DB12-EE2F-483B-85A4-722D3C9569B3}" type="presParOf" srcId="{13F5D25B-171B-4FCD-A6C1-9EB5543E301B}" destId="{580E7771-5938-4380-BBF0-80E56D9954E1}" srcOrd="3" destOrd="0" presId="urn:microsoft.com/office/officeart/2009/layout/CircleArrowProcess"/>
    <dgm:cxn modelId="{B31B93CF-540A-4587-B954-80AE80056E12}" type="presParOf" srcId="{13F5D25B-171B-4FCD-A6C1-9EB5543E301B}" destId="{6EF0D6A5-2459-4113-8985-3DEA6BD267C0}" srcOrd="4" destOrd="0" presId="urn:microsoft.com/office/officeart/2009/layout/CircleArrowProcess"/>
    <dgm:cxn modelId="{B3D4211F-3C8E-4552-B060-03181BD8B183}" type="presParOf" srcId="{6EF0D6A5-2459-4113-8985-3DEA6BD267C0}" destId="{5064A660-C4FB-4FBA-9B6C-3B8E25B4A742}" srcOrd="0" destOrd="0" presId="urn:microsoft.com/office/officeart/2009/layout/CircleArrowProcess"/>
    <dgm:cxn modelId="{DF34C634-541B-4C72-B1CA-5C9AD093B13B}" type="presParOf" srcId="{13F5D25B-171B-4FCD-A6C1-9EB5543E301B}" destId="{33940B5E-55C6-4A6B-89E5-AE23CF533999}" srcOrd="5" destOrd="0" presId="urn:microsoft.com/office/officeart/2009/layout/CircleArrowProcess"/>
    <dgm:cxn modelId="{7A17F9A6-D10A-4D5C-BD05-F91A34076B90}" type="presParOf" srcId="{13F5D25B-171B-4FCD-A6C1-9EB5543E301B}" destId="{CCC27413-3562-4315-AFA5-0AE5BC7E696E}" srcOrd="6" destOrd="0" presId="urn:microsoft.com/office/officeart/2009/layout/CircleArrowProcess"/>
    <dgm:cxn modelId="{4C385E8B-3164-4514-AD62-63F4356ACFA9}" type="presParOf" srcId="{CCC27413-3562-4315-AFA5-0AE5BC7E696E}" destId="{A2D7B965-DE72-4F04-8FA4-C0FBE13323B3}" srcOrd="0" destOrd="0" presId="urn:microsoft.com/office/officeart/2009/layout/CircleArrowProcess"/>
    <dgm:cxn modelId="{F071CA3B-2613-4ECF-BD57-5F21D1BBEA58}" type="presParOf" srcId="{13F5D25B-171B-4FCD-A6C1-9EB5543E301B}" destId="{F89AD4E4-0DCA-4CA6-A12B-A777C2B8E8A6}" srcOrd="7"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E6EE6-A7D1-488F-82D0-0C3ECCD6559C}">
      <dsp:nvSpPr>
        <dsp:cNvPr id="0" name=""/>
        <dsp:cNvSpPr/>
      </dsp:nvSpPr>
      <dsp:spPr>
        <a:xfrm>
          <a:off x="2885730" y="0"/>
          <a:ext cx="1844488" cy="1844675"/>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E29378F-88CF-47C1-A272-DFC21AD43879}">
      <dsp:nvSpPr>
        <dsp:cNvPr id="0" name=""/>
        <dsp:cNvSpPr/>
      </dsp:nvSpPr>
      <dsp:spPr>
        <a:xfrm>
          <a:off x="3292964" y="667722"/>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User</a:t>
          </a:r>
        </a:p>
      </dsp:txBody>
      <dsp:txXfrm>
        <a:off x="3292964" y="667722"/>
        <a:ext cx="1029328" cy="514611"/>
      </dsp:txXfrm>
    </dsp:sp>
    <dsp:sp modelId="{076BB28D-321B-45E8-8CD3-E1A8D8EDF169}">
      <dsp:nvSpPr>
        <dsp:cNvPr id="0" name=""/>
        <dsp:cNvSpPr/>
      </dsp:nvSpPr>
      <dsp:spPr>
        <a:xfrm>
          <a:off x="2373315" y="1060040"/>
          <a:ext cx="1844488" cy="1844675"/>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80E7771-5938-4380-BBF0-80E56D9954E1}">
      <dsp:nvSpPr>
        <dsp:cNvPr id="0" name=""/>
        <dsp:cNvSpPr/>
      </dsp:nvSpPr>
      <dsp:spPr>
        <a:xfrm>
          <a:off x="2778472" y="1729719"/>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Applications</a:t>
          </a:r>
        </a:p>
      </dsp:txBody>
      <dsp:txXfrm>
        <a:off x="2778472" y="1729719"/>
        <a:ext cx="1029328" cy="514611"/>
      </dsp:txXfrm>
    </dsp:sp>
    <dsp:sp modelId="{5064A660-C4FB-4FBA-9B6C-3B8E25B4A742}">
      <dsp:nvSpPr>
        <dsp:cNvPr id="0" name=""/>
        <dsp:cNvSpPr/>
      </dsp:nvSpPr>
      <dsp:spPr>
        <a:xfrm>
          <a:off x="2885730" y="2123994"/>
          <a:ext cx="1844488" cy="1844675"/>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3940B5E-55C6-4A6B-89E5-AE23CF533999}">
      <dsp:nvSpPr>
        <dsp:cNvPr id="0" name=""/>
        <dsp:cNvSpPr/>
      </dsp:nvSpPr>
      <dsp:spPr>
        <a:xfrm>
          <a:off x="3292964" y="2791717"/>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Operating system</a:t>
          </a:r>
        </a:p>
      </dsp:txBody>
      <dsp:txXfrm>
        <a:off x="3292964" y="2791717"/>
        <a:ext cx="1029328" cy="514611"/>
      </dsp:txXfrm>
    </dsp:sp>
    <dsp:sp modelId="{A2D7B965-DE72-4F04-8FA4-C0FBE13323B3}">
      <dsp:nvSpPr>
        <dsp:cNvPr id="0" name=""/>
        <dsp:cNvSpPr/>
      </dsp:nvSpPr>
      <dsp:spPr>
        <a:xfrm>
          <a:off x="2504792" y="3306328"/>
          <a:ext cx="1584647" cy="1585413"/>
        </a:xfrm>
        <a:prstGeom prst="blockArc">
          <a:avLst>
            <a:gd name="adj1" fmla="val 0"/>
            <a:gd name="adj2" fmla="val 18900000"/>
            <a:gd name="adj3" fmla="val 1274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89AD4E4-0DCA-4CA6-A12B-A777C2B8E8A6}">
      <dsp:nvSpPr>
        <dsp:cNvPr id="0" name=""/>
        <dsp:cNvSpPr/>
      </dsp:nvSpPr>
      <dsp:spPr>
        <a:xfrm>
          <a:off x="2778472" y="3853714"/>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Hardware</a:t>
          </a:r>
        </a:p>
      </dsp:txBody>
      <dsp:txXfrm>
        <a:off x="2778472" y="3853714"/>
        <a:ext cx="1029328" cy="514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E6EE6-A7D1-488F-82D0-0C3ECCD6559C}">
      <dsp:nvSpPr>
        <dsp:cNvPr id="0" name=""/>
        <dsp:cNvSpPr/>
      </dsp:nvSpPr>
      <dsp:spPr>
        <a:xfrm>
          <a:off x="2885730" y="0"/>
          <a:ext cx="1844488" cy="1844675"/>
        </a:xfrm>
        <a:prstGeom prst="circularArrow">
          <a:avLst>
            <a:gd name="adj1" fmla="val 10980"/>
            <a:gd name="adj2" fmla="val 1142322"/>
            <a:gd name="adj3" fmla="val 4500000"/>
            <a:gd name="adj4" fmla="val 10800000"/>
            <a:gd name="adj5" fmla="val 125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E29378F-88CF-47C1-A272-DFC21AD43879}">
      <dsp:nvSpPr>
        <dsp:cNvPr id="0" name=""/>
        <dsp:cNvSpPr/>
      </dsp:nvSpPr>
      <dsp:spPr>
        <a:xfrm>
          <a:off x="3292964" y="667722"/>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User</a:t>
          </a:r>
        </a:p>
      </dsp:txBody>
      <dsp:txXfrm>
        <a:off x="3292964" y="667722"/>
        <a:ext cx="1029328" cy="514611"/>
      </dsp:txXfrm>
    </dsp:sp>
    <dsp:sp modelId="{076BB28D-321B-45E8-8CD3-E1A8D8EDF169}">
      <dsp:nvSpPr>
        <dsp:cNvPr id="0" name=""/>
        <dsp:cNvSpPr/>
      </dsp:nvSpPr>
      <dsp:spPr>
        <a:xfrm>
          <a:off x="2373315" y="1060040"/>
          <a:ext cx="1844488" cy="1844675"/>
        </a:xfrm>
        <a:prstGeom prst="leftCircularArrow">
          <a:avLst>
            <a:gd name="adj1" fmla="val 10980"/>
            <a:gd name="adj2" fmla="val 1142322"/>
            <a:gd name="adj3" fmla="val 6300000"/>
            <a:gd name="adj4" fmla="val 18900000"/>
            <a:gd name="adj5" fmla="val 125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80E7771-5938-4380-BBF0-80E56D9954E1}">
      <dsp:nvSpPr>
        <dsp:cNvPr id="0" name=""/>
        <dsp:cNvSpPr/>
      </dsp:nvSpPr>
      <dsp:spPr>
        <a:xfrm>
          <a:off x="2778472" y="1729719"/>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Applications</a:t>
          </a:r>
        </a:p>
      </dsp:txBody>
      <dsp:txXfrm>
        <a:off x="2778472" y="1729719"/>
        <a:ext cx="1029328" cy="514611"/>
      </dsp:txXfrm>
    </dsp:sp>
    <dsp:sp modelId="{5064A660-C4FB-4FBA-9B6C-3B8E25B4A742}">
      <dsp:nvSpPr>
        <dsp:cNvPr id="0" name=""/>
        <dsp:cNvSpPr/>
      </dsp:nvSpPr>
      <dsp:spPr>
        <a:xfrm>
          <a:off x="2885730" y="2123994"/>
          <a:ext cx="1844488" cy="1844675"/>
        </a:xfrm>
        <a:prstGeom prst="circularArrow">
          <a:avLst>
            <a:gd name="adj1" fmla="val 10980"/>
            <a:gd name="adj2" fmla="val 1142322"/>
            <a:gd name="adj3" fmla="val 4500000"/>
            <a:gd name="adj4" fmla="val 13500000"/>
            <a:gd name="adj5" fmla="val 125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3940B5E-55C6-4A6B-89E5-AE23CF533999}">
      <dsp:nvSpPr>
        <dsp:cNvPr id="0" name=""/>
        <dsp:cNvSpPr/>
      </dsp:nvSpPr>
      <dsp:spPr>
        <a:xfrm>
          <a:off x="3292964" y="2791717"/>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Operating system</a:t>
          </a:r>
        </a:p>
      </dsp:txBody>
      <dsp:txXfrm>
        <a:off x="3292964" y="2791717"/>
        <a:ext cx="1029328" cy="514611"/>
      </dsp:txXfrm>
    </dsp:sp>
    <dsp:sp modelId="{A2D7B965-DE72-4F04-8FA4-C0FBE13323B3}">
      <dsp:nvSpPr>
        <dsp:cNvPr id="0" name=""/>
        <dsp:cNvSpPr/>
      </dsp:nvSpPr>
      <dsp:spPr>
        <a:xfrm>
          <a:off x="2504792" y="3306328"/>
          <a:ext cx="1584647" cy="1585413"/>
        </a:xfrm>
        <a:prstGeom prst="blockArc">
          <a:avLst>
            <a:gd name="adj1" fmla="val 0"/>
            <a:gd name="adj2" fmla="val 18900000"/>
            <a:gd name="adj3" fmla="val 1274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89AD4E4-0DCA-4CA6-A12B-A777C2B8E8A6}">
      <dsp:nvSpPr>
        <dsp:cNvPr id="0" name=""/>
        <dsp:cNvSpPr/>
      </dsp:nvSpPr>
      <dsp:spPr>
        <a:xfrm>
          <a:off x="2778472" y="3853714"/>
          <a:ext cx="1029328" cy="5146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GB" sz="1500" kern="1200" dirty="0"/>
            <a:t>Hardware</a:t>
          </a:r>
        </a:p>
      </dsp:txBody>
      <dsp:txXfrm>
        <a:off x="2778472" y="3853714"/>
        <a:ext cx="1029328" cy="514611"/>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15/04/2020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15/04/2020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15/04/2020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15/04/2020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15/04/2020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15/04/2020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8" y="1559857"/>
            <a:ext cx="7063690" cy="923330"/>
          </a:xfrm>
          <a:prstGeom prst="rect">
            <a:avLst/>
          </a:prstGeom>
          <a:noFill/>
        </p:spPr>
        <p:txBody>
          <a:bodyPr wrap="square" rtlCol="0">
            <a:spAutoFit/>
          </a:bodyPr>
          <a:lstStyle/>
          <a:p>
            <a:pPr marL="342900" indent="-342900">
              <a:buAutoNum type="arabicPeriod"/>
            </a:pPr>
            <a:r>
              <a:rPr lang="en-GB" dirty="0"/>
              <a:t>Describe what this illustration shows.</a:t>
            </a:r>
          </a:p>
          <a:p>
            <a:pPr marL="342900" indent="-342900">
              <a:buAutoNum type="arabicPeriod"/>
            </a:pPr>
            <a:endParaRPr lang="en-GB" dirty="0"/>
          </a:p>
          <a:p>
            <a:pPr marL="342900" indent="-342900">
              <a:buAutoNum type="arabicPeriod"/>
            </a:pPr>
            <a:r>
              <a:rPr lang="en-GB" dirty="0"/>
              <a:t>Does the user ever interact with the operating system?</a:t>
            </a:r>
          </a:p>
        </p:txBody>
      </p:sp>
      <p:graphicFrame>
        <p:nvGraphicFramePr>
          <p:cNvPr id="15" name="Diagram 14"/>
          <p:cNvGraphicFramePr/>
          <p:nvPr>
            <p:extLst>
              <p:ext uri="{D42A27DB-BD31-4B8C-83A1-F6EECF244321}">
                <p14:modId xmlns:p14="http://schemas.microsoft.com/office/powerpoint/2010/main" val="2531693471"/>
              </p:ext>
            </p:extLst>
          </p:nvPr>
        </p:nvGraphicFramePr>
        <p:xfrm>
          <a:off x="5173141" y="1559858"/>
          <a:ext cx="7103534" cy="4891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a:extLst>
              <a:ext uri="{FF2B5EF4-FFF2-40B4-BE49-F238E27FC236}">
                <a16:creationId xmlns:a16="http://schemas.microsoft.com/office/drawing/2014/main" id="{1F56AD40-318E-41E9-B69A-30760A8A5996}"/>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sp>
        <p:nvSpPr>
          <p:cNvPr id="7" name="Rectangle 6">
            <a:extLst>
              <a:ext uri="{FF2B5EF4-FFF2-40B4-BE49-F238E27FC236}">
                <a16:creationId xmlns:a16="http://schemas.microsoft.com/office/drawing/2014/main" id="{38D3D84D-D5ED-427D-BE20-7726566483BD}"/>
              </a:ext>
            </a:extLst>
          </p:cNvPr>
          <p:cNvSpPr/>
          <p:nvPr/>
        </p:nvSpPr>
        <p:spPr>
          <a:xfrm>
            <a:off x="0" y="444544"/>
            <a:ext cx="12192000" cy="369332"/>
          </a:xfrm>
          <a:prstGeom prst="rect">
            <a:avLst/>
          </a:prstGeom>
        </p:spPr>
        <p:txBody>
          <a:bodyPr wrap="square">
            <a:spAutoFit/>
          </a:bodyPr>
          <a:lstStyle/>
          <a:p>
            <a:r>
              <a:rPr lang="en-GB" dirty="0">
                <a:solidFill>
                  <a:srgbClr val="C00000"/>
                </a:solidFill>
              </a:rPr>
              <a:t>Understand that a role of the operating system is to hide the complexities of the hardware</a:t>
            </a:r>
          </a:p>
        </p:txBody>
      </p:sp>
    </p:spTree>
    <p:extLst>
      <p:ext uri="{BB962C8B-B14F-4D97-AF65-F5344CB8AC3E}">
        <p14:creationId xmlns:p14="http://schemas.microsoft.com/office/powerpoint/2010/main" val="3504086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577" y="1559857"/>
            <a:ext cx="6872772" cy="3693319"/>
          </a:xfrm>
          <a:prstGeom prst="rect">
            <a:avLst/>
          </a:prstGeom>
          <a:noFill/>
        </p:spPr>
        <p:txBody>
          <a:bodyPr wrap="square" rtlCol="0">
            <a:spAutoFit/>
          </a:bodyPr>
          <a:lstStyle/>
          <a:p>
            <a:pPr marL="342900" indent="-342900">
              <a:buAutoNum type="arabicPeriod"/>
            </a:pPr>
            <a:r>
              <a:rPr lang="en-GB" dirty="0"/>
              <a:t>Describe what this illustration shows:</a:t>
            </a:r>
          </a:p>
          <a:p>
            <a:endParaRPr lang="en-GB" dirty="0"/>
          </a:p>
          <a:p>
            <a:r>
              <a:rPr lang="en-GB" i="1" dirty="0">
                <a:solidFill>
                  <a:srgbClr val="C00000"/>
                </a:solidFill>
              </a:rPr>
              <a:t>The operating system is a layer of software between applications and hardware. It manages open applications, user interface, multi-tasking, security and memory. It provides a mechanism for the applications to use the hardware, sending outputs to the device drivers and receiving input from the devices. The complexity of storing, retrieving, inputting and outputting to the hardware is transparent to the user.</a:t>
            </a:r>
          </a:p>
          <a:p>
            <a:endParaRPr lang="en-GB" dirty="0"/>
          </a:p>
          <a:p>
            <a:pPr marL="342900" indent="-342900">
              <a:buFont typeface="+mj-lt"/>
              <a:buAutoNum type="arabicPeriod" startAt="2"/>
            </a:pPr>
            <a:r>
              <a:rPr lang="en-GB" dirty="0"/>
              <a:t>Does the user ever interact with the operating system?</a:t>
            </a:r>
          </a:p>
          <a:p>
            <a:endParaRPr lang="en-GB" dirty="0"/>
          </a:p>
          <a:p>
            <a:r>
              <a:rPr lang="en-GB" i="1" dirty="0">
                <a:solidFill>
                  <a:srgbClr val="C00000"/>
                </a:solidFill>
              </a:rPr>
              <a:t>The operating system provides a user interface, but the user is interacting with applications and utilities.</a:t>
            </a:r>
          </a:p>
        </p:txBody>
      </p:sp>
      <p:sp>
        <p:nvSpPr>
          <p:cNvPr id="6" name="Rectangle 5">
            <a:extLst>
              <a:ext uri="{FF2B5EF4-FFF2-40B4-BE49-F238E27FC236}">
                <a16:creationId xmlns:a16="http://schemas.microsoft.com/office/drawing/2014/main" id="{7702D796-F301-4A99-B086-617605173C2F}"/>
              </a:ext>
            </a:extLst>
          </p:cNvPr>
          <p:cNvSpPr/>
          <p:nvPr/>
        </p:nvSpPr>
        <p:spPr>
          <a:xfrm>
            <a:off x="0" y="444544"/>
            <a:ext cx="12192000" cy="369332"/>
          </a:xfrm>
          <a:prstGeom prst="rect">
            <a:avLst/>
          </a:prstGeom>
        </p:spPr>
        <p:txBody>
          <a:bodyPr wrap="square">
            <a:spAutoFit/>
          </a:bodyPr>
          <a:lstStyle/>
          <a:p>
            <a:r>
              <a:rPr lang="en-GB" dirty="0">
                <a:solidFill>
                  <a:srgbClr val="C00000"/>
                </a:solidFill>
              </a:rPr>
              <a:t>Understand that a role of the operating system is to hide the complexities of the hardware</a:t>
            </a:r>
          </a:p>
        </p:txBody>
      </p:sp>
      <p:sp>
        <p:nvSpPr>
          <p:cNvPr id="8" name="Rectangle 7">
            <a:extLst>
              <a:ext uri="{FF2B5EF4-FFF2-40B4-BE49-F238E27FC236}">
                <a16:creationId xmlns:a16="http://schemas.microsoft.com/office/drawing/2014/main" id="{7174C2B8-0FD4-41A1-8B68-09F66B553544}"/>
              </a:ext>
            </a:extLst>
          </p:cNvPr>
          <p:cNvSpPr/>
          <p:nvPr/>
        </p:nvSpPr>
        <p:spPr>
          <a:xfrm>
            <a:off x="0" y="0"/>
            <a:ext cx="12192000" cy="461665"/>
          </a:xfrm>
          <a:prstGeom prst="rect">
            <a:avLst/>
          </a:prstGeom>
        </p:spPr>
        <p:txBody>
          <a:bodyPr wrap="square">
            <a:spAutoFit/>
          </a:bodyPr>
          <a:lstStyle/>
          <a:p>
            <a:r>
              <a:rPr lang="en-GB" sz="2400" b="1" dirty="0">
                <a:solidFill>
                  <a:srgbClr val="C00000"/>
                </a:solidFill>
              </a:rPr>
              <a:t>Hardware and software</a:t>
            </a:r>
            <a:endParaRPr lang="en-GB" sz="2400" dirty="0">
              <a:solidFill>
                <a:srgbClr val="C00000"/>
              </a:solidFill>
            </a:endParaRPr>
          </a:p>
        </p:txBody>
      </p:sp>
      <p:graphicFrame>
        <p:nvGraphicFramePr>
          <p:cNvPr id="7" name="Diagram 6">
            <a:extLst>
              <a:ext uri="{FF2B5EF4-FFF2-40B4-BE49-F238E27FC236}">
                <a16:creationId xmlns:a16="http://schemas.microsoft.com/office/drawing/2014/main" id="{58068DEC-C823-48BD-BF64-CD93DBDB94CB}"/>
              </a:ext>
            </a:extLst>
          </p:cNvPr>
          <p:cNvGraphicFramePr/>
          <p:nvPr>
            <p:extLst>
              <p:ext uri="{D42A27DB-BD31-4B8C-83A1-F6EECF244321}">
                <p14:modId xmlns:p14="http://schemas.microsoft.com/office/powerpoint/2010/main" val="198541739"/>
              </p:ext>
            </p:extLst>
          </p:nvPr>
        </p:nvGraphicFramePr>
        <p:xfrm>
          <a:off x="5173141" y="1559858"/>
          <a:ext cx="7103534" cy="4891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9992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54FEFFF27DD4D8029A23C3811DAEC" ma:contentTypeVersion="16" ma:contentTypeDescription="Create a new document." ma:contentTypeScope="" ma:versionID="ec54585cf92dd6982308d124fd5b9dee">
  <xsd:schema xmlns:xsd="http://www.w3.org/2001/XMLSchema" xmlns:xs="http://www.w3.org/2001/XMLSchema" xmlns:p="http://schemas.microsoft.com/office/2006/metadata/properties" xmlns:ns2="506ac514-9468-4ce6-abae-8e7a4c758df2" xmlns:ns3="70888afb-978a-47fe-a38c-33c273623691" targetNamespace="http://schemas.microsoft.com/office/2006/metadata/properties" ma:root="true" ma:fieldsID="714f961642457c784f84d90ad25ddd92" ns2:_="" ns3:_="">
    <xsd:import namespace="506ac514-9468-4ce6-abae-8e7a4c758df2"/>
    <xsd:import namespace="70888afb-978a-47fe-a38c-33c27362369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6ac514-9468-4ce6-abae-8e7a4c758d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c9dc24d-f3fe-46e4-aaea-1685f95ea34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888afb-978a-47fe-a38c-33c27362369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2e55939-b32e-4bb4-938e-37e949c5a9cb}" ma:internalName="TaxCatchAll" ma:showField="CatchAllData" ma:web="70888afb-978a-47fe-a38c-33c2736236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06ac514-9468-4ce6-abae-8e7a4c758df2">
      <Terms xmlns="http://schemas.microsoft.com/office/infopath/2007/PartnerControls"/>
    </lcf76f155ced4ddcb4097134ff3c332f>
    <TaxCatchAll xmlns="70888afb-978a-47fe-a38c-33c273623691" xsi:nil="true"/>
  </documentManagement>
</p:properties>
</file>

<file path=customXml/itemProps1.xml><?xml version="1.0" encoding="utf-8"?>
<ds:datastoreItem xmlns:ds="http://schemas.openxmlformats.org/officeDocument/2006/customXml" ds:itemID="{D21C23FA-E0D3-4BE6-9D01-5CCCB1D2F213}"/>
</file>

<file path=customXml/itemProps2.xml><?xml version="1.0" encoding="utf-8"?>
<ds:datastoreItem xmlns:ds="http://schemas.openxmlformats.org/officeDocument/2006/customXml" ds:itemID="{733363BE-C15C-4474-9904-5B9E6BC4CFFB}"/>
</file>

<file path=customXml/itemProps3.xml><?xml version="1.0" encoding="utf-8"?>
<ds:datastoreItem xmlns:ds="http://schemas.openxmlformats.org/officeDocument/2006/customXml" ds:itemID="{8449FD61-865C-4CC4-8261-04E420AA3E92}"/>
</file>

<file path=docProps/app.xml><?xml version="1.0" encoding="utf-8"?>
<Properties xmlns="http://schemas.openxmlformats.org/officeDocument/2006/extended-properties" xmlns:vt="http://schemas.openxmlformats.org/officeDocument/2006/docPropsVTypes">
  <TotalTime>427</TotalTime>
  <Words>169</Words>
  <Application>Microsoft Office PowerPoint</Application>
  <PresentationFormat>Widescreen</PresentationFormat>
  <Paragraphs>22</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Andrew Fenn</cp:lastModifiedBy>
  <cp:revision>50</cp:revision>
  <dcterms:created xsi:type="dcterms:W3CDTF">2014-10-30T19:23:19Z</dcterms:created>
  <dcterms:modified xsi:type="dcterms:W3CDTF">2020-04-15T16:22:47Z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0x01010087354FEFFF27DD4D8029A23C3811DAEC</vt:lpwstr>
  </property>
</Properties>
</file>