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700" dirty="0"/>
              <a:t>In pairs or small groups, complete the table below. Come up with as many features of each programming paradigm as you can.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862653"/>
              </p:ext>
            </p:extLst>
          </p:nvPr>
        </p:nvGraphicFramePr>
        <p:xfrm>
          <a:off x="1377521" y="1914439"/>
          <a:ext cx="9628230" cy="4247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9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9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22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Procedural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Object-orientated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Assembly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08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684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682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008">
                <a:tc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3490C1C-F61E-4037-9E10-81E0CCA9EBEA}"/>
              </a:ext>
            </a:extLst>
          </p:cNvPr>
          <p:cNvSpPr/>
          <p:nvPr/>
        </p:nvSpPr>
        <p:spPr>
          <a:xfrm>
            <a:off x="0" y="46868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Show awareness of the development of types of programming languages and their classification into low- and high-level languages</a:t>
            </a:r>
          </a:p>
          <a:p>
            <a:r>
              <a:rPr lang="en-GB" sz="1600" dirty="0">
                <a:solidFill>
                  <a:srgbClr val="C00000"/>
                </a:solidFill>
              </a:rPr>
              <a:t>Know that low-level languages are considered to be: </a:t>
            </a:r>
            <a:r>
              <a:rPr lang="en-GB" sz="1600">
                <a:solidFill>
                  <a:srgbClr val="C00000"/>
                </a:solidFill>
              </a:rPr>
              <a:t>• machine code </a:t>
            </a:r>
            <a:r>
              <a:rPr lang="en-GB" sz="1600" dirty="0">
                <a:solidFill>
                  <a:srgbClr val="C00000"/>
                </a:solidFill>
              </a:rPr>
              <a:t>• assembly language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C5DD93-7D4D-4987-A66A-CE478992FB97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F8AC2DDF-4B83-4126-9B0B-269B5F63FC5C}"/>
</file>

<file path=customXml/itemProps2.xml><?xml version="1.0" encoding="utf-8"?>
<ds:datastoreItem xmlns:ds="http://schemas.openxmlformats.org/officeDocument/2006/customXml" ds:itemID="{FF43526A-F141-4CFA-A3B1-5B619A496EDC}"/>
</file>

<file path=customXml/itemProps3.xml><?xml version="1.0" encoding="utf-8"?>
<ds:datastoreItem xmlns:ds="http://schemas.openxmlformats.org/officeDocument/2006/customXml" ds:itemID="{17B5C32E-76CA-450B-A3E0-652C1C839EAC}"/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65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61</cp:revision>
  <dcterms:created xsi:type="dcterms:W3CDTF">2014-10-30T19:23:19Z</dcterms:created>
  <dcterms:modified xsi:type="dcterms:W3CDTF">2020-04-16T15:32:18Z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