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6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2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6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5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7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2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2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8"/>
          <a:stretch/>
        </p:blipFill>
        <p:spPr>
          <a:xfrm>
            <a:off x="0" y="-22878"/>
            <a:ext cx="12191999" cy="133732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1314450"/>
            <a:ext cx="1219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601"/>
            <a:ext cx="1225454" cy="60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844" y="1428053"/>
            <a:ext cx="1195031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700" dirty="0"/>
              <a:t>In pairs or small groups, complete the table below. Come up with as many features of each programming paradigm as you can.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862653"/>
              </p:ext>
            </p:extLst>
          </p:nvPr>
        </p:nvGraphicFramePr>
        <p:xfrm>
          <a:off x="1377521" y="1914439"/>
          <a:ext cx="9628230" cy="4247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209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9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9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4226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Procedural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Object-orientated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Assembly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008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61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3684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682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008">
                <a:tc>
                  <a:txBody>
                    <a:bodyPr/>
                    <a:lstStyle/>
                    <a:p>
                      <a:pPr algn="l"/>
                      <a:endParaRPr lang="en-GB" sz="12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algn="l"/>
                      <a:endParaRPr lang="en-GB" sz="12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rgbClr val="C00000"/>
                        </a:solidFill>
                      </a:endParaRPr>
                    </a:p>
                  </a:txBody>
                  <a:tcPr marT="45707" marB="4570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3490C1C-F61E-4037-9E10-81E0CCA9EBEA}"/>
              </a:ext>
            </a:extLst>
          </p:cNvPr>
          <p:cNvSpPr/>
          <p:nvPr/>
        </p:nvSpPr>
        <p:spPr>
          <a:xfrm>
            <a:off x="0" y="468684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C00000"/>
                </a:solidFill>
              </a:rPr>
              <a:t>Show awareness of the development of types of programming languages and their classification into low- and high-level languages</a:t>
            </a:r>
          </a:p>
          <a:p>
            <a:r>
              <a:rPr lang="en-GB" sz="1600" dirty="0">
                <a:solidFill>
                  <a:srgbClr val="C00000"/>
                </a:solidFill>
              </a:rPr>
              <a:t>Know that low-level languages are considered to be: </a:t>
            </a:r>
            <a:r>
              <a:rPr lang="en-GB" sz="1600">
                <a:solidFill>
                  <a:srgbClr val="C00000"/>
                </a:solidFill>
              </a:rPr>
              <a:t>• machine code </a:t>
            </a:r>
            <a:r>
              <a:rPr lang="en-GB" sz="1600" dirty="0">
                <a:solidFill>
                  <a:srgbClr val="C00000"/>
                </a:solidFill>
              </a:rPr>
              <a:t>• assembly language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AC5DD93-7D4D-4987-A66A-CE478992FB97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Programming languages and translators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957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16" ma:contentTypeDescription="Create a new document." ma:contentTypeScope="" ma:versionID="ec54585cf92dd6982308d124fd5b9dee">
  <xsd:schema xmlns:xsd="http://www.w3.org/2001/XMLSchema" xmlns:xs="http://www.w3.org/2001/XMLSchema" xmlns:p="http://schemas.microsoft.com/office/2006/metadata/properties" xmlns:ns2="506ac514-9468-4ce6-abae-8e7a4c758df2" xmlns:ns3="70888afb-978a-47fe-a38c-33c273623691" targetNamespace="http://schemas.microsoft.com/office/2006/metadata/properties" ma:root="true" ma:fieldsID="714f961642457c784f84d90ad25ddd92" ns2:_="" ns3:_="">
    <xsd:import namespace="506ac514-9468-4ce6-abae-8e7a4c758df2"/>
    <xsd:import namespace="70888afb-978a-47fe-a38c-33c2736236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88afb-978a-47fe-a38c-33c27362369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e55939-b32e-4bb4-938e-37e949c5a9cb}" ma:internalName="TaxCatchAll" ma:showField="CatchAllData" ma:web="70888afb-978a-47fe-a38c-33c2736236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ac514-9468-4ce6-abae-8e7a4c758df2">
      <Terms xmlns="http://schemas.microsoft.com/office/infopath/2007/PartnerControls"/>
    </lcf76f155ced4ddcb4097134ff3c332f>
    <TaxCatchAll xmlns="70888afb-978a-47fe-a38c-33c273623691" xsi:nil="true"/>
  </documentManagement>
</p:properties>
</file>

<file path=customXml/itemProps1.xml><?xml version="1.0" encoding="utf-8"?>
<ds:datastoreItem xmlns:ds="http://schemas.openxmlformats.org/officeDocument/2006/customXml" ds:itemID="{F8AC2DDF-4B83-4126-9B0B-269B5F63FC5C}"/>
</file>

<file path=customXml/itemProps2.xml><?xml version="1.0" encoding="utf-8"?>
<ds:datastoreItem xmlns:ds="http://schemas.openxmlformats.org/officeDocument/2006/customXml" ds:itemID="{FF43526A-F141-4CFA-A3B1-5B619A496EDC}"/>
</file>

<file path=customXml/itemProps3.xml><?xml version="1.0" encoding="utf-8"?>
<ds:datastoreItem xmlns:ds="http://schemas.openxmlformats.org/officeDocument/2006/customXml" ds:itemID="{17B5C32E-76CA-450B-A3E0-652C1C839EAC}"/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65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Sargent</dc:creator>
  <cp:lastModifiedBy>Andrew Fenn</cp:lastModifiedBy>
  <cp:revision>61</cp:revision>
  <dcterms:created xsi:type="dcterms:W3CDTF">2014-10-30T19:23:19Z</dcterms:created>
  <dcterms:modified xsi:type="dcterms:W3CDTF">2020-04-16T15:32:18Z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