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Describe machine code language and assembly language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Note to teacher</a:t>
            </a:r>
          </a:p>
          <a:p>
            <a:endParaRPr lang="en-GB" sz="1100" b="1" dirty="0"/>
          </a:p>
          <a:p>
            <a:r>
              <a:rPr lang="en-GB" dirty="0"/>
              <a:t>We have already written an extensive selection of machine code/assembly language activities including those involving the mnemonics your students will need to learn for the exam. Please check the SLR17 folder for these activities.</a:t>
            </a:r>
          </a:p>
          <a:p>
            <a:endParaRPr lang="en-GB" dirty="0"/>
          </a:p>
          <a:p>
            <a:r>
              <a:rPr lang="en-GB" dirty="0"/>
              <a:t>Here is a summary of the SLR17 activities you can choose from:</a:t>
            </a:r>
          </a:p>
          <a:p>
            <a:endParaRPr lang="en-GB" dirty="0"/>
          </a:p>
          <a:p>
            <a:pPr lvl="1"/>
            <a:r>
              <a:rPr lang="en-GB" b="1" dirty="0"/>
              <a:t>05. Processor instruction set Activity 1</a:t>
            </a:r>
          </a:p>
          <a:p>
            <a:pPr lvl="1"/>
            <a:r>
              <a:rPr lang="en-GB" b="1" dirty="0"/>
              <a:t>05. Processor instruction set Activity 2</a:t>
            </a:r>
          </a:p>
          <a:p>
            <a:pPr lvl="1"/>
            <a:r>
              <a:rPr lang="en-GB" b="1" dirty="0"/>
              <a:t>05. Processor instruction set Activity 3</a:t>
            </a:r>
          </a:p>
          <a:p>
            <a:pPr lvl="1"/>
            <a:r>
              <a:rPr lang="en-GB" b="1" dirty="0"/>
              <a:t>06. Machine code operations and bitwise manipulation Activity 2</a:t>
            </a:r>
          </a:p>
          <a:p>
            <a:pPr lvl="1"/>
            <a:r>
              <a:rPr lang="en-GB" b="1" dirty="0"/>
              <a:t>06. Machine code operations and bitwise manipulation Activity 3</a:t>
            </a:r>
          </a:p>
          <a:p>
            <a:pPr lvl="1"/>
            <a:r>
              <a:rPr lang="en-GB" b="1" dirty="0"/>
              <a:t>06. Machine code operations and bitwise manipulation Activity 4</a:t>
            </a:r>
          </a:p>
          <a:p>
            <a:pPr lvl="1"/>
            <a:r>
              <a:rPr lang="en-GB" b="1" dirty="0"/>
              <a:t>06. Machine code operations and bitwise manipulation Activity 5</a:t>
            </a:r>
          </a:p>
          <a:p>
            <a:pPr lvl="1"/>
            <a:r>
              <a:rPr lang="en-GB" b="1" dirty="0"/>
              <a:t>06. Machine code operations and bitwise manipulation Activity 6</a:t>
            </a:r>
          </a:p>
          <a:p>
            <a:pPr lvl="1"/>
            <a:r>
              <a:rPr lang="en-GB" b="1" dirty="0"/>
              <a:t>06. Machine code operations and bitwise manipulation Activity 7</a:t>
            </a:r>
          </a:p>
          <a:p>
            <a:pPr lvl="1"/>
            <a:r>
              <a:rPr lang="en-GB" b="1" dirty="0"/>
              <a:t>06. Machine code operations and bitwise manipulation Activity 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7BE15D4A-6C5C-4AC0-AA5F-93BE41602F60}"/>
</file>

<file path=customXml/itemProps2.xml><?xml version="1.0" encoding="utf-8"?>
<ds:datastoreItem xmlns:ds="http://schemas.openxmlformats.org/officeDocument/2006/customXml" ds:itemID="{C9116B41-9B49-4FC0-B31B-34BE99EFF849}"/>
</file>

<file path=customXml/itemProps3.xml><?xml version="1.0" encoding="utf-8"?>
<ds:datastoreItem xmlns:ds="http://schemas.openxmlformats.org/officeDocument/2006/customXml" ds:itemID="{AC2FC6D0-C7B3-4C1D-AB02-D7F799109F55}"/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156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60</cp:revision>
  <dcterms:created xsi:type="dcterms:W3CDTF">2014-10-30T19:23:19Z</dcterms:created>
  <dcterms:modified xsi:type="dcterms:W3CDTF">2020-04-16T14:32:09Z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