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BEFB7-0BA8-445D-9869-8BB811A915A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9644D18E-0D16-49E7-ACD4-48C48447E95E}">
      <dgm:prSet phldrT="[Text]"/>
      <dgm:spPr/>
      <dgm:t>
        <a:bodyPr/>
        <a:lstStyle/>
        <a:p>
          <a:r>
            <a:rPr lang="en-US" dirty="0"/>
            <a:t>Key features of procedural programming</a:t>
          </a:r>
        </a:p>
      </dgm:t>
    </dgm:pt>
    <dgm:pt modelId="{72D01962-E738-4E72-85AF-2174F3CF73F3}" type="parTrans" cxnId="{272F02FC-EDE3-4230-9F03-73D5A532D809}">
      <dgm:prSet/>
      <dgm:spPr/>
      <dgm:t>
        <a:bodyPr/>
        <a:lstStyle/>
        <a:p>
          <a:endParaRPr lang="en-US"/>
        </a:p>
      </dgm:t>
    </dgm:pt>
    <dgm:pt modelId="{72DAC953-C652-45F3-A4AD-DFFAE6FD5BDA}" type="sibTrans" cxnId="{272F02FC-EDE3-4230-9F03-73D5A532D809}">
      <dgm:prSet/>
      <dgm:spPr/>
      <dgm:t>
        <a:bodyPr/>
        <a:lstStyle/>
        <a:p>
          <a:endParaRPr lang="en-US"/>
        </a:p>
      </dgm:t>
    </dgm:pt>
    <dgm:pt modelId="{37D8CC50-3BCA-45D4-B83D-8210213C8461}">
      <dgm:prSet phldrT="[Text]"/>
      <dgm:spPr/>
      <dgm:t>
        <a:bodyPr/>
        <a:lstStyle/>
        <a:p>
          <a:endParaRPr lang="en-US" dirty="0"/>
        </a:p>
      </dgm:t>
    </dgm:pt>
    <dgm:pt modelId="{48D8E795-2F0E-44A6-87A2-FE2253E91D8E}" type="parTrans" cxnId="{ABF13F36-B985-409B-B00D-C6B13D6D3CEE}">
      <dgm:prSet/>
      <dgm:spPr/>
      <dgm:t>
        <a:bodyPr/>
        <a:lstStyle/>
        <a:p>
          <a:endParaRPr lang="en-US"/>
        </a:p>
      </dgm:t>
    </dgm:pt>
    <dgm:pt modelId="{8811B471-C7E6-4293-8610-CF4E3B74220C}" type="sibTrans" cxnId="{ABF13F36-B985-409B-B00D-C6B13D6D3CEE}">
      <dgm:prSet/>
      <dgm:spPr/>
      <dgm:t>
        <a:bodyPr/>
        <a:lstStyle/>
        <a:p>
          <a:endParaRPr lang="en-US"/>
        </a:p>
      </dgm:t>
    </dgm:pt>
    <dgm:pt modelId="{579F04D3-B955-453B-ABF2-4168F9D19B43}">
      <dgm:prSet phldrT="[Text]"/>
      <dgm:spPr/>
      <dgm:t>
        <a:bodyPr/>
        <a:lstStyle/>
        <a:p>
          <a:endParaRPr lang="en-US" dirty="0"/>
        </a:p>
      </dgm:t>
    </dgm:pt>
    <dgm:pt modelId="{250BAECE-81CD-4FF6-89F7-5FA6610C647F}" type="parTrans" cxnId="{6FB1170B-2F27-4FD9-ACB4-B126586EFBA9}">
      <dgm:prSet/>
      <dgm:spPr/>
      <dgm:t>
        <a:bodyPr/>
        <a:lstStyle/>
        <a:p>
          <a:endParaRPr lang="en-US"/>
        </a:p>
      </dgm:t>
    </dgm:pt>
    <dgm:pt modelId="{939D99E5-3534-481A-AF73-73256999E04B}" type="sibTrans" cxnId="{6FB1170B-2F27-4FD9-ACB4-B126586EFBA9}">
      <dgm:prSet/>
      <dgm:spPr/>
      <dgm:t>
        <a:bodyPr/>
        <a:lstStyle/>
        <a:p>
          <a:endParaRPr lang="en-US"/>
        </a:p>
      </dgm:t>
    </dgm:pt>
    <dgm:pt modelId="{4E31E0C6-6F05-4A8F-9ACB-B8E9B9B988D9}">
      <dgm:prSet phldrT="[Text]"/>
      <dgm:spPr/>
      <dgm:t>
        <a:bodyPr/>
        <a:lstStyle/>
        <a:p>
          <a:endParaRPr lang="en-US" dirty="0"/>
        </a:p>
      </dgm:t>
    </dgm:pt>
    <dgm:pt modelId="{F6D2ABC3-B1E6-45DE-B6BB-BE8913F032D8}" type="parTrans" cxnId="{08DF3168-1E5B-4114-8DA2-072951447F2A}">
      <dgm:prSet/>
      <dgm:spPr/>
      <dgm:t>
        <a:bodyPr/>
        <a:lstStyle/>
        <a:p>
          <a:endParaRPr lang="en-US"/>
        </a:p>
      </dgm:t>
    </dgm:pt>
    <dgm:pt modelId="{8C64B650-515F-4455-9115-E14A226C33AE}" type="sibTrans" cxnId="{08DF3168-1E5B-4114-8DA2-072951447F2A}">
      <dgm:prSet/>
      <dgm:spPr/>
      <dgm:t>
        <a:bodyPr/>
        <a:lstStyle/>
        <a:p>
          <a:endParaRPr lang="en-US"/>
        </a:p>
      </dgm:t>
    </dgm:pt>
    <dgm:pt modelId="{E10B025C-1477-4C87-88AD-CD23C07625C5}">
      <dgm:prSet phldrT="[Text]"/>
      <dgm:spPr/>
      <dgm:t>
        <a:bodyPr/>
        <a:lstStyle/>
        <a:p>
          <a:endParaRPr lang="en-US" dirty="0"/>
        </a:p>
      </dgm:t>
    </dgm:pt>
    <dgm:pt modelId="{2E44CF8F-E9F4-4169-BE0A-A9CBB4C0D498}" type="parTrans" cxnId="{0D4DDE74-35E8-4C9B-A41B-F0F2B7D894F3}">
      <dgm:prSet/>
      <dgm:spPr/>
      <dgm:t>
        <a:bodyPr/>
        <a:lstStyle/>
        <a:p>
          <a:endParaRPr lang="en-US"/>
        </a:p>
      </dgm:t>
    </dgm:pt>
    <dgm:pt modelId="{FBFD6D4D-E86D-45A3-94B9-F8071B843571}" type="sibTrans" cxnId="{0D4DDE74-35E8-4C9B-A41B-F0F2B7D894F3}">
      <dgm:prSet/>
      <dgm:spPr/>
      <dgm:t>
        <a:bodyPr/>
        <a:lstStyle/>
        <a:p>
          <a:endParaRPr lang="en-US"/>
        </a:p>
      </dgm:t>
    </dgm:pt>
    <dgm:pt modelId="{DAC80288-84C2-45E8-8F43-F69ADD6731CD}">
      <dgm:prSet phldrT="[Text]"/>
      <dgm:spPr/>
      <dgm:t>
        <a:bodyPr/>
        <a:lstStyle/>
        <a:p>
          <a:endParaRPr lang="en-US" dirty="0"/>
        </a:p>
      </dgm:t>
    </dgm:pt>
    <dgm:pt modelId="{9521C91F-7FC8-470B-8D5E-83A55A787814}" type="parTrans" cxnId="{4248303F-4BA9-4A6C-880E-89AC2F6D0EE9}">
      <dgm:prSet/>
      <dgm:spPr/>
      <dgm:t>
        <a:bodyPr/>
        <a:lstStyle/>
        <a:p>
          <a:endParaRPr lang="en-US"/>
        </a:p>
      </dgm:t>
    </dgm:pt>
    <dgm:pt modelId="{480DC0B9-7592-41BB-8DAE-593838D00F5A}" type="sibTrans" cxnId="{4248303F-4BA9-4A6C-880E-89AC2F6D0EE9}">
      <dgm:prSet/>
      <dgm:spPr/>
      <dgm:t>
        <a:bodyPr/>
        <a:lstStyle/>
        <a:p>
          <a:endParaRPr lang="en-US"/>
        </a:p>
      </dgm:t>
    </dgm:pt>
    <dgm:pt modelId="{08B29F27-B87B-4CA9-8D1E-00A5833D1707}">
      <dgm:prSet phldrT="[Text]"/>
      <dgm:spPr/>
      <dgm:t>
        <a:bodyPr/>
        <a:lstStyle/>
        <a:p>
          <a:endParaRPr lang="en-US" dirty="0"/>
        </a:p>
      </dgm:t>
    </dgm:pt>
    <dgm:pt modelId="{F916C99C-9BFC-4E46-9FB6-40E376FB6D0E}" type="parTrans" cxnId="{B4B2739D-6FF6-47E0-A1EC-D64E78C54710}">
      <dgm:prSet/>
      <dgm:spPr/>
      <dgm:t>
        <a:bodyPr/>
        <a:lstStyle/>
        <a:p>
          <a:endParaRPr lang="en-US"/>
        </a:p>
      </dgm:t>
    </dgm:pt>
    <dgm:pt modelId="{E926463B-46ED-4D46-B9E2-49446E565B7D}" type="sibTrans" cxnId="{B4B2739D-6FF6-47E0-A1EC-D64E78C54710}">
      <dgm:prSet/>
      <dgm:spPr/>
      <dgm:t>
        <a:bodyPr/>
        <a:lstStyle/>
        <a:p>
          <a:endParaRPr lang="en-US"/>
        </a:p>
      </dgm:t>
    </dgm:pt>
    <dgm:pt modelId="{681865D2-D78D-434B-B940-11C04933E82E}">
      <dgm:prSet phldrT="[Text]"/>
      <dgm:spPr/>
      <dgm:t>
        <a:bodyPr/>
        <a:lstStyle/>
        <a:p>
          <a:endParaRPr lang="en-US" dirty="0"/>
        </a:p>
      </dgm:t>
    </dgm:pt>
    <dgm:pt modelId="{65C09938-8237-401F-BCFA-9D6A1F9CB6E3}" type="parTrans" cxnId="{280DA512-C94A-49C0-BBF1-188A4E7C136D}">
      <dgm:prSet/>
      <dgm:spPr/>
      <dgm:t>
        <a:bodyPr/>
        <a:lstStyle/>
        <a:p>
          <a:endParaRPr lang="en-US"/>
        </a:p>
      </dgm:t>
    </dgm:pt>
    <dgm:pt modelId="{43E09DA7-0595-46A1-9310-7F8A95D477B4}" type="sibTrans" cxnId="{280DA512-C94A-49C0-BBF1-188A4E7C136D}">
      <dgm:prSet/>
      <dgm:spPr/>
      <dgm:t>
        <a:bodyPr/>
        <a:lstStyle/>
        <a:p>
          <a:endParaRPr lang="en-US"/>
        </a:p>
      </dgm:t>
    </dgm:pt>
    <dgm:pt modelId="{2A2D0AEA-F4AF-4202-9E6D-977073A757D2}">
      <dgm:prSet phldrT="[Text]"/>
      <dgm:spPr/>
      <dgm:t>
        <a:bodyPr/>
        <a:lstStyle/>
        <a:p>
          <a:endParaRPr lang="en-US" dirty="0"/>
        </a:p>
      </dgm:t>
    </dgm:pt>
    <dgm:pt modelId="{408D860B-ADD9-41EE-95BA-4064914A9844}" type="parTrans" cxnId="{DBAE5E36-F647-459C-8DF4-8C45785B3D2F}">
      <dgm:prSet/>
      <dgm:spPr/>
      <dgm:t>
        <a:bodyPr/>
        <a:lstStyle/>
        <a:p>
          <a:endParaRPr lang="en-US"/>
        </a:p>
      </dgm:t>
    </dgm:pt>
    <dgm:pt modelId="{3C08F3AB-FDBD-4EE7-9757-71716E59B57D}" type="sibTrans" cxnId="{DBAE5E36-F647-459C-8DF4-8C45785B3D2F}">
      <dgm:prSet/>
      <dgm:spPr/>
      <dgm:t>
        <a:bodyPr/>
        <a:lstStyle/>
        <a:p>
          <a:endParaRPr lang="en-US"/>
        </a:p>
      </dgm:t>
    </dgm:pt>
    <dgm:pt modelId="{407B1A39-86FF-4764-B756-6996301D117D}" type="pres">
      <dgm:prSet presAssocID="{3C2BEFB7-0BA8-445D-9869-8BB811A915A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2DE0379-71CF-419F-986D-EC45E5D10F22}" type="pres">
      <dgm:prSet presAssocID="{9644D18E-0D16-49E7-ACD4-48C48447E95E}" presName="centerShape" presStyleLbl="node0" presStyleIdx="0" presStyleCnt="1"/>
      <dgm:spPr/>
    </dgm:pt>
    <dgm:pt modelId="{E5870D6B-A1BA-4B79-98D9-1D62799215EB}" type="pres">
      <dgm:prSet presAssocID="{250BAECE-81CD-4FF6-89F7-5FA6610C647F}" presName="Name9" presStyleLbl="parChTrans1D2" presStyleIdx="0" presStyleCnt="8"/>
      <dgm:spPr/>
    </dgm:pt>
    <dgm:pt modelId="{B35E7983-E6F9-4827-84D7-CB66DDC029A2}" type="pres">
      <dgm:prSet presAssocID="{250BAECE-81CD-4FF6-89F7-5FA6610C647F}" presName="connTx" presStyleLbl="parChTrans1D2" presStyleIdx="0" presStyleCnt="8"/>
      <dgm:spPr/>
    </dgm:pt>
    <dgm:pt modelId="{A77DE367-B741-44AA-A5DE-A074C382C5A7}" type="pres">
      <dgm:prSet presAssocID="{579F04D3-B955-453B-ABF2-4168F9D19B43}" presName="node" presStyleLbl="node1" presStyleIdx="0" presStyleCnt="8">
        <dgm:presLayoutVars>
          <dgm:bulletEnabled val="1"/>
        </dgm:presLayoutVars>
      </dgm:prSet>
      <dgm:spPr/>
    </dgm:pt>
    <dgm:pt modelId="{1B500A35-2E10-439C-AB32-67CBC8ABCE32}" type="pres">
      <dgm:prSet presAssocID="{F6D2ABC3-B1E6-45DE-B6BB-BE8913F032D8}" presName="Name9" presStyleLbl="parChTrans1D2" presStyleIdx="1" presStyleCnt="8"/>
      <dgm:spPr/>
    </dgm:pt>
    <dgm:pt modelId="{7A665D11-B9BF-4299-80DC-D8DAA4658E69}" type="pres">
      <dgm:prSet presAssocID="{F6D2ABC3-B1E6-45DE-B6BB-BE8913F032D8}" presName="connTx" presStyleLbl="parChTrans1D2" presStyleIdx="1" presStyleCnt="8"/>
      <dgm:spPr/>
    </dgm:pt>
    <dgm:pt modelId="{FB65651E-3272-4DDD-B4AB-C2D1AE5BFAF9}" type="pres">
      <dgm:prSet presAssocID="{4E31E0C6-6F05-4A8F-9ACB-B8E9B9B988D9}" presName="node" presStyleLbl="node1" presStyleIdx="1" presStyleCnt="8">
        <dgm:presLayoutVars>
          <dgm:bulletEnabled val="1"/>
        </dgm:presLayoutVars>
      </dgm:prSet>
      <dgm:spPr/>
    </dgm:pt>
    <dgm:pt modelId="{80A41707-E42D-4688-83F1-D072F03A4362}" type="pres">
      <dgm:prSet presAssocID="{2E44CF8F-E9F4-4169-BE0A-A9CBB4C0D498}" presName="Name9" presStyleLbl="parChTrans1D2" presStyleIdx="2" presStyleCnt="8"/>
      <dgm:spPr/>
    </dgm:pt>
    <dgm:pt modelId="{E3C5B9CA-D3B4-43A5-B1CC-861F34CEBE43}" type="pres">
      <dgm:prSet presAssocID="{2E44CF8F-E9F4-4169-BE0A-A9CBB4C0D498}" presName="connTx" presStyleLbl="parChTrans1D2" presStyleIdx="2" presStyleCnt="8"/>
      <dgm:spPr/>
    </dgm:pt>
    <dgm:pt modelId="{94F43DD3-E1A9-49A6-803B-CA22777E5E04}" type="pres">
      <dgm:prSet presAssocID="{E10B025C-1477-4C87-88AD-CD23C07625C5}" presName="node" presStyleLbl="node1" presStyleIdx="2" presStyleCnt="8">
        <dgm:presLayoutVars>
          <dgm:bulletEnabled val="1"/>
        </dgm:presLayoutVars>
      </dgm:prSet>
      <dgm:spPr/>
    </dgm:pt>
    <dgm:pt modelId="{2D060123-5875-48F8-AEC9-66987791045D}" type="pres">
      <dgm:prSet presAssocID="{9521C91F-7FC8-470B-8D5E-83A55A787814}" presName="Name9" presStyleLbl="parChTrans1D2" presStyleIdx="3" presStyleCnt="8"/>
      <dgm:spPr/>
    </dgm:pt>
    <dgm:pt modelId="{C39A7916-924C-49DD-ACD9-3C2A681E150F}" type="pres">
      <dgm:prSet presAssocID="{9521C91F-7FC8-470B-8D5E-83A55A787814}" presName="connTx" presStyleLbl="parChTrans1D2" presStyleIdx="3" presStyleCnt="8"/>
      <dgm:spPr/>
    </dgm:pt>
    <dgm:pt modelId="{E7BECD29-708A-4CEB-879E-292AAA2FFEA3}" type="pres">
      <dgm:prSet presAssocID="{DAC80288-84C2-45E8-8F43-F69ADD6731CD}" presName="node" presStyleLbl="node1" presStyleIdx="3" presStyleCnt="8">
        <dgm:presLayoutVars>
          <dgm:bulletEnabled val="1"/>
        </dgm:presLayoutVars>
      </dgm:prSet>
      <dgm:spPr/>
    </dgm:pt>
    <dgm:pt modelId="{50E57714-4F25-4AD7-8C72-9869CB1DD39D}" type="pres">
      <dgm:prSet presAssocID="{F916C99C-9BFC-4E46-9FB6-40E376FB6D0E}" presName="Name9" presStyleLbl="parChTrans1D2" presStyleIdx="4" presStyleCnt="8"/>
      <dgm:spPr/>
    </dgm:pt>
    <dgm:pt modelId="{29A16E99-2750-484A-B500-401371126E97}" type="pres">
      <dgm:prSet presAssocID="{F916C99C-9BFC-4E46-9FB6-40E376FB6D0E}" presName="connTx" presStyleLbl="parChTrans1D2" presStyleIdx="4" presStyleCnt="8"/>
      <dgm:spPr/>
    </dgm:pt>
    <dgm:pt modelId="{17F909F3-BE6F-404F-8616-C41A6939D7C2}" type="pres">
      <dgm:prSet presAssocID="{08B29F27-B87B-4CA9-8D1E-00A5833D1707}" presName="node" presStyleLbl="node1" presStyleIdx="4" presStyleCnt="8">
        <dgm:presLayoutVars>
          <dgm:bulletEnabled val="1"/>
        </dgm:presLayoutVars>
      </dgm:prSet>
      <dgm:spPr/>
    </dgm:pt>
    <dgm:pt modelId="{3EB2097F-B0E6-4E9C-89A2-07007C35D19B}" type="pres">
      <dgm:prSet presAssocID="{65C09938-8237-401F-BCFA-9D6A1F9CB6E3}" presName="Name9" presStyleLbl="parChTrans1D2" presStyleIdx="5" presStyleCnt="8"/>
      <dgm:spPr/>
    </dgm:pt>
    <dgm:pt modelId="{938C6711-3707-43EA-A12F-B6B3A002DC41}" type="pres">
      <dgm:prSet presAssocID="{65C09938-8237-401F-BCFA-9D6A1F9CB6E3}" presName="connTx" presStyleLbl="parChTrans1D2" presStyleIdx="5" presStyleCnt="8"/>
      <dgm:spPr/>
    </dgm:pt>
    <dgm:pt modelId="{727C63DD-C3CF-4D70-A7C3-E139F1884BB5}" type="pres">
      <dgm:prSet presAssocID="{681865D2-D78D-434B-B940-11C04933E82E}" presName="node" presStyleLbl="node1" presStyleIdx="5" presStyleCnt="8">
        <dgm:presLayoutVars>
          <dgm:bulletEnabled val="1"/>
        </dgm:presLayoutVars>
      </dgm:prSet>
      <dgm:spPr/>
    </dgm:pt>
    <dgm:pt modelId="{5E9466C5-F732-4F59-A50E-D5C4636A6B9F}" type="pres">
      <dgm:prSet presAssocID="{408D860B-ADD9-41EE-95BA-4064914A9844}" presName="Name9" presStyleLbl="parChTrans1D2" presStyleIdx="6" presStyleCnt="8"/>
      <dgm:spPr/>
    </dgm:pt>
    <dgm:pt modelId="{4E73A744-D909-4320-BD47-AB5BCD2AD069}" type="pres">
      <dgm:prSet presAssocID="{408D860B-ADD9-41EE-95BA-4064914A9844}" presName="connTx" presStyleLbl="parChTrans1D2" presStyleIdx="6" presStyleCnt="8"/>
      <dgm:spPr/>
    </dgm:pt>
    <dgm:pt modelId="{DE0CD1DA-FCD9-49FB-B7F6-1D3A51C03B14}" type="pres">
      <dgm:prSet presAssocID="{2A2D0AEA-F4AF-4202-9E6D-977073A757D2}" presName="node" presStyleLbl="node1" presStyleIdx="6" presStyleCnt="8">
        <dgm:presLayoutVars>
          <dgm:bulletEnabled val="1"/>
        </dgm:presLayoutVars>
      </dgm:prSet>
      <dgm:spPr/>
    </dgm:pt>
    <dgm:pt modelId="{FF2FC2E3-C58E-4CDE-81D3-A51196E89C95}" type="pres">
      <dgm:prSet presAssocID="{48D8E795-2F0E-44A6-87A2-FE2253E91D8E}" presName="Name9" presStyleLbl="parChTrans1D2" presStyleIdx="7" presStyleCnt="8"/>
      <dgm:spPr/>
    </dgm:pt>
    <dgm:pt modelId="{DC8E2F62-107B-4B57-A934-AEBCA0168EEF}" type="pres">
      <dgm:prSet presAssocID="{48D8E795-2F0E-44A6-87A2-FE2253E91D8E}" presName="connTx" presStyleLbl="parChTrans1D2" presStyleIdx="7" presStyleCnt="8"/>
      <dgm:spPr/>
    </dgm:pt>
    <dgm:pt modelId="{717CB408-3261-483B-85E7-2427B02EA3AA}" type="pres">
      <dgm:prSet presAssocID="{37D8CC50-3BCA-45D4-B83D-8210213C8461}" presName="node" presStyleLbl="node1" presStyleIdx="7" presStyleCnt="8">
        <dgm:presLayoutVars>
          <dgm:bulletEnabled val="1"/>
        </dgm:presLayoutVars>
      </dgm:prSet>
      <dgm:spPr/>
    </dgm:pt>
  </dgm:ptLst>
  <dgm:cxnLst>
    <dgm:cxn modelId="{F06D4A00-F0F9-4B6C-A57E-9B7A00E892C0}" type="presOf" srcId="{08B29F27-B87B-4CA9-8D1E-00A5833D1707}" destId="{17F909F3-BE6F-404F-8616-C41A6939D7C2}" srcOrd="0" destOrd="0" presId="urn:microsoft.com/office/officeart/2005/8/layout/radial1"/>
    <dgm:cxn modelId="{2EFA620A-C088-4401-8DAF-152301554C35}" type="presOf" srcId="{2E44CF8F-E9F4-4169-BE0A-A9CBB4C0D498}" destId="{80A41707-E42D-4688-83F1-D072F03A4362}" srcOrd="0" destOrd="0" presId="urn:microsoft.com/office/officeart/2005/8/layout/radial1"/>
    <dgm:cxn modelId="{C43D810A-50A2-464A-8B2C-FD91268B503E}" type="presOf" srcId="{408D860B-ADD9-41EE-95BA-4064914A9844}" destId="{5E9466C5-F732-4F59-A50E-D5C4636A6B9F}" srcOrd="0" destOrd="0" presId="urn:microsoft.com/office/officeart/2005/8/layout/radial1"/>
    <dgm:cxn modelId="{6FB1170B-2F27-4FD9-ACB4-B126586EFBA9}" srcId="{9644D18E-0D16-49E7-ACD4-48C48447E95E}" destId="{579F04D3-B955-453B-ABF2-4168F9D19B43}" srcOrd="0" destOrd="0" parTransId="{250BAECE-81CD-4FF6-89F7-5FA6610C647F}" sibTransId="{939D99E5-3534-481A-AF73-73256999E04B}"/>
    <dgm:cxn modelId="{280DA512-C94A-49C0-BBF1-188A4E7C136D}" srcId="{9644D18E-0D16-49E7-ACD4-48C48447E95E}" destId="{681865D2-D78D-434B-B940-11C04933E82E}" srcOrd="5" destOrd="0" parTransId="{65C09938-8237-401F-BCFA-9D6A1F9CB6E3}" sibTransId="{43E09DA7-0595-46A1-9310-7F8A95D477B4}"/>
    <dgm:cxn modelId="{1F9E391A-C542-47EE-8A10-A0376CCF76B6}" type="presOf" srcId="{F916C99C-9BFC-4E46-9FB6-40E376FB6D0E}" destId="{29A16E99-2750-484A-B500-401371126E97}" srcOrd="1" destOrd="0" presId="urn:microsoft.com/office/officeart/2005/8/layout/radial1"/>
    <dgm:cxn modelId="{F9962D21-970C-46F3-B511-F561D274ABF1}" type="presOf" srcId="{65C09938-8237-401F-BCFA-9D6A1F9CB6E3}" destId="{3EB2097F-B0E6-4E9C-89A2-07007C35D19B}" srcOrd="0" destOrd="0" presId="urn:microsoft.com/office/officeart/2005/8/layout/radial1"/>
    <dgm:cxn modelId="{C7B2062C-4A72-4BBF-819A-682579A0D0FD}" type="presOf" srcId="{F6D2ABC3-B1E6-45DE-B6BB-BE8913F032D8}" destId="{1B500A35-2E10-439C-AB32-67CBC8ABCE32}" srcOrd="0" destOrd="0" presId="urn:microsoft.com/office/officeart/2005/8/layout/radial1"/>
    <dgm:cxn modelId="{ABF13F36-B985-409B-B00D-C6B13D6D3CEE}" srcId="{9644D18E-0D16-49E7-ACD4-48C48447E95E}" destId="{37D8CC50-3BCA-45D4-B83D-8210213C8461}" srcOrd="7" destOrd="0" parTransId="{48D8E795-2F0E-44A6-87A2-FE2253E91D8E}" sibTransId="{8811B471-C7E6-4293-8610-CF4E3B74220C}"/>
    <dgm:cxn modelId="{DBAE5E36-F647-459C-8DF4-8C45785B3D2F}" srcId="{9644D18E-0D16-49E7-ACD4-48C48447E95E}" destId="{2A2D0AEA-F4AF-4202-9E6D-977073A757D2}" srcOrd="6" destOrd="0" parTransId="{408D860B-ADD9-41EE-95BA-4064914A9844}" sibTransId="{3C08F3AB-FDBD-4EE7-9757-71716E59B57D}"/>
    <dgm:cxn modelId="{4248303F-4BA9-4A6C-880E-89AC2F6D0EE9}" srcId="{9644D18E-0D16-49E7-ACD4-48C48447E95E}" destId="{DAC80288-84C2-45E8-8F43-F69ADD6731CD}" srcOrd="3" destOrd="0" parTransId="{9521C91F-7FC8-470B-8D5E-83A55A787814}" sibTransId="{480DC0B9-7592-41BB-8DAE-593838D00F5A}"/>
    <dgm:cxn modelId="{7E4E4E5C-1C10-4440-B7C4-901272E5B70F}" type="presOf" srcId="{4E31E0C6-6F05-4A8F-9ACB-B8E9B9B988D9}" destId="{FB65651E-3272-4DDD-B4AB-C2D1AE5BFAF9}" srcOrd="0" destOrd="0" presId="urn:microsoft.com/office/officeart/2005/8/layout/radial1"/>
    <dgm:cxn modelId="{CE6D9465-DAAD-4FAC-94EF-3AE8D31C3591}" type="presOf" srcId="{2A2D0AEA-F4AF-4202-9E6D-977073A757D2}" destId="{DE0CD1DA-FCD9-49FB-B7F6-1D3A51C03B14}" srcOrd="0" destOrd="0" presId="urn:microsoft.com/office/officeart/2005/8/layout/radial1"/>
    <dgm:cxn modelId="{08DF3168-1E5B-4114-8DA2-072951447F2A}" srcId="{9644D18E-0D16-49E7-ACD4-48C48447E95E}" destId="{4E31E0C6-6F05-4A8F-9ACB-B8E9B9B988D9}" srcOrd="1" destOrd="0" parTransId="{F6D2ABC3-B1E6-45DE-B6BB-BE8913F032D8}" sibTransId="{8C64B650-515F-4455-9115-E14A226C33AE}"/>
    <dgm:cxn modelId="{C091004D-14D5-4161-8E50-E4AB5DBA2E7A}" type="presOf" srcId="{579F04D3-B955-453B-ABF2-4168F9D19B43}" destId="{A77DE367-B741-44AA-A5DE-A074C382C5A7}" srcOrd="0" destOrd="0" presId="urn:microsoft.com/office/officeart/2005/8/layout/radial1"/>
    <dgm:cxn modelId="{0FB71A4E-CE40-431B-A208-C11A30B8F834}" type="presOf" srcId="{3C2BEFB7-0BA8-445D-9869-8BB811A915AD}" destId="{407B1A39-86FF-4764-B756-6996301D117D}" srcOrd="0" destOrd="0" presId="urn:microsoft.com/office/officeart/2005/8/layout/radial1"/>
    <dgm:cxn modelId="{8A295071-9E08-4E5D-ACFC-F0A4343B95CC}" type="presOf" srcId="{F6D2ABC3-B1E6-45DE-B6BB-BE8913F032D8}" destId="{7A665D11-B9BF-4299-80DC-D8DAA4658E69}" srcOrd="1" destOrd="0" presId="urn:microsoft.com/office/officeart/2005/8/layout/radial1"/>
    <dgm:cxn modelId="{0D4DDE74-35E8-4C9B-A41B-F0F2B7D894F3}" srcId="{9644D18E-0D16-49E7-ACD4-48C48447E95E}" destId="{E10B025C-1477-4C87-88AD-CD23C07625C5}" srcOrd="2" destOrd="0" parTransId="{2E44CF8F-E9F4-4169-BE0A-A9CBB4C0D498}" sibTransId="{FBFD6D4D-E86D-45A3-94B9-F8071B843571}"/>
    <dgm:cxn modelId="{9E4B4D85-5D32-4809-87DB-62441F4F1CBD}" type="presOf" srcId="{48D8E795-2F0E-44A6-87A2-FE2253E91D8E}" destId="{DC8E2F62-107B-4B57-A934-AEBCA0168EEF}" srcOrd="1" destOrd="0" presId="urn:microsoft.com/office/officeart/2005/8/layout/radial1"/>
    <dgm:cxn modelId="{4509EF8B-0CA5-449B-A5F8-70214E6EB49F}" type="presOf" srcId="{37D8CC50-3BCA-45D4-B83D-8210213C8461}" destId="{717CB408-3261-483B-85E7-2427B02EA3AA}" srcOrd="0" destOrd="0" presId="urn:microsoft.com/office/officeart/2005/8/layout/radial1"/>
    <dgm:cxn modelId="{97EFFB8D-95DF-46D9-A9CB-BAD5B550133D}" type="presOf" srcId="{9521C91F-7FC8-470B-8D5E-83A55A787814}" destId="{C39A7916-924C-49DD-ACD9-3C2A681E150F}" srcOrd="1" destOrd="0" presId="urn:microsoft.com/office/officeart/2005/8/layout/radial1"/>
    <dgm:cxn modelId="{A6BA2A93-36E0-4800-A905-8A3FDFF52ED6}" type="presOf" srcId="{250BAECE-81CD-4FF6-89F7-5FA6610C647F}" destId="{B35E7983-E6F9-4827-84D7-CB66DDC029A2}" srcOrd="1" destOrd="0" presId="urn:microsoft.com/office/officeart/2005/8/layout/radial1"/>
    <dgm:cxn modelId="{FA2CF298-B690-427B-B2DE-8207DAED240C}" type="presOf" srcId="{48D8E795-2F0E-44A6-87A2-FE2253E91D8E}" destId="{FF2FC2E3-C58E-4CDE-81D3-A51196E89C95}" srcOrd="0" destOrd="0" presId="urn:microsoft.com/office/officeart/2005/8/layout/radial1"/>
    <dgm:cxn modelId="{B4B2739D-6FF6-47E0-A1EC-D64E78C54710}" srcId="{9644D18E-0D16-49E7-ACD4-48C48447E95E}" destId="{08B29F27-B87B-4CA9-8D1E-00A5833D1707}" srcOrd="4" destOrd="0" parTransId="{F916C99C-9BFC-4E46-9FB6-40E376FB6D0E}" sibTransId="{E926463B-46ED-4D46-B9E2-49446E565B7D}"/>
    <dgm:cxn modelId="{AD6B98A2-AA63-428C-B42B-797A5D434303}" type="presOf" srcId="{408D860B-ADD9-41EE-95BA-4064914A9844}" destId="{4E73A744-D909-4320-BD47-AB5BCD2AD069}" srcOrd="1" destOrd="0" presId="urn:microsoft.com/office/officeart/2005/8/layout/radial1"/>
    <dgm:cxn modelId="{1E1437B8-F866-4B0E-8D1B-BBF532B997B4}" type="presOf" srcId="{250BAECE-81CD-4FF6-89F7-5FA6610C647F}" destId="{E5870D6B-A1BA-4B79-98D9-1D62799215EB}" srcOrd="0" destOrd="0" presId="urn:microsoft.com/office/officeart/2005/8/layout/radial1"/>
    <dgm:cxn modelId="{F6A7BFBE-CED9-4261-BCF7-FDC51647A95C}" type="presOf" srcId="{2E44CF8F-E9F4-4169-BE0A-A9CBB4C0D498}" destId="{E3C5B9CA-D3B4-43A5-B1CC-861F34CEBE43}" srcOrd="1" destOrd="0" presId="urn:microsoft.com/office/officeart/2005/8/layout/radial1"/>
    <dgm:cxn modelId="{0EF023BF-1635-4E93-8C75-34B0AFABCE5C}" type="presOf" srcId="{9644D18E-0D16-49E7-ACD4-48C48447E95E}" destId="{42DE0379-71CF-419F-986D-EC45E5D10F22}" srcOrd="0" destOrd="0" presId="urn:microsoft.com/office/officeart/2005/8/layout/radial1"/>
    <dgm:cxn modelId="{7FC12BC0-4147-4C87-B743-5797B0C9E305}" type="presOf" srcId="{E10B025C-1477-4C87-88AD-CD23C07625C5}" destId="{94F43DD3-E1A9-49A6-803B-CA22777E5E04}" srcOrd="0" destOrd="0" presId="urn:microsoft.com/office/officeart/2005/8/layout/radial1"/>
    <dgm:cxn modelId="{D7949BC0-8878-47FB-892D-E681D70B0FB8}" type="presOf" srcId="{681865D2-D78D-434B-B940-11C04933E82E}" destId="{727C63DD-C3CF-4D70-A7C3-E139F1884BB5}" srcOrd="0" destOrd="0" presId="urn:microsoft.com/office/officeart/2005/8/layout/radial1"/>
    <dgm:cxn modelId="{F394F8C4-0EDE-4A2A-9E18-E2206A0A0572}" type="presOf" srcId="{DAC80288-84C2-45E8-8F43-F69ADD6731CD}" destId="{E7BECD29-708A-4CEB-879E-292AAA2FFEA3}" srcOrd="0" destOrd="0" presId="urn:microsoft.com/office/officeart/2005/8/layout/radial1"/>
    <dgm:cxn modelId="{E0623DDB-0F8F-4B73-90E1-47C6A7D52E7E}" type="presOf" srcId="{9521C91F-7FC8-470B-8D5E-83A55A787814}" destId="{2D060123-5875-48F8-AEC9-66987791045D}" srcOrd="0" destOrd="0" presId="urn:microsoft.com/office/officeart/2005/8/layout/radial1"/>
    <dgm:cxn modelId="{CBF613E4-876E-4570-87D2-050661B8772D}" type="presOf" srcId="{65C09938-8237-401F-BCFA-9D6A1F9CB6E3}" destId="{938C6711-3707-43EA-A12F-B6B3A002DC41}" srcOrd="1" destOrd="0" presId="urn:microsoft.com/office/officeart/2005/8/layout/radial1"/>
    <dgm:cxn modelId="{58E93CE5-42FE-445C-ADF4-3B4B33F26949}" type="presOf" srcId="{F916C99C-9BFC-4E46-9FB6-40E376FB6D0E}" destId="{50E57714-4F25-4AD7-8C72-9869CB1DD39D}" srcOrd="0" destOrd="0" presId="urn:microsoft.com/office/officeart/2005/8/layout/radial1"/>
    <dgm:cxn modelId="{272F02FC-EDE3-4230-9F03-73D5A532D809}" srcId="{3C2BEFB7-0BA8-445D-9869-8BB811A915AD}" destId="{9644D18E-0D16-49E7-ACD4-48C48447E95E}" srcOrd="0" destOrd="0" parTransId="{72D01962-E738-4E72-85AF-2174F3CF73F3}" sibTransId="{72DAC953-C652-45F3-A4AD-DFFAE6FD5BDA}"/>
    <dgm:cxn modelId="{1D77FDC8-C990-4AE1-A27E-D6A4B8679AE3}" type="presParOf" srcId="{407B1A39-86FF-4764-B756-6996301D117D}" destId="{42DE0379-71CF-419F-986D-EC45E5D10F22}" srcOrd="0" destOrd="0" presId="urn:microsoft.com/office/officeart/2005/8/layout/radial1"/>
    <dgm:cxn modelId="{A8F7C957-A7CB-4B80-B030-16F19FDEAE89}" type="presParOf" srcId="{407B1A39-86FF-4764-B756-6996301D117D}" destId="{E5870D6B-A1BA-4B79-98D9-1D62799215EB}" srcOrd="1" destOrd="0" presId="urn:microsoft.com/office/officeart/2005/8/layout/radial1"/>
    <dgm:cxn modelId="{361F9DE3-F60A-49E3-9845-BA818BEAEF19}" type="presParOf" srcId="{E5870D6B-A1BA-4B79-98D9-1D62799215EB}" destId="{B35E7983-E6F9-4827-84D7-CB66DDC029A2}" srcOrd="0" destOrd="0" presId="urn:microsoft.com/office/officeart/2005/8/layout/radial1"/>
    <dgm:cxn modelId="{1A303590-1378-4BE6-AECF-F70D7814FCBE}" type="presParOf" srcId="{407B1A39-86FF-4764-B756-6996301D117D}" destId="{A77DE367-B741-44AA-A5DE-A074C382C5A7}" srcOrd="2" destOrd="0" presId="urn:microsoft.com/office/officeart/2005/8/layout/radial1"/>
    <dgm:cxn modelId="{263549E5-F2FD-4389-9EEF-7986655890BE}" type="presParOf" srcId="{407B1A39-86FF-4764-B756-6996301D117D}" destId="{1B500A35-2E10-439C-AB32-67CBC8ABCE32}" srcOrd="3" destOrd="0" presId="urn:microsoft.com/office/officeart/2005/8/layout/radial1"/>
    <dgm:cxn modelId="{A2AED807-D681-4603-A4CC-25E478C43D4E}" type="presParOf" srcId="{1B500A35-2E10-439C-AB32-67CBC8ABCE32}" destId="{7A665D11-B9BF-4299-80DC-D8DAA4658E69}" srcOrd="0" destOrd="0" presId="urn:microsoft.com/office/officeart/2005/8/layout/radial1"/>
    <dgm:cxn modelId="{4F3B598C-0810-4075-BB23-BDF88779FBEF}" type="presParOf" srcId="{407B1A39-86FF-4764-B756-6996301D117D}" destId="{FB65651E-3272-4DDD-B4AB-C2D1AE5BFAF9}" srcOrd="4" destOrd="0" presId="urn:microsoft.com/office/officeart/2005/8/layout/radial1"/>
    <dgm:cxn modelId="{14504EA1-A06B-47CB-BFE6-97442B0E98CA}" type="presParOf" srcId="{407B1A39-86FF-4764-B756-6996301D117D}" destId="{80A41707-E42D-4688-83F1-D072F03A4362}" srcOrd="5" destOrd="0" presId="urn:microsoft.com/office/officeart/2005/8/layout/radial1"/>
    <dgm:cxn modelId="{F65C42C1-803D-4B56-AF34-964AD5B28502}" type="presParOf" srcId="{80A41707-E42D-4688-83F1-D072F03A4362}" destId="{E3C5B9CA-D3B4-43A5-B1CC-861F34CEBE43}" srcOrd="0" destOrd="0" presId="urn:microsoft.com/office/officeart/2005/8/layout/radial1"/>
    <dgm:cxn modelId="{7A3899B8-5596-4633-BBF7-630E7D48D28B}" type="presParOf" srcId="{407B1A39-86FF-4764-B756-6996301D117D}" destId="{94F43DD3-E1A9-49A6-803B-CA22777E5E04}" srcOrd="6" destOrd="0" presId="urn:microsoft.com/office/officeart/2005/8/layout/radial1"/>
    <dgm:cxn modelId="{C9E24957-E0BC-4088-9360-B7E8CD1A2EF7}" type="presParOf" srcId="{407B1A39-86FF-4764-B756-6996301D117D}" destId="{2D060123-5875-48F8-AEC9-66987791045D}" srcOrd="7" destOrd="0" presId="urn:microsoft.com/office/officeart/2005/8/layout/radial1"/>
    <dgm:cxn modelId="{5CE975B5-3BA5-4DAF-843C-581DF6C37A46}" type="presParOf" srcId="{2D060123-5875-48F8-AEC9-66987791045D}" destId="{C39A7916-924C-49DD-ACD9-3C2A681E150F}" srcOrd="0" destOrd="0" presId="urn:microsoft.com/office/officeart/2005/8/layout/radial1"/>
    <dgm:cxn modelId="{42575E27-D761-408F-9943-5185830E5511}" type="presParOf" srcId="{407B1A39-86FF-4764-B756-6996301D117D}" destId="{E7BECD29-708A-4CEB-879E-292AAA2FFEA3}" srcOrd="8" destOrd="0" presId="urn:microsoft.com/office/officeart/2005/8/layout/radial1"/>
    <dgm:cxn modelId="{38604193-2F14-4140-8B38-6838AECAB74E}" type="presParOf" srcId="{407B1A39-86FF-4764-B756-6996301D117D}" destId="{50E57714-4F25-4AD7-8C72-9869CB1DD39D}" srcOrd="9" destOrd="0" presId="urn:microsoft.com/office/officeart/2005/8/layout/radial1"/>
    <dgm:cxn modelId="{9E2536B2-1F97-40E2-AD69-3F3104457B4A}" type="presParOf" srcId="{50E57714-4F25-4AD7-8C72-9869CB1DD39D}" destId="{29A16E99-2750-484A-B500-401371126E97}" srcOrd="0" destOrd="0" presId="urn:microsoft.com/office/officeart/2005/8/layout/radial1"/>
    <dgm:cxn modelId="{DCAC8BE3-E523-4E5F-A785-0A8516E45032}" type="presParOf" srcId="{407B1A39-86FF-4764-B756-6996301D117D}" destId="{17F909F3-BE6F-404F-8616-C41A6939D7C2}" srcOrd="10" destOrd="0" presId="urn:microsoft.com/office/officeart/2005/8/layout/radial1"/>
    <dgm:cxn modelId="{B5A6358F-47D3-4A64-B6C3-8C1294FA22F1}" type="presParOf" srcId="{407B1A39-86FF-4764-B756-6996301D117D}" destId="{3EB2097F-B0E6-4E9C-89A2-07007C35D19B}" srcOrd="11" destOrd="0" presId="urn:microsoft.com/office/officeart/2005/8/layout/radial1"/>
    <dgm:cxn modelId="{DC27533C-3499-420C-832F-EF0885AC981B}" type="presParOf" srcId="{3EB2097F-B0E6-4E9C-89A2-07007C35D19B}" destId="{938C6711-3707-43EA-A12F-B6B3A002DC41}" srcOrd="0" destOrd="0" presId="urn:microsoft.com/office/officeart/2005/8/layout/radial1"/>
    <dgm:cxn modelId="{02D72A1D-BF76-41B6-992E-2D684E0CB56A}" type="presParOf" srcId="{407B1A39-86FF-4764-B756-6996301D117D}" destId="{727C63DD-C3CF-4D70-A7C3-E139F1884BB5}" srcOrd="12" destOrd="0" presId="urn:microsoft.com/office/officeart/2005/8/layout/radial1"/>
    <dgm:cxn modelId="{E27A14A9-37DD-410C-8BB9-666AE1E46034}" type="presParOf" srcId="{407B1A39-86FF-4764-B756-6996301D117D}" destId="{5E9466C5-F732-4F59-A50E-D5C4636A6B9F}" srcOrd="13" destOrd="0" presId="urn:microsoft.com/office/officeart/2005/8/layout/radial1"/>
    <dgm:cxn modelId="{A37B776B-948B-4C32-81FE-3D1293DA6905}" type="presParOf" srcId="{5E9466C5-F732-4F59-A50E-D5C4636A6B9F}" destId="{4E73A744-D909-4320-BD47-AB5BCD2AD069}" srcOrd="0" destOrd="0" presId="urn:microsoft.com/office/officeart/2005/8/layout/radial1"/>
    <dgm:cxn modelId="{EA67F852-BDCA-4512-89D7-263F784FC5BC}" type="presParOf" srcId="{407B1A39-86FF-4764-B756-6996301D117D}" destId="{DE0CD1DA-FCD9-49FB-B7F6-1D3A51C03B14}" srcOrd="14" destOrd="0" presId="urn:microsoft.com/office/officeart/2005/8/layout/radial1"/>
    <dgm:cxn modelId="{B998116F-901A-4902-9DAE-47B4F35C3E0B}" type="presParOf" srcId="{407B1A39-86FF-4764-B756-6996301D117D}" destId="{FF2FC2E3-C58E-4CDE-81D3-A51196E89C95}" srcOrd="15" destOrd="0" presId="urn:microsoft.com/office/officeart/2005/8/layout/radial1"/>
    <dgm:cxn modelId="{5500F20F-6286-44D0-9DB7-D232FE4CABBE}" type="presParOf" srcId="{FF2FC2E3-C58E-4CDE-81D3-A51196E89C95}" destId="{DC8E2F62-107B-4B57-A934-AEBCA0168EEF}" srcOrd="0" destOrd="0" presId="urn:microsoft.com/office/officeart/2005/8/layout/radial1"/>
    <dgm:cxn modelId="{F256518E-B638-48B3-AF41-5FB2E082A148}" type="presParOf" srcId="{407B1A39-86FF-4764-B756-6996301D117D}" destId="{717CB408-3261-483B-85E7-2427B02EA3AA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E0379-71CF-419F-986D-EC45E5D10F22}">
      <dsp:nvSpPr>
        <dsp:cNvPr id="0" name=""/>
        <dsp:cNvSpPr/>
      </dsp:nvSpPr>
      <dsp:spPr>
        <a:xfrm>
          <a:off x="3981931" y="1588327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Key features of procedural programming</a:t>
          </a:r>
        </a:p>
      </dsp:txBody>
      <dsp:txXfrm>
        <a:off x="4117360" y="1723756"/>
        <a:ext cx="653907" cy="653907"/>
      </dsp:txXfrm>
    </dsp:sp>
    <dsp:sp modelId="{E5870D6B-A1BA-4B79-98D9-1D62799215EB}">
      <dsp:nvSpPr>
        <dsp:cNvPr id="0" name=""/>
        <dsp:cNvSpPr/>
      </dsp:nvSpPr>
      <dsp:spPr>
        <a:xfrm rot="16200000">
          <a:off x="4120489" y="1255138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8122" y="1248311"/>
        <a:ext cx="32382" cy="32382"/>
      </dsp:txXfrm>
    </dsp:sp>
    <dsp:sp modelId="{A77DE367-B741-44AA-A5DE-A074C382C5A7}">
      <dsp:nvSpPr>
        <dsp:cNvPr id="0" name=""/>
        <dsp:cNvSpPr/>
      </dsp:nvSpPr>
      <dsp:spPr>
        <a:xfrm>
          <a:off x="3981931" y="1591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4117360" y="151341"/>
        <a:ext cx="653907" cy="653907"/>
      </dsp:txXfrm>
    </dsp:sp>
    <dsp:sp modelId="{1B500A35-2E10-439C-AB32-67CBC8ABCE32}">
      <dsp:nvSpPr>
        <dsp:cNvPr id="0" name=""/>
        <dsp:cNvSpPr/>
      </dsp:nvSpPr>
      <dsp:spPr>
        <a:xfrm rot="18900000">
          <a:off x="4676421" y="1485413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4055" y="1478586"/>
        <a:ext cx="32382" cy="32382"/>
      </dsp:txXfrm>
    </dsp:sp>
    <dsp:sp modelId="{FB65651E-3272-4DDD-B4AB-C2D1AE5BFAF9}">
      <dsp:nvSpPr>
        <dsp:cNvPr id="0" name=""/>
        <dsp:cNvSpPr/>
      </dsp:nvSpPr>
      <dsp:spPr>
        <a:xfrm>
          <a:off x="5093796" y="476461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229225" y="611890"/>
        <a:ext cx="653907" cy="653907"/>
      </dsp:txXfrm>
    </dsp:sp>
    <dsp:sp modelId="{80A41707-E42D-4688-83F1-D072F03A4362}">
      <dsp:nvSpPr>
        <dsp:cNvPr id="0" name=""/>
        <dsp:cNvSpPr/>
      </dsp:nvSpPr>
      <dsp:spPr>
        <a:xfrm>
          <a:off x="4906696" y="2041346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4330" y="2034518"/>
        <a:ext cx="32382" cy="32382"/>
      </dsp:txXfrm>
    </dsp:sp>
    <dsp:sp modelId="{94F43DD3-E1A9-49A6-803B-CA22777E5E04}">
      <dsp:nvSpPr>
        <dsp:cNvPr id="0" name=""/>
        <dsp:cNvSpPr/>
      </dsp:nvSpPr>
      <dsp:spPr>
        <a:xfrm>
          <a:off x="5554346" y="1588327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689775" y="1723756"/>
        <a:ext cx="653907" cy="653907"/>
      </dsp:txXfrm>
    </dsp:sp>
    <dsp:sp modelId="{2D060123-5875-48F8-AEC9-66987791045D}">
      <dsp:nvSpPr>
        <dsp:cNvPr id="0" name=""/>
        <dsp:cNvSpPr/>
      </dsp:nvSpPr>
      <dsp:spPr>
        <a:xfrm rot="2700000">
          <a:off x="4676421" y="2597279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4055" y="2590451"/>
        <a:ext cx="32382" cy="32382"/>
      </dsp:txXfrm>
    </dsp:sp>
    <dsp:sp modelId="{E7BECD29-708A-4CEB-879E-292AAA2FFEA3}">
      <dsp:nvSpPr>
        <dsp:cNvPr id="0" name=""/>
        <dsp:cNvSpPr/>
      </dsp:nvSpPr>
      <dsp:spPr>
        <a:xfrm>
          <a:off x="5093796" y="270019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229225" y="2835621"/>
        <a:ext cx="653907" cy="653907"/>
      </dsp:txXfrm>
    </dsp:sp>
    <dsp:sp modelId="{50E57714-4F25-4AD7-8C72-9869CB1DD39D}">
      <dsp:nvSpPr>
        <dsp:cNvPr id="0" name=""/>
        <dsp:cNvSpPr/>
      </dsp:nvSpPr>
      <dsp:spPr>
        <a:xfrm rot="5400000">
          <a:off x="4120489" y="2827554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8122" y="2820726"/>
        <a:ext cx="32382" cy="32382"/>
      </dsp:txXfrm>
    </dsp:sp>
    <dsp:sp modelId="{17F909F3-BE6F-404F-8616-C41A6939D7C2}">
      <dsp:nvSpPr>
        <dsp:cNvPr id="0" name=""/>
        <dsp:cNvSpPr/>
      </dsp:nvSpPr>
      <dsp:spPr>
        <a:xfrm>
          <a:off x="3981931" y="316074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4117360" y="3296171"/>
        <a:ext cx="653907" cy="653907"/>
      </dsp:txXfrm>
    </dsp:sp>
    <dsp:sp modelId="{3EB2097F-B0E6-4E9C-89A2-07007C35D19B}">
      <dsp:nvSpPr>
        <dsp:cNvPr id="0" name=""/>
        <dsp:cNvSpPr/>
      </dsp:nvSpPr>
      <dsp:spPr>
        <a:xfrm rot="8100000">
          <a:off x="3564556" y="2597279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72190" y="2590451"/>
        <a:ext cx="32382" cy="32382"/>
      </dsp:txXfrm>
    </dsp:sp>
    <dsp:sp modelId="{727C63DD-C3CF-4D70-A7C3-E139F1884BB5}">
      <dsp:nvSpPr>
        <dsp:cNvPr id="0" name=""/>
        <dsp:cNvSpPr/>
      </dsp:nvSpPr>
      <dsp:spPr>
        <a:xfrm>
          <a:off x="2870065" y="270019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005494" y="2835621"/>
        <a:ext cx="653907" cy="653907"/>
      </dsp:txXfrm>
    </dsp:sp>
    <dsp:sp modelId="{5E9466C5-F732-4F59-A50E-D5C4636A6B9F}">
      <dsp:nvSpPr>
        <dsp:cNvPr id="0" name=""/>
        <dsp:cNvSpPr/>
      </dsp:nvSpPr>
      <dsp:spPr>
        <a:xfrm rot="10800000">
          <a:off x="3334281" y="2041346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41915" y="2034518"/>
        <a:ext cx="32382" cy="32382"/>
      </dsp:txXfrm>
    </dsp:sp>
    <dsp:sp modelId="{DE0CD1DA-FCD9-49FB-B7F6-1D3A51C03B14}">
      <dsp:nvSpPr>
        <dsp:cNvPr id="0" name=""/>
        <dsp:cNvSpPr/>
      </dsp:nvSpPr>
      <dsp:spPr>
        <a:xfrm>
          <a:off x="2409516" y="1588327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544945" y="1723756"/>
        <a:ext cx="653907" cy="653907"/>
      </dsp:txXfrm>
    </dsp:sp>
    <dsp:sp modelId="{FF2FC2E3-C58E-4CDE-81D3-A51196E89C95}">
      <dsp:nvSpPr>
        <dsp:cNvPr id="0" name=""/>
        <dsp:cNvSpPr/>
      </dsp:nvSpPr>
      <dsp:spPr>
        <a:xfrm rot="13500000">
          <a:off x="3564556" y="1485413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72190" y="1478586"/>
        <a:ext cx="32382" cy="32382"/>
      </dsp:txXfrm>
    </dsp:sp>
    <dsp:sp modelId="{717CB408-3261-483B-85E7-2427B02EA3AA}">
      <dsp:nvSpPr>
        <dsp:cNvPr id="0" name=""/>
        <dsp:cNvSpPr/>
      </dsp:nvSpPr>
      <dsp:spPr>
        <a:xfrm>
          <a:off x="2870065" y="476461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005494" y="611890"/>
        <a:ext cx="653907" cy="653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Think about the language you have been using when learning how to program. It is most likely an imperative/procedural language such as Python, Visual Basic or C#.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What are some of the features of the language you have been using? List as many as you can.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91675660"/>
              </p:ext>
            </p:extLst>
          </p:nvPr>
        </p:nvGraphicFramePr>
        <p:xfrm>
          <a:off x="1787610" y="2628382"/>
          <a:ext cx="8888628" cy="410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55BCE25-9AC8-4F62-B438-C6425E7EBD50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0ECA6D-C435-4AEA-B518-870D20CB09CB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1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Explain each of the features you listed on the previous slide.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537821-E964-4753-B06F-0BC996454136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</a:t>
            </a:r>
            <a:r>
              <a:rPr lang="en-GB" sz="1400">
                <a:solidFill>
                  <a:srgbClr val="C00000"/>
                </a:solidFill>
              </a:rPr>
              <a:t>high-level languages</a:t>
            </a:r>
            <a:endParaRPr lang="en-GB" sz="1400" dirty="0">
              <a:solidFill>
                <a:srgbClr val="C00000"/>
              </a:solidFill>
            </a:endParaRP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55C2B-1AEC-451A-972B-28E5C38A0FFF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2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07007D2B-F8B4-402C-A513-B791332F5F06}"/>
</file>

<file path=customXml/itemProps2.xml><?xml version="1.0" encoding="utf-8"?>
<ds:datastoreItem xmlns:ds="http://schemas.openxmlformats.org/officeDocument/2006/customXml" ds:itemID="{0402A7C6-0537-4BC7-B822-C0744C0E3BC2}"/>
</file>

<file path=customXml/itemProps3.xml><?xml version="1.0" encoding="utf-8"?>
<ds:datastoreItem xmlns:ds="http://schemas.openxmlformats.org/officeDocument/2006/customXml" ds:itemID="{A271A2E2-7943-4F7C-A8A9-9A698D7169A7}"/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158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60</cp:revision>
  <dcterms:created xsi:type="dcterms:W3CDTF">2014-10-30T19:23:19Z</dcterms:created>
  <dcterms:modified xsi:type="dcterms:W3CDTF">2020-04-16T14:39:45Z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