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Procedural, high-level languages are the most popular and widely available type of imperative languages. How many do you know?</a:t>
            </a:r>
          </a:p>
          <a:p>
            <a:endParaRPr lang="en-GB" sz="1600" dirty="0"/>
          </a:p>
          <a:p>
            <a:r>
              <a:rPr lang="en-GB" sz="1600" b="1" dirty="0"/>
              <a:t>STEP 1:</a:t>
            </a:r>
            <a:r>
              <a:rPr lang="en-GB" sz="1600" dirty="0"/>
              <a:t> On your own and without any additional resources, write a list of all the procedural languages you know of.</a:t>
            </a:r>
          </a:p>
          <a:p>
            <a:endParaRPr lang="en-GB" sz="1600" b="1" dirty="0"/>
          </a:p>
          <a:p>
            <a:r>
              <a:rPr lang="en-GB" sz="1600" dirty="0"/>
              <a:t>How many did you come up with?</a:t>
            </a:r>
          </a:p>
          <a:p>
            <a:endParaRPr lang="en-GB" sz="1600" b="1" dirty="0"/>
          </a:p>
          <a:p>
            <a:r>
              <a:rPr lang="en-GB" sz="1600" b="1" dirty="0"/>
              <a:t>STEP 2: </a:t>
            </a:r>
            <a:r>
              <a:rPr lang="en-GB" sz="1600" dirty="0"/>
              <a:t>Now consult with the rest of your class or group.</a:t>
            </a:r>
          </a:p>
          <a:p>
            <a:endParaRPr lang="en-GB" sz="1600" b="1" dirty="0"/>
          </a:p>
          <a:p>
            <a:r>
              <a:rPr lang="en-GB" sz="1600" dirty="0"/>
              <a:t>How many are you up to now?</a:t>
            </a:r>
          </a:p>
          <a:p>
            <a:endParaRPr lang="en-GB" sz="1600" dirty="0"/>
          </a:p>
          <a:p>
            <a:r>
              <a:rPr lang="en-GB" sz="1600" b="1" dirty="0"/>
              <a:t>STEP 3: </a:t>
            </a:r>
            <a:r>
              <a:rPr lang="en-GB" sz="1600" dirty="0"/>
              <a:t>Now you can use other sources such as text books/the internet.</a:t>
            </a:r>
          </a:p>
          <a:p>
            <a:endParaRPr lang="en-GB" sz="1600" b="1" dirty="0"/>
          </a:p>
          <a:p>
            <a:r>
              <a:rPr lang="en-GB" sz="1600" dirty="0"/>
              <a:t>How many are you up to now?</a:t>
            </a:r>
          </a:p>
          <a:p>
            <a:endParaRPr lang="en-GB" sz="1600" dirty="0"/>
          </a:p>
          <a:p>
            <a:r>
              <a:rPr lang="en-GB" sz="1600" b="1" dirty="0"/>
              <a:t>STEP 4: </a:t>
            </a:r>
            <a:r>
              <a:rPr lang="en-GB" sz="1600" dirty="0"/>
              <a:t>During your research, did you discover any procedural languages that also fall under the category of object-orientated languages? This is not unusual. Many languages that started out as purely imperative/procedural evolved to become object-orientated languages as well. Many more modern languages have been designed from the ground up to be both.</a:t>
            </a:r>
            <a:endParaRPr lang="en-GB" sz="16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7F5F95-24B8-4BB8-B25A-4F8F4062203A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68469-C2EE-496E-8EE4-717A4B38429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1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D9851124-6408-473B-B120-F998B077E7C0}"/>
</file>

<file path=customXml/itemProps2.xml><?xml version="1.0" encoding="utf-8"?>
<ds:datastoreItem xmlns:ds="http://schemas.openxmlformats.org/officeDocument/2006/customXml" ds:itemID="{D484931B-48DC-449C-9E49-8DB81E015CA3}"/>
</file>

<file path=customXml/itemProps3.xml><?xml version="1.0" encoding="utf-8"?>
<ds:datastoreItem xmlns:ds="http://schemas.openxmlformats.org/officeDocument/2006/customXml" ds:itemID="{8B2550D9-8557-4745-A93F-CD157B7E7B83}"/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205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61</cp:revision>
  <dcterms:created xsi:type="dcterms:W3CDTF">2014-10-30T19:23:19Z</dcterms:created>
  <dcterms:modified xsi:type="dcterms:W3CDTF">2020-04-16T14:50:07Z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