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7346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en-GB" dirty="0"/>
              <a:t>Using all the words in this word wall, create a diagram to show how all the concepts link together.</a:t>
            </a:r>
            <a:endParaRPr lang="en-GB" i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921" y="1992623"/>
            <a:ext cx="7272337" cy="47987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A28DE92-3461-4FB8-9361-5BDBDF89607C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>
                <a:solidFill>
                  <a:srgbClr val="C00000"/>
                </a:solidFill>
              </a:rPr>
            </a:br>
            <a:r>
              <a:rPr lang="en-GB">
                <a:solidFill>
                  <a:srgbClr val="C00000"/>
                </a:solidFill>
              </a:rPr>
              <a:t>Describe situations in which each would be appropriate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C09849-DB4F-48D8-94EC-2F2C664F4F64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D356B326-638E-403B-8673-2E20C7B11E60}"/>
</file>

<file path=customXml/itemProps2.xml><?xml version="1.0" encoding="utf-8"?>
<ds:datastoreItem xmlns:ds="http://schemas.openxmlformats.org/officeDocument/2006/customXml" ds:itemID="{207D7B09-CC3C-495E-8560-AFFE47C2B29F}"/>
</file>

<file path=customXml/itemProps3.xml><?xml version="1.0" encoding="utf-8"?>
<ds:datastoreItem xmlns:ds="http://schemas.openxmlformats.org/officeDocument/2006/customXml" ds:itemID="{D5DE7864-ABA5-4149-8AF0-2C0312E9DB4E}"/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56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49</cp:revision>
  <dcterms:created xsi:type="dcterms:W3CDTF">2014-10-30T19:23:19Z</dcterms:created>
  <dcterms:modified xsi:type="dcterms:W3CDTF">2020-04-16T15:03:42Z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