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33784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+mj-lt"/>
              <a:buAutoNum type="arabicPeriod"/>
            </a:pPr>
            <a:r>
              <a:rPr lang="en-GB" dirty="0"/>
              <a:t>Using all the words in this word wall, create a diagram to show how all the concepts link together.</a:t>
            </a:r>
            <a:endParaRPr lang="en-GB" i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878" y="1913255"/>
            <a:ext cx="7207023" cy="475560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09BA5A88-7967-44C9-8789-67F756B6FCE1}"/>
              </a:ext>
            </a:extLst>
          </p:cNvPr>
          <p:cNvSpPr/>
          <p:nvPr/>
        </p:nvSpPr>
        <p:spPr>
          <a:xfrm>
            <a:off x="0" y="400316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Understand the role of each of the following: • assembler • compiler • interpreter</a:t>
            </a:r>
          </a:p>
          <a:p>
            <a:r>
              <a:rPr lang="en-GB" dirty="0">
                <a:solidFill>
                  <a:srgbClr val="C00000"/>
                </a:solidFill>
              </a:rPr>
              <a:t>Explain the differences between compilation and interpretation</a:t>
            </a:r>
            <a:br>
              <a:rPr lang="en-GB" dirty="0">
                <a:solidFill>
                  <a:srgbClr val="C00000"/>
                </a:solidFill>
              </a:rPr>
            </a:br>
            <a:r>
              <a:rPr lang="en-GB" dirty="0">
                <a:solidFill>
                  <a:srgbClr val="C00000"/>
                </a:solidFill>
              </a:rPr>
              <a:t>Describe situations in which each would be appropriate.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FFA0EB-A054-4106-A491-B8AE15162ED8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83B2779B-48E3-4E92-B498-CD5C13D4C54C}"/>
</file>

<file path=customXml/itemProps2.xml><?xml version="1.0" encoding="utf-8"?>
<ds:datastoreItem xmlns:ds="http://schemas.openxmlformats.org/officeDocument/2006/customXml" ds:itemID="{4449AB79-C432-418B-AFDE-BD9407A30459}"/>
</file>

<file path=customXml/itemProps3.xml><?xml version="1.0" encoding="utf-8"?>
<ds:datastoreItem xmlns:ds="http://schemas.openxmlformats.org/officeDocument/2006/customXml" ds:itemID="{6695D032-5AA0-485C-8BCB-ABB07DD5AFA5}"/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57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51</cp:revision>
  <dcterms:created xsi:type="dcterms:W3CDTF">2014-10-30T19:23:19Z</dcterms:created>
  <dcterms:modified xsi:type="dcterms:W3CDTF">2020-04-16T15:05:55Z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