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0031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role of each of the following: • assembler • compiler • interpreter</a:t>
            </a:r>
          </a:p>
          <a:p>
            <a:r>
              <a:rPr lang="en-GB" dirty="0">
                <a:solidFill>
                  <a:srgbClr val="C00000"/>
                </a:solidFill>
              </a:rPr>
              <a:t>Explain the differences between compilation and interpretation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Describe situations in which each would be appropriate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Concise definitions!</a:t>
            </a:r>
          </a:p>
          <a:p>
            <a:endParaRPr lang="en-GB" dirty="0"/>
          </a:p>
          <a:p>
            <a:r>
              <a:rPr lang="en-GB" dirty="0"/>
              <a:t>A good skill for students to get used to ahead of exams is to be able get as much information down as possible regarding a key concept or definition without wasting time.</a:t>
            </a:r>
          </a:p>
          <a:p>
            <a:endParaRPr lang="en-GB" dirty="0"/>
          </a:p>
          <a:p>
            <a:r>
              <a:rPr lang="en-GB" dirty="0"/>
              <a:t>In this task, students are asked to simply define the terms </a:t>
            </a:r>
            <a:r>
              <a:rPr lang="en-GB" b="1" dirty="0"/>
              <a:t>interpreter</a:t>
            </a:r>
            <a:r>
              <a:rPr lang="en-GB" dirty="0"/>
              <a:t>, </a:t>
            </a:r>
            <a:r>
              <a:rPr lang="en-GB" b="1" dirty="0"/>
              <a:t>compiler</a:t>
            </a:r>
            <a:r>
              <a:rPr lang="en-GB" dirty="0"/>
              <a:t> and </a:t>
            </a:r>
            <a:r>
              <a:rPr lang="en-GB" b="1" dirty="0"/>
              <a:t>assembler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However, they must do so in 15 words or less and include at least three valid points</a:t>
            </a: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77" y="1559858"/>
            <a:ext cx="11950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Concise definitions!</a:t>
            </a:r>
          </a:p>
          <a:p>
            <a:endParaRPr lang="en-GB" dirty="0"/>
          </a:p>
          <a:p>
            <a:r>
              <a:rPr lang="en-GB" dirty="0"/>
              <a:t>Write a definition for the following three terms: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definition must be 15 words or less.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definition must include at least three valid points.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91066" y="3276600"/>
            <a:ext cx="2912534" cy="2641600"/>
            <a:chOff x="211666" y="3454400"/>
            <a:chExt cx="2844801" cy="2192868"/>
          </a:xfrm>
        </p:grpSpPr>
        <p:sp>
          <p:nvSpPr>
            <p:cNvPr id="8" name="Rectangle 7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Interpreter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Compiler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Assembler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640666" y="3285066"/>
            <a:ext cx="8297334" cy="2641600"/>
            <a:chOff x="211666" y="3454400"/>
            <a:chExt cx="2844801" cy="2192868"/>
          </a:xfrm>
        </p:grpSpPr>
        <p:sp>
          <p:nvSpPr>
            <p:cNvPr id="12" name="Rectangle 11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585EBD46-14C0-44C8-B01A-6A3A1A6935DF}"/>
              </a:ext>
            </a:extLst>
          </p:cNvPr>
          <p:cNvSpPr/>
          <p:nvPr/>
        </p:nvSpPr>
        <p:spPr>
          <a:xfrm>
            <a:off x="0" y="40031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role of each of the following: • assembler • compiler • interpreter</a:t>
            </a:r>
          </a:p>
          <a:p>
            <a:r>
              <a:rPr lang="en-GB" dirty="0">
                <a:solidFill>
                  <a:srgbClr val="C00000"/>
                </a:solidFill>
              </a:rPr>
              <a:t>Explain the differences between compilation and interpretation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Describe situations in which each would be appropriate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DB41C4-FAD1-4AC4-913D-413D6A0ECDBB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706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93BC6BE3-C485-482F-94E2-DF4E3359B8B6}"/>
</file>

<file path=customXml/itemProps2.xml><?xml version="1.0" encoding="utf-8"?>
<ds:datastoreItem xmlns:ds="http://schemas.openxmlformats.org/officeDocument/2006/customXml" ds:itemID="{0A3F76D1-CA8D-4E67-90BC-E507F92DE238}"/>
</file>

<file path=customXml/itemProps3.xml><?xml version="1.0" encoding="utf-8"?>
<ds:datastoreItem xmlns:ds="http://schemas.openxmlformats.org/officeDocument/2006/customXml" ds:itemID="{3DB9A6FE-1BBA-4767-97A5-ED6C20639DB1}"/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185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51</cp:revision>
  <dcterms:created xsi:type="dcterms:W3CDTF">2014-10-30T19:23:19Z</dcterms:created>
  <dcterms:modified xsi:type="dcterms:W3CDTF">2020-04-16T15:08:44Z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