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wmf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878" y="1913255"/>
            <a:ext cx="7207023" cy="47556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916029-C28F-44E0-A4F4-F8506E745609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38E1B3-781C-4032-8CB3-458CD4BDAF1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D4A42-C9BD-4770-BB50-E824908C55E7}"/>
              </a:ext>
            </a:extLst>
          </p:cNvPr>
          <p:cNvSpPr txBox="1"/>
          <p:nvPr/>
        </p:nvSpPr>
        <p:spPr>
          <a:xfrm>
            <a:off x="120844" y="1433784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en-GB" dirty="0"/>
              <a:t>Using all the words in this word wall, create a diagram to show how all the concepts link together.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3671" y="1422768"/>
            <a:ext cx="86151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dirty="0"/>
              <a:t>Low-level language</a:t>
            </a:r>
          </a:p>
        </p:txBody>
      </p:sp>
      <p:pic>
        <p:nvPicPr>
          <p:cNvPr id="8" name="Picture 2" descr="C:\Users\home\AppData\Local\Microsoft\Windows\Temporary Internet Files\Content.IE5\OX2YCGUG\MC900432599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11" y="1745759"/>
            <a:ext cx="1274326" cy="127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748874" y="2995534"/>
            <a:ext cx="1143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Assembly</a:t>
            </a:r>
          </a:p>
        </p:txBody>
      </p:sp>
      <p:pic>
        <p:nvPicPr>
          <p:cNvPr id="10" name="Picture 5" descr="C:\Users\home\AppData\Local\Microsoft\Windows\Temporary Internet Files\Content.IE5\1AGVE1GJ\MC9000236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051" y="1825359"/>
            <a:ext cx="1119985" cy="111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9119966" y="3257752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Machine code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(Binary)</a:t>
            </a:r>
          </a:p>
        </p:txBody>
      </p:sp>
      <p:pic>
        <p:nvPicPr>
          <p:cNvPr id="13" name="Picture 7" descr="http://www.fileinfo.com/images/icons/files/128/asm-53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643" y="1917071"/>
            <a:ext cx="936103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5499635" y="2878142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Translator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(Assembler)</a:t>
            </a:r>
          </a:p>
        </p:txBody>
      </p:sp>
      <p:cxnSp>
        <p:nvCxnSpPr>
          <p:cNvPr id="15" name="Straight Arrow Connector 14"/>
          <p:cNvCxnSpPr>
            <a:stCxn id="8" idx="3"/>
            <a:endCxn id="13" idx="1"/>
          </p:cNvCxnSpPr>
          <p:nvPr/>
        </p:nvCxnSpPr>
        <p:spPr>
          <a:xfrm>
            <a:off x="2957537" y="2382922"/>
            <a:ext cx="2614106" cy="2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3"/>
            <a:endCxn id="10" idx="1"/>
          </p:cNvCxnSpPr>
          <p:nvPr/>
        </p:nvCxnSpPr>
        <p:spPr>
          <a:xfrm>
            <a:off x="6507746" y="2385123"/>
            <a:ext cx="2736305" cy="2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827227" y="3460666"/>
            <a:ext cx="8615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dirty="0"/>
              <a:t>High-level language</a:t>
            </a:r>
          </a:p>
        </p:txBody>
      </p:sp>
      <p:pic>
        <p:nvPicPr>
          <p:cNvPr id="18" name="Picture 2" descr="C:\Users\home\AppData\Local\Microsoft\Windows\Temporary Internet Files\Content.IE5\OX2YCGUG\MC900432599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11" y="4275331"/>
            <a:ext cx="1274326" cy="127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1748874" y="5549657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Source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code</a:t>
            </a:r>
          </a:p>
        </p:txBody>
      </p:sp>
      <p:pic>
        <p:nvPicPr>
          <p:cNvPr id="20" name="Picture 5" descr="C:\Users\home\AppData\Local\Microsoft\Windows\Temporary Internet Files\Content.IE5\1AGVE1GJ\MC9000236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050" y="4096985"/>
            <a:ext cx="1119985" cy="111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9" descr="http://www.rw-designer.com/rsrc/cpv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106" y="535406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1" descr="http://memberfiles.freewebs.com/06/37/64433706/photos/LOGO-DESIGNs/Logo%20copy-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106" y="3833991"/>
            <a:ext cx="900157" cy="90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267387" y="4770095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Translator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(Interpreter)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195379" y="6334780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Translator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(Compiler)</a:t>
            </a:r>
          </a:p>
        </p:txBody>
      </p:sp>
      <p:pic>
        <p:nvPicPr>
          <p:cNvPr id="25" name="Picture 13" descr="http://files.softicons.com/download/application-icons/toolbar-icons-by-gentleface/png/512/link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363" y="5354069"/>
            <a:ext cx="917212" cy="91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695114" y="6334780"/>
            <a:ext cx="12307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Linker/Loader</a:t>
            </a:r>
          </a:p>
        </p:txBody>
      </p:sp>
      <p:pic>
        <p:nvPicPr>
          <p:cNvPr id="27" name="Picture 2" descr="C:\Users\home\AppData\Local\Microsoft\Windows\Temporary Internet Files\Content.IE5\OX2YCGUG\MC900432599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415" y="5354068"/>
            <a:ext cx="917212" cy="91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4608980" y="6334780"/>
            <a:ext cx="7200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Object </a:t>
            </a:r>
          </a:p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code</a:t>
            </a:r>
          </a:p>
        </p:txBody>
      </p:sp>
      <p:pic>
        <p:nvPicPr>
          <p:cNvPr id="29" name="Picture 2" descr="C:\Users\Molcavian\AppData\Local\Microsoft\Windows\Temporary Internet Files\Content.IE5\NFL8MG3F\MCj0432599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773" y="5354068"/>
            <a:ext cx="914442" cy="91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7109378" y="6334780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Intermediate</a:t>
            </a:r>
          </a:p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code</a:t>
            </a:r>
          </a:p>
        </p:txBody>
      </p:sp>
      <p:pic>
        <p:nvPicPr>
          <p:cNvPr id="31" name="Picture 2" descr="http://masonsklut.com/wp/wp-content/uploads/2009/02/vmware-fusion-icon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131" y="5354067"/>
            <a:ext cx="1094871" cy="9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8317075" y="6334780"/>
            <a:ext cx="1143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Interpreter</a:t>
            </a:r>
          </a:p>
        </p:txBody>
      </p:sp>
      <p:cxnSp>
        <p:nvCxnSpPr>
          <p:cNvPr id="33" name="Elbow Connector 32"/>
          <p:cNvCxnSpPr>
            <a:stCxn id="18" idx="3"/>
            <a:endCxn id="22" idx="1"/>
          </p:cNvCxnSpPr>
          <p:nvPr/>
        </p:nvCxnSpPr>
        <p:spPr>
          <a:xfrm flipV="1">
            <a:off x="2957537" y="4284070"/>
            <a:ext cx="405569" cy="628424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8" idx="3"/>
            <a:endCxn id="21" idx="1"/>
          </p:cNvCxnSpPr>
          <p:nvPr/>
        </p:nvCxnSpPr>
        <p:spPr>
          <a:xfrm>
            <a:off x="2957537" y="4912494"/>
            <a:ext cx="405569" cy="898773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3"/>
            <a:endCxn id="27" idx="1"/>
          </p:cNvCxnSpPr>
          <p:nvPr/>
        </p:nvCxnSpPr>
        <p:spPr>
          <a:xfrm>
            <a:off x="4277506" y="5811267"/>
            <a:ext cx="232909" cy="14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7" idx="3"/>
            <a:endCxn id="25" idx="1"/>
          </p:cNvCxnSpPr>
          <p:nvPr/>
        </p:nvCxnSpPr>
        <p:spPr>
          <a:xfrm>
            <a:off x="5427627" y="5812674"/>
            <a:ext cx="428736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5" idx="3"/>
            <a:endCxn id="29" idx="1"/>
          </p:cNvCxnSpPr>
          <p:nvPr/>
        </p:nvCxnSpPr>
        <p:spPr>
          <a:xfrm flipV="1">
            <a:off x="6773575" y="5811268"/>
            <a:ext cx="428198" cy="14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3"/>
            <a:endCxn id="31" idx="1"/>
          </p:cNvCxnSpPr>
          <p:nvPr/>
        </p:nvCxnSpPr>
        <p:spPr>
          <a:xfrm flipV="1">
            <a:off x="8116215" y="5811267"/>
            <a:ext cx="200916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1" idx="3"/>
            <a:endCxn id="20" idx="2"/>
          </p:cNvCxnSpPr>
          <p:nvPr/>
        </p:nvCxnSpPr>
        <p:spPr>
          <a:xfrm flipV="1">
            <a:off x="9412002" y="5216970"/>
            <a:ext cx="392041" cy="59429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2" descr="C:\Users\home\AppData\Local\Microsoft\Windows\Temporary Internet Files\Content.IE5\OX2YCGUG\MC900432599[1].pn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143" y="4787169"/>
            <a:ext cx="473001" cy="47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5211602" y="5182398"/>
            <a:ext cx="7200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Library</a:t>
            </a:r>
          </a:p>
        </p:txBody>
      </p:sp>
      <p:cxnSp>
        <p:nvCxnSpPr>
          <p:cNvPr id="42" name="Elbow Connector 41"/>
          <p:cNvCxnSpPr>
            <a:stCxn id="41" idx="2"/>
            <a:endCxn id="25" idx="1"/>
          </p:cNvCxnSpPr>
          <p:nvPr/>
        </p:nvCxnSpPr>
        <p:spPr>
          <a:xfrm rot="16200000" flipH="1">
            <a:off x="5552753" y="5509065"/>
            <a:ext cx="322500" cy="28472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5" idx="3"/>
            <a:endCxn id="20" idx="1"/>
          </p:cNvCxnSpPr>
          <p:nvPr/>
        </p:nvCxnSpPr>
        <p:spPr>
          <a:xfrm flipV="1">
            <a:off x="6773575" y="4656978"/>
            <a:ext cx="2470475" cy="1155697"/>
          </a:xfrm>
          <a:prstGeom prst="bentConnector3">
            <a:avLst>
              <a:gd name="adj1" fmla="val 7463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2" idx="3"/>
          </p:cNvCxnSpPr>
          <p:nvPr/>
        </p:nvCxnSpPr>
        <p:spPr>
          <a:xfrm>
            <a:off x="4263263" y="4284070"/>
            <a:ext cx="498078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7CF459A6-65D8-4FBA-BC4B-A3C81A3A3D98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EF75864-774A-41CE-BE0D-665E8964913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92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72D0C56A-43C5-4776-A8CC-6C17E330403E}"/>
</file>

<file path=customXml/itemProps2.xml><?xml version="1.0" encoding="utf-8"?>
<ds:datastoreItem xmlns:ds="http://schemas.openxmlformats.org/officeDocument/2006/customXml" ds:itemID="{E6080FD3-2955-4E70-A474-B48944D88FF1}"/>
</file>

<file path=customXml/itemProps3.xml><?xml version="1.0" encoding="utf-8"?>
<ds:datastoreItem xmlns:ds="http://schemas.openxmlformats.org/officeDocument/2006/customXml" ds:itemID="{A0DFAD4A-3F6E-402E-BA68-4F59C5542705}"/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131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53</cp:revision>
  <dcterms:created xsi:type="dcterms:W3CDTF">2014-10-30T19:23:19Z</dcterms:created>
  <dcterms:modified xsi:type="dcterms:W3CDTF">2020-04-16T15:05:54Z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