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Concise definitions!</a:t>
            </a:r>
          </a:p>
          <a:p>
            <a:endParaRPr lang="en-GB" dirty="0"/>
          </a:p>
          <a:p>
            <a:r>
              <a:rPr lang="en-GB" dirty="0"/>
              <a:t>A good skill for students to get used to ahead of exams is to be able get as much information down as possible regarding a key concept or definition without wasting time.</a:t>
            </a:r>
          </a:p>
          <a:p>
            <a:endParaRPr lang="en-GB" dirty="0"/>
          </a:p>
          <a:p>
            <a:r>
              <a:rPr lang="en-GB" dirty="0"/>
              <a:t>In this task, students are asked to simply define the terms </a:t>
            </a:r>
            <a:r>
              <a:rPr lang="en-GB" b="1" dirty="0"/>
              <a:t>interpreter</a:t>
            </a:r>
            <a:r>
              <a:rPr lang="en-GB" dirty="0"/>
              <a:t>, </a:t>
            </a:r>
            <a:r>
              <a:rPr lang="en-GB" b="1" dirty="0"/>
              <a:t>compiler</a:t>
            </a:r>
            <a:r>
              <a:rPr lang="en-GB" dirty="0"/>
              <a:t> and </a:t>
            </a:r>
            <a:r>
              <a:rPr lang="en-GB" b="1" dirty="0"/>
              <a:t>assembler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However, they must do so in 15 words or less and include at least three valid points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046BCF-E2C1-4D91-B9BC-A5E8C872F0C9}"/>
              </a:ext>
            </a:extLst>
          </p:cNvPr>
          <p:cNvSpPr/>
          <p:nvPr/>
        </p:nvSpPr>
        <p:spPr>
          <a:xfrm>
            <a:off x="0" y="400316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Understand the role of each of the following: • assembler • compiler • interpreter</a:t>
            </a:r>
          </a:p>
          <a:p>
            <a:r>
              <a:rPr lang="en-GB" dirty="0">
                <a:solidFill>
                  <a:srgbClr val="C00000"/>
                </a:solidFill>
              </a:rPr>
              <a:t>Explain the differences between compilation and interpretation</a:t>
            </a:r>
            <a:br>
              <a:rPr lang="en-GB" dirty="0">
                <a:solidFill>
                  <a:srgbClr val="C00000"/>
                </a:solidFill>
              </a:rPr>
            </a:br>
            <a:r>
              <a:rPr lang="en-GB" dirty="0">
                <a:solidFill>
                  <a:srgbClr val="C00000"/>
                </a:solidFill>
              </a:rPr>
              <a:t>Describe situations in which each would be appropriate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CBD9C9-67FD-4144-B1C3-B0C49D749009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77" y="1559858"/>
            <a:ext cx="119503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Concise definitions!</a:t>
            </a:r>
          </a:p>
          <a:p>
            <a:endParaRPr lang="en-GB" dirty="0"/>
          </a:p>
          <a:p>
            <a:r>
              <a:rPr lang="en-GB" dirty="0"/>
              <a:t>Write a definition for the following three terms: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Each definition must be 15 words or less.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Each definition must include at least three valid points.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91066" y="3276600"/>
            <a:ext cx="2912534" cy="2641600"/>
            <a:chOff x="211666" y="3454400"/>
            <a:chExt cx="2844801" cy="2192868"/>
          </a:xfrm>
        </p:grpSpPr>
        <p:sp>
          <p:nvSpPr>
            <p:cNvPr id="8" name="Rectangle 7"/>
            <p:cNvSpPr/>
            <p:nvPr/>
          </p:nvSpPr>
          <p:spPr>
            <a:xfrm>
              <a:off x="220133" y="3454400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Interpreter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11666" y="4224867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Compiler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11666" y="5003801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Assembler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640666" y="3285066"/>
            <a:ext cx="8297334" cy="2641600"/>
            <a:chOff x="211666" y="3454400"/>
            <a:chExt cx="2844801" cy="2192868"/>
          </a:xfrm>
        </p:grpSpPr>
        <p:sp>
          <p:nvSpPr>
            <p:cNvPr id="12" name="Rectangle 11"/>
            <p:cNvSpPr/>
            <p:nvPr/>
          </p:nvSpPr>
          <p:spPr>
            <a:xfrm>
              <a:off x="220133" y="3454400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Definition here…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11666" y="4224867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Definition here…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1666" y="5003801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Definition here…</a:t>
              </a: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585EBD46-14C0-44C8-B01A-6A3A1A6935DF}"/>
              </a:ext>
            </a:extLst>
          </p:cNvPr>
          <p:cNvSpPr/>
          <p:nvPr/>
        </p:nvSpPr>
        <p:spPr>
          <a:xfrm>
            <a:off x="0" y="400316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Understand the role of each of the following: • assembler • compiler • interpreter</a:t>
            </a:r>
          </a:p>
          <a:p>
            <a:r>
              <a:rPr lang="en-GB" dirty="0">
                <a:solidFill>
                  <a:srgbClr val="C00000"/>
                </a:solidFill>
              </a:rPr>
              <a:t>Explain the differences between compilation and interpretation</a:t>
            </a:r>
            <a:br>
              <a:rPr lang="en-GB" dirty="0">
                <a:solidFill>
                  <a:srgbClr val="C00000"/>
                </a:solidFill>
              </a:rPr>
            </a:br>
            <a:r>
              <a:rPr lang="en-GB" dirty="0">
                <a:solidFill>
                  <a:srgbClr val="C00000"/>
                </a:solidFill>
              </a:rPr>
              <a:t>Describe situations in which each would be appropriate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DB41C4-FAD1-4AC4-913D-413D6A0ECDBB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060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77" y="1559858"/>
            <a:ext cx="119503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Concise definitions!</a:t>
            </a:r>
          </a:p>
          <a:p>
            <a:endParaRPr lang="en-GB" dirty="0"/>
          </a:p>
          <a:p>
            <a:r>
              <a:rPr lang="en-GB" dirty="0"/>
              <a:t>Write a definition for the following three terms: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Each definition must be 15 words or less.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Each definition must include at least three valid points.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91066" y="3276600"/>
            <a:ext cx="2912534" cy="2641600"/>
            <a:chOff x="211666" y="3454400"/>
            <a:chExt cx="2844801" cy="2192868"/>
          </a:xfrm>
        </p:grpSpPr>
        <p:sp>
          <p:nvSpPr>
            <p:cNvPr id="8" name="Rectangle 7"/>
            <p:cNvSpPr/>
            <p:nvPr/>
          </p:nvSpPr>
          <p:spPr>
            <a:xfrm>
              <a:off x="220133" y="3454400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Interpreter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11666" y="4224867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Compiler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11666" y="5003801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Assembler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640666" y="3285066"/>
            <a:ext cx="8297334" cy="2641600"/>
            <a:chOff x="211666" y="3454400"/>
            <a:chExt cx="2844801" cy="2192868"/>
          </a:xfrm>
        </p:grpSpPr>
        <p:sp>
          <p:nvSpPr>
            <p:cNvPr id="12" name="Rectangle 11"/>
            <p:cNvSpPr/>
            <p:nvPr/>
          </p:nvSpPr>
          <p:spPr>
            <a:xfrm>
              <a:off x="220133" y="3454400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Takes one line of code, translates it and runs it right away.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11666" y="4224867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Takes source code and translates it into object code before allowing it to run.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1666" y="5003801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Translates a program written in assembly language into machine code.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465864" y="3371850"/>
            <a:ext cx="37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75614" y="3328307"/>
            <a:ext cx="37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624206" y="3350078"/>
            <a:ext cx="37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80164" y="4269921"/>
            <a:ext cx="37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15792" y="4239986"/>
            <a:ext cx="37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837964" y="4229101"/>
            <a:ext cx="37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41371" y="5208814"/>
            <a:ext cx="37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57999" y="5208814"/>
            <a:ext cx="37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609363" y="5233308"/>
            <a:ext cx="37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261E4DA-8F2C-4E40-91B7-8D9FB0024C88}"/>
              </a:ext>
            </a:extLst>
          </p:cNvPr>
          <p:cNvSpPr/>
          <p:nvPr/>
        </p:nvSpPr>
        <p:spPr>
          <a:xfrm>
            <a:off x="0" y="400316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Understand the role of each of the following: • assembler • compiler • interpreter</a:t>
            </a:r>
          </a:p>
          <a:p>
            <a:r>
              <a:rPr lang="en-GB" dirty="0">
                <a:solidFill>
                  <a:srgbClr val="C00000"/>
                </a:solidFill>
              </a:rPr>
              <a:t>Explain the differences between compilation and interpretation</a:t>
            </a:r>
            <a:br>
              <a:rPr lang="en-GB" dirty="0">
                <a:solidFill>
                  <a:srgbClr val="C00000"/>
                </a:solidFill>
              </a:rPr>
            </a:br>
            <a:r>
              <a:rPr lang="en-GB" dirty="0">
                <a:solidFill>
                  <a:srgbClr val="C00000"/>
                </a:solidFill>
              </a:rPr>
              <a:t>Describe situations in which each would be appropriate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FA01A36-C713-4140-A37B-A9FB08946106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706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504F4857-4112-4DAB-A424-1042DAF2AF82}"/>
</file>

<file path=customXml/itemProps2.xml><?xml version="1.0" encoding="utf-8"?>
<ds:datastoreItem xmlns:ds="http://schemas.openxmlformats.org/officeDocument/2006/customXml" ds:itemID="{837FADBB-09A6-472D-8BFB-29C949240299}"/>
</file>

<file path=customXml/itemProps3.xml><?xml version="1.0" encoding="utf-8"?>
<ds:datastoreItem xmlns:ds="http://schemas.openxmlformats.org/officeDocument/2006/customXml" ds:itemID="{31EA6526-CBB5-4789-9CE2-834368F187D3}"/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303</Words>
  <Application>Microsoft Office PowerPoint</Application>
  <PresentationFormat>Widescreen</PresentationFormat>
  <Paragraphs>47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49</cp:revision>
  <dcterms:created xsi:type="dcterms:W3CDTF">2014-10-30T19:23:19Z</dcterms:created>
  <dcterms:modified xsi:type="dcterms:W3CDTF">2020-04-16T15:08:42Z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