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Lst>
  <p:sldSz cy="5143500" cx="9144000"/>
  <p:notesSz cx="6858000" cy="9144000"/>
  <p:embeddedFontLst>
    <p:embeddedFont>
      <p:font typeface="Barlow"/>
      <p:regular r:id="rId72"/>
      <p:bold r:id="rId73"/>
      <p:italic r:id="rId74"/>
      <p:boldItalic r:id="rId75"/>
    </p:embeddedFont>
    <p:embeddedFont>
      <p:font typeface="Barlow Light"/>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21" Type="http://schemas.openxmlformats.org/officeDocument/2006/relationships/slide" Target="slides/slide17.xml"/><Relationship Id="rId68" Type="http://schemas.openxmlformats.org/officeDocument/2006/relationships/slide" Target="slides/slide64.xml"/><Relationship Id="rId16" Type="http://schemas.openxmlformats.org/officeDocument/2006/relationships/slide" Target="slides/slide12.xml"/><Relationship Id="rId74" Type="http://schemas.openxmlformats.org/officeDocument/2006/relationships/font" Target="fonts/Barlow-italic.fntdata"/><Relationship Id="rId32" Type="http://schemas.openxmlformats.org/officeDocument/2006/relationships/slide" Target="slides/slide28.xml"/><Relationship Id="rId79" Type="http://schemas.openxmlformats.org/officeDocument/2006/relationships/font" Target="fonts/BarlowLight-boldItalic.fntdata"/><Relationship Id="rId37" Type="http://schemas.openxmlformats.org/officeDocument/2006/relationships/slide" Target="slides/slide33.xml"/><Relationship Id="rId53" Type="http://schemas.openxmlformats.org/officeDocument/2006/relationships/slide" Target="slides/slide49.xml"/><Relationship Id="rId11" Type="http://schemas.openxmlformats.org/officeDocument/2006/relationships/slide" Target="slides/slide7.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customXml" Target="../customXml/item3.xml"/><Relationship Id="rId19" Type="http://schemas.openxmlformats.org/officeDocument/2006/relationships/slide" Target="slides/slide15.xml"/><Relationship Id="rId43" Type="http://schemas.openxmlformats.org/officeDocument/2006/relationships/slide" Target="slides/slide39.xml"/><Relationship Id="rId48" Type="http://schemas.openxmlformats.org/officeDocument/2006/relationships/slide" Target="slides/slide44.xml"/><Relationship Id="rId30" Type="http://schemas.openxmlformats.org/officeDocument/2006/relationships/slide" Target="slides/slide26.xml"/><Relationship Id="rId77" Type="http://schemas.openxmlformats.org/officeDocument/2006/relationships/font" Target="fonts/BarlowLight-bold.fntdata"/><Relationship Id="rId35" Type="http://schemas.openxmlformats.org/officeDocument/2006/relationships/slide" Target="slides/slide31.xml"/><Relationship Id="rId64" Type="http://schemas.openxmlformats.org/officeDocument/2006/relationships/slide" Target="slides/slide60.xml"/><Relationship Id="rId22" Type="http://schemas.openxmlformats.org/officeDocument/2006/relationships/slide" Target="slides/slide18.xml"/><Relationship Id="rId69" Type="http://schemas.openxmlformats.org/officeDocument/2006/relationships/slide" Target="slides/slide65.xml"/><Relationship Id="rId27" Type="http://schemas.openxmlformats.org/officeDocument/2006/relationships/slide" Target="slides/slide23.xml"/><Relationship Id="rId56" Type="http://schemas.openxmlformats.org/officeDocument/2006/relationships/slide" Target="slides/slide52.xml"/><Relationship Id="rId14" Type="http://schemas.openxmlformats.org/officeDocument/2006/relationships/slide" Target="slides/slide10.xml"/><Relationship Id="rId8" Type="http://schemas.openxmlformats.org/officeDocument/2006/relationships/slide" Target="slides/slide4.xml"/><Relationship Id="rId72" Type="http://schemas.openxmlformats.org/officeDocument/2006/relationships/font" Target="fonts/Barlow-regular.fntdata"/><Relationship Id="rId51" Type="http://schemas.openxmlformats.org/officeDocument/2006/relationships/slide" Target="slides/slide47.xml"/><Relationship Id="rId80" Type="http://schemas.openxmlformats.org/officeDocument/2006/relationships/customXml" Target="../customXml/item1.xml"/><Relationship Id="rId3" Type="http://schemas.openxmlformats.org/officeDocument/2006/relationships/slideMaster" Target="slideMasters/slideMaster1.xml"/><Relationship Id="rId46" Type="http://schemas.openxmlformats.org/officeDocument/2006/relationships/slide" Target="slides/slide42.xml"/><Relationship Id="rId33" Type="http://schemas.openxmlformats.org/officeDocument/2006/relationships/slide" Target="slides/slide29.xml"/><Relationship Id="rId38" Type="http://schemas.openxmlformats.org/officeDocument/2006/relationships/slide" Target="slides/slide34.xml"/><Relationship Id="rId67" Type="http://schemas.openxmlformats.org/officeDocument/2006/relationships/slide" Target="slides/slide63.xml"/><Relationship Id="rId25" Type="http://schemas.openxmlformats.org/officeDocument/2006/relationships/slide" Target="slides/slide21.xml"/><Relationship Id="rId12" Type="http://schemas.openxmlformats.org/officeDocument/2006/relationships/slide" Target="slides/slide8.xml"/><Relationship Id="rId59" Type="http://schemas.openxmlformats.org/officeDocument/2006/relationships/slide" Target="slides/slide55.xml"/><Relationship Id="rId17" Type="http://schemas.openxmlformats.org/officeDocument/2006/relationships/slide" Target="slides/slide13.xml"/><Relationship Id="rId41" Type="http://schemas.openxmlformats.org/officeDocument/2006/relationships/slide" Target="slides/slide37.xml"/><Relationship Id="rId75" Type="http://schemas.openxmlformats.org/officeDocument/2006/relationships/font" Target="fonts/Barlow-boldItalic.fntdata"/><Relationship Id="rId70" Type="http://schemas.openxmlformats.org/officeDocument/2006/relationships/slide" Target="slides/slide66.xml"/><Relationship Id="rId62" Type="http://schemas.openxmlformats.org/officeDocument/2006/relationships/slide" Target="slides/slide58.xml"/><Relationship Id="rId20" Type="http://schemas.openxmlformats.org/officeDocument/2006/relationships/slide" Target="slides/slide16.xml"/><Relationship Id="rId54" Type="http://schemas.openxmlformats.org/officeDocument/2006/relationships/slide" Target="slides/slide50.xml"/><Relationship Id="rId1" Type="http://schemas.openxmlformats.org/officeDocument/2006/relationships/theme" Target="theme/theme2.xml"/><Relationship Id="rId6" Type="http://schemas.openxmlformats.org/officeDocument/2006/relationships/slide" Target="slides/slide2.xml"/><Relationship Id="rId49" Type="http://schemas.openxmlformats.org/officeDocument/2006/relationships/slide" Target="slides/slide45.xml"/><Relationship Id="rId36" Type="http://schemas.openxmlformats.org/officeDocument/2006/relationships/slide" Target="slides/slide32.xml"/><Relationship Id="rId23" Type="http://schemas.openxmlformats.org/officeDocument/2006/relationships/slide" Target="slides/slide19.xml"/><Relationship Id="rId28" Type="http://schemas.openxmlformats.org/officeDocument/2006/relationships/slide" Target="slides/slide24.xml"/><Relationship Id="rId57" Type="http://schemas.openxmlformats.org/officeDocument/2006/relationships/slide" Target="slides/slide53.xml"/><Relationship Id="rId15" Type="http://schemas.openxmlformats.org/officeDocument/2006/relationships/slide" Target="slides/slide11.xml"/><Relationship Id="rId44" Type="http://schemas.openxmlformats.org/officeDocument/2006/relationships/slide" Target="slides/slide40.xml"/><Relationship Id="rId73" Type="http://schemas.openxmlformats.org/officeDocument/2006/relationships/font" Target="fonts/Barlow-bold.fntdata"/><Relationship Id="rId31" Type="http://schemas.openxmlformats.org/officeDocument/2006/relationships/slide" Target="slides/slide27.xml"/><Relationship Id="rId78" Type="http://schemas.openxmlformats.org/officeDocument/2006/relationships/font" Target="fonts/BarlowLight-italic.fntdata"/><Relationship Id="rId65" Type="http://schemas.openxmlformats.org/officeDocument/2006/relationships/slide" Target="slides/slide61.xml"/><Relationship Id="rId60" Type="http://schemas.openxmlformats.org/officeDocument/2006/relationships/slide" Target="slides/slide56.xml"/><Relationship Id="rId52" Type="http://schemas.openxmlformats.org/officeDocument/2006/relationships/slide" Target="slides/slide48.xml"/><Relationship Id="rId10" Type="http://schemas.openxmlformats.org/officeDocument/2006/relationships/slide" Target="slides/slide6.xml"/><Relationship Id="rId81"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slide" Target="slides/slide5.xml"/><Relationship Id="rId39" Type="http://schemas.openxmlformats.org/officeDocument/2006/relationships/slide" Target="slides/slide35.xml"/><Relationship Id="rId13" Type="http://schemas.openxmlformats.org/officeDocument/2006/relationships/slide" Target="slides/slide9.xml"/><Relationship Id="rId18" Type="http://schemas.openxmlformats.org/officeDocument/2006/relationships/slide" Target="slides/slide14.xml"/><Relationship Id="rId76" Type="http://schemas.openxmlformats.org/officeDocument/2006/relationships/font" Target="fonts/BarlowLight-regular.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presProps" Target="presProps.xml"/><Relationship Id="rId29" Type="http://schemas.openxmlformats.org/officeDocument/2006/relationships/slide" Target="slides/slide25.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24"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1" name="Google Shape;59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1" name="Google Shape;69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4" name="Google Shape;72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6" name="Google Shape;75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9" name="Google Shape;78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1" name="Google Shape;82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9" name="Google Shape;82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5" name="Google Shape;83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8" name="Google Shape;86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1" name="Google Shape;90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8" name="Google Shape;90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1" name="Google Shape;94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4" name="Google Shape;97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p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0" name="Google Shape;98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8" name="Google Shape;988;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4" name="Google Shape;99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p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1" name="Google Shape;100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7" name="Google Shape;100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5" name="Google Shape;101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p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7" name="Google Shape;1047;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p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1" name="Google Shape;108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p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3" name="Google Shape;1113;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p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6" name="Google Shape;114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p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2" name="Google Shape;115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p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8" name="Google Shape;1188;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p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4" name="Google Shape;122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7" name="Google Shape;1257;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9" name="Shape 1289"/>
        <p:cNvGrpSpPr/>
        <p:nvPr/>
      </p:nvGrpSpPr>
      <p:grpSpPr>
        <a:xfrm>
          <a:off x="0" y="0"/>
          <a:ext cx="0" cy="0"/>
          <a:chOff x="0" y="0"/>
          <a:chExt cx="0" cy="0"/>
        </a:xfrm>
      </p:grpSpPr>
      <p:sp>
        <p:nvSpPr>
          <p:cNvPr id="1290" name="Google Shape;1290;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1" name="Google Shape;1291;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2" name="Google Shape;1292;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9" name="Google Shape;1299;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0" name="Google Shape;1300;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6" name="Google Shape;1306;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7" name="Google Shape;1307;p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p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3" name="Google Shape;1313;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1" name="Google Shape;1321;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2" name="Google Shape;1322;p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8" name="Google Shape;1328;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9" name="Google Shape;1329;p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3" name="Shape 1333"/>
        <p:cNvGrpSpPr/>
        <p:nvPr/>
      </p:nvGrpSpPr>
      <p:grpSpPr>
        <a:xfrm>
          <a:off x="0" y="0"/>
          <a:ext cx="0" cy="0"/>
          <a:chOff x="0" y="0"/>
          <a:chExt cx="0" cy="0"/>
        </a:xfrm>
      </p:grpSpPr>
      <p:sp>
        <p:nvSpPr>
          <p:cNvPr id="1334" name="Google Shape;1334;g10ca79d2ff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5" name="Google Shape;1335;g10ca79d2ff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6" name="Google Shape;1336;g10ca79d2ff3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0" name="Shape 1340"/>
        <p:cNvGrpSpPr/>
        <p:nvPr/>
      </p:nvGrpSpPr>
      <p:grpSpPr>
        <a:xfrm>
          <a:off x="0" y="0"/>
          <a:ext cx="0" cy="0"/>
          <a:chOff x="0" y="0"/>
          <a:chExt cx="0" cy="0"/>
        </a:xfrm>
      </p:grpSpPr>
      <p:sp>
        <p:nvSpPr>
          <p:cNvPr id="1341" name="Google Shape;1341;p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2" name="Google Shape;1342;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p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9" name="Google Shape;1349;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p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6" name="Google Shape;1356;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3" name="Shape 1363"/>
        <p:cNvGrpSpPr/>
        <p:nvPr/>
      </p:nvGrpSpPr>
      <p:grpSpPr>
        <a:xfrm>
          <a:off x="0" y="0"/>
          <a:ext cx="0" cy="0"/>
          <a:chOff x="0" y="0"/>
          <a:chExt cx="0" cy="0"/>
        </a:xfrm>
      </p:grpSpPr>
      <p:sp>
        <p:nvSpPr>
          <p:cNvPr id="1364" name="Google Shape;1364;g10ca79d2ff3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5" name="Google Shape;1365;g10ca79d2ff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p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3" name="Google Shape;1373;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p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1" name="Google Shape;1381;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p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7" name="Google Shape;1397;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p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3" name="Google Shape;1403;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6" name="Shape 1406"/>
        <p:cNvGrpSpPr/>
        <p:nvPr/>
      </p:nvGrpSpPr>
      <p:grpSpPr>
        <a:xfrm>
          <a:off x="0" y="0"/>
          <a:ext cx="0" cy="0"/>
          <a:chOff x="0" y="0"/>
          <a:chExt cx="0" cy="0"/>
        </a:xfrm>
      </p:grpSpPr>
      <p:sp>
        <p:nvSpPr>
          <p:cNvPr id="1407" name="Google Shape;1407;p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8" name="Google Shape;1408;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4" name="Google Shape;1414;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5" name="Google Shape;1415;p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p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0" name="Google Shape;1420;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855300" y="1363125"/>
            <a:ext cx="5110800" cy="24171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2"/>
              </a:buClr>
              <a:buSzPts val="4800"/>
              <a:buNone/>
              <a:defRPr sz="4800">
                <a:solidFill>
                  <a:schemeClr val="lt2"/>
                </a:solidFill>
              </a:defRPr>
            </a:lvl1pPr>
            <a:lvl2pPr lvl="1" algn="l">
              <a:lnSpc>
                <a:spcPct val="90000"/>
              </a:lnSpc>
              <a:spcBef>
                <a:spcPts val="0"/>
              </a:spcBef>
              <a:spcAft>
                <a:spcPts val="0"/>
              </a:spcAft>
              <a:buClr>
                <a:schemeClr val="lt2"/>
              </a:buClr>
              <a:buSzPts val="4800"/>
              <a:buNone/>
              <a:defRPr sz="4800">
                <a:solidFill>
                  <a:schemeClr val="lt2"/>
                </a:solidFill>
              </a:defRPr>
            </a:lvl2pPr>
            <a:lvl3pPr lvl="2" algn="l">
              <a:lnSpc>
                <a:spcPct val="90000"/>
              </a:lnSpc>
              <a:spcBef>
                <a:spcPts val="0"/>
              </a:spcBef>
              <a:spcAft>
                <a:spcPts val="0"/>
              </a:spcAft>
              <a:buClr>
                <a:schemeClr val="lt2"/>
              </a:buClr>
              <a:buSzPts val="4800"/>
              <a:buNone/>
              <a:defRPr sz="4800">
                <a:solidFill>
                  <a:schemeClr val="lt2"/>
                </a:solidFill>
              </a:defRPr>
            </a:lvl3pPr>
            <a:lvl4pPr lvl="3" algn="l">
              <a:lnSpc>
                <a:spcPct val="90000"/>
              </a:lnSpc>
              <a:spcBef>
                <a:spcPts val="0"/>
              </a:spcBef>
              <a:spcAft>
                <a:spcPts val="0"/>
              </a:spcAft>
              <a:buClr>
                <a:schemeClr val="lt2"/>
              </a:buClr>
              <a:buSzPts val="4800"/>
              <a:buNone/>
              <a:defRPr sz="4800">
                <a:solidFill>
                  <a:schemeClr val="lt2"/>
                </a:solidFill>
              </a:defRPr>
            </a:lvl4pPr>
            <a:lvl5pPr lvl="4" algn="l">
              <a:lnSpc>
                <a:spcPct val="90000"/>
              </a:lnSpc>
              <a:spcBef>
                <a:spcPts val="0"/>
              </a:spcBef>
              <a:spcAft>
                <a:spcPts val="0"/>
              </a:spcAft>
              <a:buClr>
                <a:schemeClr val="lt2"/>
              </a:buClr>
              <a:buSzPts val="4800"/>
              <a:buNone/>
              <a:defRPr sz="4800">
                <a:solidFill>
                  <a:schemeClr val="lt2"/>
                </a:solidFill>
              </a:defRPr>
            </a:lvl5pPr>
            <a:lvl6pPr lvl="5" algn="l">
              <a:lnSpc>
                <a:spcPct val="90000"/>
              </a:lnSpc>
              <a:spcBef>
                <a:spcPts val="0"/>
              </a:spcBef>
              <a:spcAft>
                <a:spcPts val="0"/>
              </a:spcAft>
              <a:buClr>
                <a:schemeClr val="lt2"/>
              </a:buClr>
              <a:buSzPts val="4800"/>
              <a:buNone/>
              <a:defRPr sz="4800">
                <a:solidFill>
                  <a:schemeClr val="lt2"/>
                </a:solidFill>
              </a:defRPr>
            </a:lvl6pPr>
            <a:lvl7pPr lvl="6" algn="l">
              <a:lnSpc>
                <a:spcPct val="90000"/>
              </a:lnSpc>
              <a:spcBef>
                <a:spcPts val="0"/>
              </a:spcBef>
              <a:spcAft>
                <a:spcPts val="0"/>
              </a:spcAft>
              <a:buClr>
                <a:schemeClr val="lt2"/>
              </a:buClr>
              <a:buSzPts val="4800"/>
              <a:buNone/>
              <a:defRPr sz="4800">
                <a:solidFill>
                  <a:schemeClr val="lt2"/>
                </a:solidFill>
              </a:defRPr>
            </a:lvl7pPr>
            <a:lvl8pPr lvl="7" algn="l">
              <a:lnSpc>
                <a:spcPct val="90000"/>
              </a:lnSpc>
              <a:spcBef>
                <a:spcPts val="0"/>
              </a:spcBef>
              <a:spcAft>
                <a:spcPts val="0"/>
              </a:spcAft>
              <a:buClr>
                <a:schemeClr val="lt2"/>
              </a:buClr>
              <a:buSzPts val="4800"/>
              <a:buNone/>
              <a:defRPr sz="4800">
                <a:solidFill>
                  <a:schemeClr val="lt2"/>
                </a:solidFill>
              </a:defRPr>
            </a:lvl8pPr>
            <a:lvl9pPr lvl="8" algn="l">
              <a:lnSpc>
                <a:spcPct val="90000"/>
              </a:lnSpc>
              <a:spcBef>
                <a:spcPts val="0"/>
              </a:spcBef>
              <a:spcAft>
                <a:spcPts val="0"/>
              </a:spcAft>
              <a:buClr>
                <a:schemeClr val="lt2"/>
              </a:buClr>
              <a:buSzPts val="4800"/>
              <a:buNone/>
              <a:defRPr sz="4800">
                <a:solidFill>
                  <a:schemeClr val="lt2"/>
                </a:solidFill>
              </a:defRPr>
            </a:lvl9pPr>
          </a:lstStyle>
          <a:p/>
        </p:txBody>
      </p:sp>
      <p:grpSp>
        <p:nvGrpSpPr>
          <p:cNvPr id="13" name="Google Shape;13;p2"/>
          <p:cNvGrpSpPr/>
          <p:nvPr/>
        </p:nvGrpSpPr>
        <p:grpSpPr>
          <a:xfrm>
            <a:off x="0" y="2550906"/>
            <a:ext cx="719125" cy="41700"/>
            <a:chOff x="0" y="2550906"/>
            <a:chExt cx="719125" cy="41700"/>
          </a:xfrm>
        </p:grpSpPr>
        <p:sp>
          <p:nvSpPr>
            <p:cNvPr id="14" name="Google Shape;14;p2"/>
            <p:cNvSpPr/>
            <p:nvPr/>
          </p:nvSpPr>
          <p:spPr>
            <a:xfrm>
              <a:off x="0" y="255090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506425" y="2550906"/>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4" name="Shape 64"/>
        <p:cNvGrpSpPr/>
        <p:nvPr/>
      </p:nvGrpSpPr>
      <p:grpSpPr>
        <a:xfrm>
          <a:off x="0" y="0"/>
          <a:ext cx="0" cy="0"/>
          <a:chOff x="0" y="0"/>
          <a:chExt cx="0" cy="0"/>
        </a:xfrm>
      </p:grpSpPr>
      <p:sp>
        <p:nvSpPr>
          <p:cNvPr id="65" name="Google Shape;65;p11"/>
          <p:cNvSpPr txBox="1"/>
          <p:nvPr>
            <p:ph idx="1" type="body"/>
          </p:nvPr>
        </p:nvSpPr>
        <p:spPr>
          <a:xfrm>
            <a:off x="855300" y="4406300"/>
            <a:ext cx="7433400" cy="3114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800"/>
              </a:spcAft>
              <a:buSzPts val="1800"/>
              <a:buNone/>
              <a:defRPr sz="1800"/>
            </a:lvl1pPr>
          </a:lstStyle>
          <a:p/>
        </p:txBody>
      </p:sp>
      <p:sp>
        <p:nvSpPr>
          <p:cNvPr id="66" name="Google Shape;66;p11"/>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grpSp>
        <p:nvGrpSpPr>
          <p:cNvPr id="67" name="Google Shape;67;p11"/>
          <p:cNvGrpSpPr/>
          <p:nvPr/>
        </p:nvGrpSpPr>
        <p:grpSpPr>
          <a:xfrm>
            <a:off x="0" y="4541156"/>
            <a:ext cx="719125" cy="41700"/>
            <a:chOff x="0" y="4541156"/>
            <a:chExt cx="719125" cy="41700"/>
          </a:xfrm>
        </p:grpSpPr>
        <p:sp>
          <p:nvSpPr>
            <p:cNvPr id="68" name="Google Shape;68;p11"/>
            <p:cNvSpPr/>
            <p:nvPr/>
          </p:nvSpPr>
          <p:spPr>
            <a:xfrm>
              <a:off x="0" y="454115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1"/>
            <p:cNvSpPr/>
            <p:nvPr/>
          </p:nvSpPr>
          <p:spPr>
            <a:xfrm>
              <a:off x="506425" y="4541156"/>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6" name="Shape 16"/>
        <p:cNvGrpSpPr/>
        <p:nvPr/>
      </p:nvGrpSpPr>
      <p:grpSpPr>
        <a:xfrm>
          <a:off x="0" y="0"/>
          <a:ext cx="0" cy="0"/>
          <a:chOff x="0" y="0"/>
          <a:chExt cx="0" cy="0"/>
        </a:xfrm>
      </p:grpSpPr>
      <p:sp>
        <p:nvSpPr>
          <p:cNvPr id="17" name="Google Shape;17;p3"/>
          <p:cNvSpPr txBox="1"/>
          <p:nvPr>
            <p:ph type="ctrTitle"/>
          </p:nvPr>
        </p:nvSpPr>
        <p:spPr>
          <a:xfrm>
            <a:off x="855300" y="1534047"/>
            <a:ext cx="5110800" cy="1159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600"/>
              <a:buNone/>
              <a:defRPr sz="3600"/>
            </a:lvl1pPr>
            <a:lvl2pPr lvl="1" algn="l">
              <a:lnSpc>
                <a:spcPct val="90000"/>
              </a:lnSpc>
              <a:spcBef>
                <a:spcPts val="0"/>
              </a:spcBef>
              <a:spcAft>
                <a:spcPts val="0"/>
              </a:spcAft>
              <a:buSzPts val="3600"/>
              <a:buNone/>
              <a:defRPr sz="3600"/>
            </a:lvl2pPr>
            <a:lvl3pPr lvl="2" algn="l">
              <a:lnSpc>
                <a:spcPct val="90000"/>
              </a:lnSpc>
              <a:spcBef>
                <a:spcPts val="0"/>
              </a:spcBef>
              <a:spcAft>
                <a:spcPts val="0"/>
              </a:spcAft>
              <a:buSzPts val="3600"/>
              <a:buNone/>
              <a:defRPr sz="3600"/>
            </a:lvl3pPr>
            <a:lvl4pPr lvl="3" algn="l">
              <a:lnSpc>
                <a:spcPct val="90000"/>
              </a:lnSpc>
              <a:spcBef>
                <a:spcPts val="0"/>
              </a:spcBef>
              <a:spcAft>
                <a:spcPts val="0"/>
              </a:spcAft>
              <a:buSzPts val="3600"/>
              <a:buNone/>
              <a:defRPr sz="3600"/>
            </a:lvl4pPr>
            <a:lvl5pPr lvl="4" algn="l">
              <a:lnSpc>
                <a:spcPct val="90000"/>
              </a:lnSpc>
              <a:spcBef>
                <a:spcPts val="0"/>
              </a:spcBef>
              <a:spcAft>
                <a:spcPts val="0"/>
              </a:spcAft>
              <a:buSzPts val="3600"/>
              <a:buNone/>
              <a:defRPr sz="3600"/>
            </a:lvl5pPr>
            <a:lvl6pPr lvl="5" algn="l">
              <a:lnSpc>
                <a:spcPct val="90000"/>
              </a:lnSpc>
              <a:spcBef>
                <a:spcPts val="0"/>
              </a:spcBef>
              <a:spcAft>
                <a:spcPts val="0"/>
              </a:spcAft>
              <a:buSzPts val="3600"/>
              <a:buNone/>
              <a:defRPr sz="3600"/>
            </a:lvl6pPr>
            <a:lvl7pPr lvl="6" algn="l">
              <a:lnSpc>
                <a:spcPct val="90000"/>
              </a:lnSpc>
              <a:spcBef>
                <a:spcPts val="0"/>
              </a:spcBef>
              <a:spcAft>
                <a:spcPts val="0"/>
              </a:spcAft>
              <a:buSzPts val="3600"/>
              <a:buNone/>
              <a:defRPr sz="3600"/>
            </a:lvl7pPr>
            <a:lvl8pPr lvl="7" algn="l">
              <a:lnSpc>
                <a:spcPct val="90000"/>
              </a:lnSpc>
              <a:spcBef>
                <a:spcPts val="0"/>
              </a:spcBef>
              <a:spcAft>
                <a:spcPts val="0"/>
              </a:spcAft>
              <a:buSzPts val="3600"/>
              <a:buNone/>
              <a:defRPr sz="3600"/>
            </a:lvl8pPr>
            <a:lvl9pPr lvl="8" algn="l">
              <a:lnSpc>
                <a:spcPct val="90000"/>
              </a:lnSpc>
              <a:spcBef>
                <a:spcPts val="0"/>
              </a:spcBef>
              <a:spcAft>
                <a:spcPts val="0"/>
              </a:spcAft>
              <a:buSzPts val="3600"/>
              <a:buNone/>
              <a:defRPr sz="3600"/>
            </a:lvl9pPr>
          </a:lstStyle>
          <a:p/>
        </p:txBody>
      </p:sp>
      <p:sp>
        <p:nvSpPr>
          <p:cNvPr id="18" name="Google Shape;18;p3"/>
          <p:cNvSpPr txBox="1"/>
          <p:nvPr>
            <p:ph idx="1" type="subTitle"/>
          </p:nvPr>
        </p:nvSpPr>
        <p:spPr>
          <a:xfrm>
            <a:off x="855300" y="2714552"/>
            <a:ext cx="5110800" cy="4281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2"/>
              </a:buClr>
              <a:buSzPts val="2400"/>
              <a:buNone/>
              <a:defRPr>
                <a:solidFill>
                  <a:schemeClr val="lt2"/>
                </a:solidFill>
              </a:defRPr>
            </a:lvl1pPr>
            <a:lvl2pPr lvl="1" algn="l">
              <a:lnSpc>
                <a:spcPct val="115000"/>
              </a:lnSpc>
              <a:spcBef>
                <a:spcPts val="800"/>
              </a:spcBef>
              <a:spcAft>
                <a:spcPts val="0"/>
              </a:spcAft>
              <a:buClr>
                <a:schemeClr val="lt2"/>
              </a:buClr>
              <a:buSzPts val="3000"/>
              <a:buNone/>
              <a:defRPr sz="3000">
                <a:solidFill>
                  <a:schemeClr val="lt2"/>
                </a:solidFill>
              </a:defRPr>
            </a:lvl2pPr>
            <a:lvl3pPr lvl="2" algn="l">
              <a:lnSpc>
                <a:spcPct val="115000"/>
              </a:lnSpc>
              <a:spcBef>
                <a:spcPts val="800"/>
              </a:spcBef>
              <a:spcAft>
                <a:spcPts val="0"/>
              </a:spcAft>
              <a:buClr>
                <a:schemeClr val="lt2"/>
              </a:buClr>
              <a:buSzPts val="3000"/>
              <a:buNone/>
              <a:defRPr sz="3000">
                <a:solidFill>
                  <a:schemeClr val="lt2"/>
                </a:solidFill>
              </a:defRPr>
            </a:lvl3pPr>
            <a:lvl4pPr lvl="3" algn="l">
              <a:lnSpc>
                <a:spcPct val="115000"/>
              </a:lnSpc>
              <a:spcBef>
                <a:spcPts val="800"/>
              </a:spcBef>
              <a:spcAft>
                <a:spcPts val="0"/>
              </a:spcAft>
              <a:buClr>
                <a:schemeClr val="lt2"/>
              </a:buClr>
              <a:buSzPts val="3000"/>
              <a:buNone/>
              <a:defRPr sz="3000">
                <a:solidFill>
                  <a:schemeClr val="lt2"/>
                </a:solidFill>
              </a:defRPr>
            </a:lvl4pPr>
            <a:lvl5pPr lvl="4" algn="l">
              <a:lnSpc>
                <a:spcPct val="115000"/>
              </a:lnSpc>
              <a:spcBef>
                <a:spcPts val="800"/>
              </a:spcBef>
              <a:spcAft>
                <a:spcPts val="0"/>
              </a:spcAft>
              <a:buClr>
                <a:schemeClr val="lt2"/>
              </a:buClr>
              <a:buSzPts val="3000"/>
              <a:buNone/>
              <a:defRPr sz="3000">
                <a:solidFill>
                  <a:schemeClr val="lt2"/>
                </a:solidFill>
              </a:defRPr>
            </a:lvl5pPr>
            <a:lvl6pPr lvl="5" algn="l">
              <a:lnSpc>
                <a:spcPct val="115000"/>
              </a:lnSpc>
              <a:spcBef>
                <a:spcPts val="800"/>
              </a:spcBef>
              <a:spcAft>
                <a:spcPts val="0"/>
              </a:spcAft>
              <a:buClr>
                <a:schemeClr val="lt2"/>
              </a:buClr>
              <a:buSzPts val="3000"/>
              <a:buNone/>
              <a:defRPr sz="3000">
                <a:solidFill>
                  <a:schemeClr val="lt2"/>
                </a:solidFill>
              </a:defRPr>
            </a:lvl6pPr>
            <a:lvl7pPr lvl="6" algn="l">
              <a:lnSpc>
                <a:spcPct val="115000"/>
              </a:lnSpc>
              <a:spcBef>
                <a:spcPts val="800"/>
              </a:spcBef>
              <a:spcAft>
                <a:spcPts val="0"/>
              </a:spcAft>
              <a:buClr>
                <a:schemeClr val="lt2"/>
              </a:buClr>
              <a:buSzPts val="3000"/>
              <a:buNone/>
              <a:defRPr sz="3000">
                <a:solidFill>
                  <a:schemeClr val="lt2"/>
                </a:solidFill>
              </a:defRPr>
            </a:lvl7pPr>
            <a:lvl8pPr lvl="7" algn="l">
              <a:lnSpc>
                <a:spcPct val="115000"/>
              </a:lnSpc>
              <a:spcBef>
                <a:spcPts val="800"/>
              </a:spcBef>
              <a:spcAft>
                <a:spcPts val="0"/>
              </a:spcAft>
              <a:buClr>
                <a:schemeClr val="lt2"/>
              </a:buClr>
              <a:buSzPts val="3000"/>
              <a:buNone/>
              <a:defRPr sz="3000">
                <a:solidFill>
                  <a:schemeClr val="lt2"/>
                </a:solidFill>
              </a:defRPr>
            </a:lvl8pPr>
            <a:lvl9pPr lvl="8" algn="l">
              <a:lnSpc>
                <a:spcPct val="115000"/>
              </a:lnSpc>
              <a:spcBef>
                <a:spcPts val="800"/>
              </a:spcBef>
              <a:spcAft>
                <a:spcPts val="800"/>
              </a:spcAft>
              <a:buClr>
                <a:schemeClr val="lt2"/>
              </a:buClr>
              <a:buSzPts val="3000"/>
              <a:buNone/>
              <a:defRPr sz="3000">
                <a:solidFill>
                  <a:schemeClr val="lt2"/>
                </a:solidFill>
              </a:defRPr>
            </a:lvl9pPr>
          </a:lstStyle>
          <a:p/>
        </p:txBody>
      </p:sp>
      <p:grpSp>
        <p:nvGrpSpPr>
          <p:cNvPr id="19" name="Google Shape;19;p3"/>
          <p:cNvGrpSpPr/>
          <p:nvPr/>
        </p:nvGrpSpPr>
        <p:grpSpPr>
          <a:xfrm>
            <a:off x="0" y="2550906"/>
            <a:ext cx="719125" cy="41700"/>
            <a:chOff x="0" y="2550906"/>
            <a:chExt cx="719125" cy="41700"/>
          </a:xfrm>
        </p:grpSpPr>
        <p:sp>
          <p:nvSpPr>
            <p:cNvPr id="20" name="Google Shape;20;p3"/>
            <p:cNvSpPr/>
            <p:nvPr/>
          </p:nvSpPr>
          <p:spPr>
            <a:xfrm>
              <a:off x="0" y="255090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506425" y="2550906"/>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2400"/>
              <a:buNone/>
              <a:defRPr/>
            </a:lvl1pPr>
            <a:lvl2pPr lvl="1" algn="l">
              <a:lnSpc>
                <a:spcPct val="90000"/>
              </a:lnSpc>
              <a:spcBef>
                <a:spcPts val="0"/>
              </a:spcBef>
              <a:spcAft>
                <a:spcPts val="0"/>
              </a:spcAft>
              <a:buSzPts val="2400"/>
              <a:buNone/>
              <a:defRPr/>
            </a:lvl2pPr>
            <a:lvl3pPr lvl="2" algn="l">
              <a:lnSpc>
                <a:spcPct val="90000"/>
              </a:lnSpc>
              <a:spcBef>
                <a:spcPts val="0"/>
              </a:spcBef>
              <a:spcAft>
                <a:spcPts val="0"/>
              </a:spcAft>
              <a:buSzPts val="2400"/>
              <a:buNone/>
              <a:defRPr/>
            </a:lvl3pPr>
            <a:lvl4pPr lvl="3" algn="l">
              <a:lnSpc>
                <a:spcPct val="90000"/>
              </a:lnSpc>
              <a:spcBef>
                <a:spcPts val="0"/>
              </a:spcBef>
              <a:spcAft>
                <a:spcPts val="0"/>
              </a:spcAft>
              <a:buSzPts val="2400"/>
              <a:buNone/>
              <a:defRPr/>
            </a:lvl4pPr>
            <a:lvl5pPr lvl="4" algn="l">
              <a:lnSpc>
                <a:spcPct val="90000"/>
              </a:lnSpc>
              <a:spcBef>
                <a:spcPts val="0"/>
              </a:spcBef>
              <a:spcAft>
                <a:spcPts val="0"/>
              </a:spcAft>
              <a:buSzPts val="2400"/>
              <a:buNone/>
              <a:defRPr/>
            </a:lvl5pPr>
            <a:lvl6pPr lvl="5" algn="l">
              <a:lnSpc>
                <a:spcPct val="90000"/>
              </a:lnSpc>
              <a:spcBef>
                <a:spcPts val="0"/>
              </a:spcBef>
              <a:spcAft>
                <a:spcPts val="0"/>
              </a:spcAft>
              <a:buSzPts val="2400"/>
              <a:buNone/>
              <a:defRPr/>
            </a:lvl6pPr>
            <a:lvl7pPr lvl="6" algn="l">
              <a:lnSpc>
                <a:spcPct val="90000"/>
              </a:lnSpc>
              <a:spcBef>
                <a:spcPts val="0"/>
              </a:spcBef>
              <a:spcAft>
                <a:spcPts val="0"/>
              </a:spcAft>
              <a:buSzPts val="2400"/>
              <a:buNone/>
              <a:defRPr/>
            </a:lvl7pPr>
            <a:lvl8pPr lvl="7" algn="l">
              <a:lnSpc>
                <a:spcPct val="90000"/>
              </a:lnSpc>
              <a:spcBef>
                <a:spcPts val="0"/>
              </a:spcBef>
              <a:spcAft>
                <a:spcPts val="0"/>
              </a:spcAft>
              <a:buSzPts val="2400"/>
              <a:buNone/>
              <a:defRPr/>
            </a:lvl8pPr>
            <a:lvl9pPr lvl="8" algn="l">
              <a:lnSpc>
                <a:spcPct val="90000"/>
              </a:lnSpc>
              <a:spcBef>
                <a:spcPts val="0"/>
              </a:spcBef>
              <a:spcAft>
                <a:spcPts val="0"/>
              </a:spcAft>
              <a:buSzPts val="2400"/>
              <a:buNone/>
              <a:defRPr/>
            </a:lvl9pPr>
          </a:lstStyle>
          <a:p/>
        </p:txBody>
      </p:sp>
      <p:sp>
        <p:nvSpPr>
          <p:cNvPr id="24" name="Google Shape;24;p4"/>
          <p:cNvSpPr txBox="1"/>
          <p:nvPr>
            <p:ph idx="1" type="body"/>
          </p:nvPr>
        </p:nvSpPr>
        <p:spPr>
          <a:xfrm>
            <a:off x="855300" y="1353948"/>
            <a:ext cx="5307000" cy="30339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0"/>
              </a:spcBef>
              <a:spcAft>
                <a:spcPts val="0"/>
              </a:spcAft>
              <a:buSzPts val="2400"/>
              <a:buChar char="╸"/>
              <a:defRPr/>
            </a:lvl1pPr>
            <a:lvl2pPr indent="-381000" lvl="1" marL="914400" algn="l">
              <a:lnSpc>
                <a:spcPct val="115000"/>
              </a:lnSpc>
              <a:spcBef>
                <a:spcPts val="800"/>
              </a:spcBef>
              <a:spcAft>
                <a:spcPts val="0"/>
              </a:spcAft>
              <a:buSzPts val="2400"/>
              <a:buChar char="‧"/>
              <a:defRPr/>
            </a:lvl2pPr>
            <a:lvl3pPr indent="-381000" lvl="2" marL="1371600" algn="l">
              <a:lnSpc>
                <a:spcPct val="115000"/>
              </a:lnSpc>
              <a:spcBef>
                <a:spcPts val="800"/>
              </a:spcBef>
              <a:spcAft>
                <a:spcPts val="0"/>
              </a:spcAft>
              <a:buSzPts val="2400"/>
              <a:buChar char="‧"/>
              <a:defRPr/>
            </a:lvl3pPr>
            <a:lvl4pPr indent="-381000" lvl="3" marL="1828800" algn="l">
              <a:lnSpc>
                <a:spcPct val="115000"/>
              </a:lnSpc>
              <a:spcBef>
                <a:spcPts val="800"/>
              </a:spcBef>
              <a:spcAft>
                <a:spcPts val="0"/>
              </a:spcAft>
              <a:buSzPts val="2400"/>
              <a:buChar char="●"/>
              <a:defRPr/>
            </a:lvl4pPr>
            <a:lvl5pPr indent="-381000" lvl="4" marL="2286000" algn="l">
              <a:lnSpc>
                <a:spcPct val="115000"/>
              </a:lnSpc>
              <a:spcBef>
                <a:spcPts val="800"/>
              </a:spcBef>
              <a:spcAft>
                <a:spcPts val="0"/>
              </a:spcAft>
              <a:buSzPts val="2400"/>
              <a:buChar char="○"/>
              <a:defRPr/>
            </a:lvl5pPr>
            <a:lvl6pPr indent="-381000" lvl="5" marL="2743200" algn="l">
              <a:lnSpc>
                <a:spcPct val="115000"/>
              </a:lnSpc>
              <a:spcBef>
                <a:spcPts val="800"/>
              </a:spcBef>
              <a:spcAft>
                <a:spcPts val="0"/>
              </a:spcAft>
              <a:buSzPts val="2400"/>
              <a:buChar char="■"/>
              <a:defRPr/>
            </a:lvl6pPr>
            <a:lvl7pPr indent="-381000" lvl="6" marL="3200400" algn="l">
              <a:lnSpc>
                <a:spcPct val="115000"/>
              </a:lnSpc>
              <a:spcBef>
                <a:spcPts val="800"/>
              </a:spcBef>
              <a:spcAft>
                <a:spcPts val="0"/>
              </a:spcAft>
              <a:buSzPts val="2400"/>
              <a:buChar char="●"/>
              <a:defRPr/>
            </a:lvl7pPr>
            <a:lvl8pPr indent="-381000" lvl="7" marL="3657600" algn="l">
              <a:lnSpc>
                <a:spcPct val="115000"/>
              </a:lnSpc>
              <a:spcBef>
                <a:spcPts val="800"/>
              </a:spcBef>
              <a:spcAft>
                <a:spcPts val="0"/>
              </a:spcAft>
              <a:buSzPts val="2400"/>
              <a:buChar char="○"/>
              <a:defRPr/>
            </a:lvl8pPr>
            <a:lvl9pPr indent="-381000" lvl="8" marL="4114800" algn="l">
              <a:lnSpc>
                <a:spcPct val="115000"/>
              </a:lnSpc>
              <a:spcBef>
                <a:spcPts val="800"/>
              </a:spcBef>
              <a:spcAft>
                <a:spcPts val="800"/>
              </a:spcAft>
              <a:buSzPts val="2400"/>
              <a:buChar char="■"/>
              <a:defRPr/>
            </a:lvl9pPr>
          </a:lstStyle>
          <a:p/>
        </p:txBody>
      </p:sp>
      <p:sp>
        <p:nvSpPr>
          <p:cNvPr id="25" name="Google Shape;25;p4"/>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grpSp>
        <p:nvGrpSpPr>
          <p:cNvPr id="26" name="Google Shape;26;p4"/>
          <p:cNvGrpSpPr/>
          <p:nvPr/>
        </p:nvGrpSpPr>
        <p:grpSpPr>
          <a:xfrm>
            <a:off x="0" y="1120426"/>
            <a:ext cx="719125" cy="41709"/>
            <a:chOff x="0" y="1120426"/>
            <a:chExt cx="719125" cy="41709"/>
          </a:xfrm>
        </p:grpSpPr>
        <p:sp>
          <p:nvSpPr>
            <p:cNvPr id="27" name="Google Shape;27;p4"/>
            <p:cNvSpPr/>
            <p:nvPr/>
          </p:nvSpPr>
          <p:spPr>
            <a:xfrm>
              <a:off x="0" y="112042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4"/>
            <p:cNvSpPr/>
            <p:nvPr/>
          </p:nvSpPr>
          <p:spPr>
            <a:xfrm>
              <a:off x="506425" y="1120435"/>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1"/>
            </a:gs>
            <a:gs pos="100000">
              <a:schemeClr val="accent2"/>
            </a:gs>
          </a:gsLst>
          <a:path path="circle">
            <a:fillToRect l="100%" t="100%"/>
          </a:path>
          <a:tileRect b="-100%" r="-100%"/>
        </a:gradFill>
      </p:bgPr>
    </p:bg>
    <p:spTree>
      <p:nvGrpSpPr>
        <p:cNvPr id="29" name="Shape 29"/>
        <p:cNvGrpSpPr/>
        <p:nvPr/>
      </p:nvGrpSpPr>
      <p:grpSpPr>
        <a:xfrm>
          <a:off x="0" y="0"/>
          <a:ext cx="0" cy="0"/>
          <a:chOff x="0" y="0"/>
          <a:chExt cx="0" cy="0"/>
        </a:xfrm>
      </p:grpSpPr>
      <p:sp>
        <p:nvSpPr>
          <p:cNvPr id="30" name="Google Shape;30;p5"/>
          <p:cNvSpPr txBox="1"/>
          <p:nvPr>
            <p:ph idx="1" type="body"/>
          </p:nvPr>
        </p:nvSpPr>
        <p:spPr>
          <a:xfrm>
            <a:off x="855300" y="2161800"/>
            <a:ext cx="5307000" cy="819900"/>
          </a:xfrm>
          <a:prstGeom prst="rect">
            <a:avLst/>
          </a:prstGeom>
          <a:noFill/>
          <a:ln>
            <a:noFill/>
          </a:ln>
          <a:effectLst>
            <a:outerShdw blurRad="14288" rotWithShape="0" algn="bl" dir="16560000" dist="9525">
              <a:schemeClr val="accent1"/>
            </a:outerShdw>
          </a:effectLst>
        </p:spPr>
        <p:txBody>
          <a:bodyPr anchorCtr="0" anchor="ctr" bIns="0" lIns="0" spcFirstLastPara="1" rIns="0" wrap="square" tIns="0">
            <a:noAutofit/>
          </a:bodyPr>
          <a:lstStyle>
            <a:lvl1pPr indent="-419100" lvl="0" marL="457200" algn="l">
              <a:lnSpc>
                <a:spcPct val="115000"/>
              </a:lnSpc>
              <a:spcBef>
                <a:spcPts val="0"/>
              </a:spcBef>
              <a:spcAft>
                <a:spcPts val="0"/>
              </a:spcAft>
              <a:buClr>
                <a:schemeClr val="accent5"/>
              </a:buClr>
              <a:buSzPts val="3000"/>
              <a:buFont typeface="Barlow"/>
              <a:buChar char="╸"/>
              <a:defRPr b="1" i="1" sz="3000">
                <a:solidFill>
                  <a:schemeClr val="accent5"/>
                </a:solidFill>
                <a:latin typeface="Barlow"/>
                <a:ea typeface="Barlow"/>
                <a:cs typeface="Barlow"/>
                <a:sym typeface="Barlow"/>
              </a:defRPr>
            </a:lvl1pPr>
            <a:lvl2pPr indent="-419100" lvl="1" marL="914400" algn="l">
              <a:lnSpc>
                <a:spcPct val="115000"/>
              </a:lnSpc>
              <a:spcBef>
                <a:spcPts val="800"/>
              </a:spcBef>
              <a:spcAft>
                <a:spcPts val="0"/>
              </a:spcAft>
              <a:buClr>
                <a:schemeClr val="accent5"/>
              </a:buClr>
              <a:buSzPts val="3000"/>
              <a:buFont typeface="Barlow"/>
              <a:buChar char="‧"/>
              <a:defRPr b="1" i="1" sz="3000">
                <a:solidFill>
                  <a:schemeClr val="accent5"/>
                </a:solidFill>
                <a:latin typeface="Barlow"/>
                <a:ea typeface="Barlow"/>
                <a:cs typeface="Barlow"/>
                <a:sym typeface="Barlow"/>
              </a:defRPr>
            </a:lvl2pPr>
            <a:lvl3pPr indent="-419100" lvl="2" marL="1371600" algn="l">
              <a:lnSpc>
                <a:spcPct val="115000"/>
              </a:lnSpc>
              <a:spcBef>
                <a:spcPts val="800"/>
              </a:spcBef>
              <a:spcAft>
                <a:spcPts val="0"/>
              </a:spcAft>
              <a:buClr>
                <a:schemeClr val="accent5"/>
              </a:buClr>
              <a:buSzPts val="3000"/>
              <a:buFont typeface="Barlow"/>
              <a:buChar char="‧"/>
              <a:defRPr b="1" i="1" sz="3000">
                <a:solidFill>
                  <a:schemeClr val="accent5"/>
                </a:solidFill>
                <a:latin typeface="Barlow"/>
                <a:ea typeface="Barlow"/>
                <a:cs typeface="Barlow"/>
                <a:sym typeface="Barlow"/>
              </a:defRPr>
            </a:lvl3pPr>
            <a:lvl4pPr indent="-419100" lvl="3" marL="1828800" algn="l">
              <a:lnSpc>
                <a:spcPct val="115000"/>
              </a:lnSpc>
              <a:spcBef>
                <a:spcPts val="800"/>
              </a:spcBef>
              <a:spcAft>
                <a:spcPts val="0"/>
              </a:spcAft>
              <a:buClr>
                <a:schemeClr val="accent5"/>
              </a:buClr>
              <a:buSzPts val="3000"/>
              <a:buFont typeface="Barlow"/>
              <a:buChar char="●"/>
              <a:defRPr b="1" i="1" sz="3000">
                <a:solidFill>
                  <a:schemeClr val="accent5"/>
                </a:solidFill>
                <a:latin typeface="Barlow"/>
                <a:ea typeface="Barlow"/>
                <a:cs typeface="Barlow"/>
                <a:sym typeface="Barlow"/>
              </a:defRPr>
            </a:lvl4pPr>
            <a:lvl5pPr indent="-419100" lvl="4" marL="2286000" algn="l">
              <a:lnSpc>
                <a:spcPct val="115000"/>
              </a:lnSpc>
              <a:spcBef>
                <a:spcPts val="800"/>
              </a:spcBef>
              <a:spcAft>
                <a:spcPts val="0"/>
              </a:spcAft>
              <a:buClr>
                <a:schemeClr val="accent5"/>
              </a:buClr>
              <a:buSzPts val="3000"/>
              <a:buFont typeface="Barlow"/>
              <a:buChar char="○"/>
              <a:defRPr b="1" i="1" sz="3000">
                <a:solidFill>
                  <a:schemeClr val="accent5"/>
                </a:solidFill>
                <a:latin typeface="Barlow"/>
                <a:ea typeface="Barlow"/>
                <a:cs typeface="Barlow"/>
                <a:sym typeface="Barlow"/>
              </a:defRPr>
            </a:lvl5pPr>
            <a:lvl6pPr indent="-419100" lvl="5" marL="2743200" algn="l">
              <a:lnSpc>
                <a:spcPct val="115000"/>
              </a:lnSpc>
              <a:spcBef>
                <a:spcPts val="800"/>
              </a:spcBef>
              <a:spcAft>
                <a:spcPts val="0"/>
              </a:spcAft>
              <a:buClr>
                <a:schemeClr val="accent5"/>
              </a:buClr>
              <a:buSzPts val="3000"/>
              <a:buFont typeface="Barlow"/>
              <a:buChar char="■"/>
              <a:defRPr b="1" i="1" sz="3000">
                <a:solidFill>
                  <a:schemeClr val="accent5"/>
                </a:solidFill>
                <a:latin typeface="Barlow"/>
                <a:ea typeface="Barlow"/>
                <a:cs typeface="Barlow"/>
                <a:sym typeface="Barlow"/>
              </a:defRPr>
            </a:lvl6pPr>
            <a:lvl7pPr indent="-419100" lvl="6" marL="3200400" algn="l">
              <a:lnSpc>
                <a:spcPct val="115000"/>
              </a:lnSpc>
              <a:spcBef>
                <a:spcPts val="800"/>
              </a:spcBef>
              <a:spcAft>
                <a:spcPts val="0"/>
              </a:spcAft>
              <a:buClr>
                <a:schemeClr val="accent5"/>
              </a:buClr>
              <a:buSzPts val="3000"/>
              <a:buFont typeface="Barlow"/>
              <a:buChar char="●"/>
              <a:defRPr b="1" i="1" sz="3000">
                <a:solidFill>
                  <a:schemeClr val="accent5"/>
                </a:solidFill>
                <a:latin typeface="Barlow"/>
                <a:ea typeface="Barlow"/>
                <a:cs typeface="Barlow"/>
                <a:sym typeface="Barlow"/>
              </a:defRPr>
            </a:lvl7pPr>
            <a:lvl8pPr indent="-419100" lvl="7" marL="3657600" algn="l">
              <a:lnSpc>
                <a:spcPct val="115000"/>
              </a:lnSpc>
              <a:spcBef>
                <a:spcPts val="800"/>
              </a:spcBef>
              <a:spcAft>
                <a:spcPts val="0"/>
              </a:spcAft>
              <a:buClr>
                <a:schemeClr val="accent5"/>
              </a:buClr>
              <a:buSzPts val="3000"/>
              <a:buFont typeface="Barlow"/>
              <a:buChar char="○"/>
              <a:defRPr b="1" i="1" sz="3000">
                <a:solidFill>
                  <a:schemeClr val="accent5"/>
                </a:solidFill>
                <a:latin typeface="Barlow"/>
                <a:ea typeface="Barlow"/>
                <a:cs typeface="Barlow"/>
                <a:sym typeface="Barlow"/>
              </a:defRPr>
            </a:lvl8pPr>
            <a:lvl9pPr indent="-419100" lvl="8" marL="4114800" algn="l">
              <a:lnSpc>
                <a:spcPct val="115000"/>
              </a:lnSpc>
              <a:spcBef>
                <a:spcPts val="800"/>
              </a:spcBef>
              <a:spcAft>
                <a:spcPts val="800"/>
              </a:spcAft>
              <a:buClr>
                <a:schemeClr val="accent5"/>
              </a:buClr>
              <a:buSzPts val="3000"/>
              <a:buFont typeface="Barlow"/>
              <a:buChar char="■"/>
              <a:defRPr b="1" i="1" sz="3000">
                <a:solidFill>
                  <a:schemeClr val="accent5"/>
                </a:solidFill>
                <a:latin typeface="Barlow"/>
                <a:ea typeface="Barlow"/>
                <a:cs typeface="Barlow"/>
                <a:sym typeface="Barlow"/>
              </a:defRPr>
            </a:lvl9pPr>
          </a:lstStyle>
          <a:p/>
        </p:txBody>
      </p:sp>
      <p:sp>
        <p:nvSpPr>
          <p:cNvPr id="31" name="Google Shape;31;p5"/>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sp>
        <p:nvSpPr>
          <p:cNvPr id="32" name="Google Shape;32;p5"/>
          <p:cNvSpPr/>
          <p:nvPr/>
        </p:nvSpPr>
        <p:spPr>
          <a:xfrm>
            <a:off x="0" y="255090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33" name="Google Shape;33;p5"/>
          <p:cNvSpPr/>
          <p:nvPr/>
        </p:nvSpPr>
        <p:spPr>
          <a:xfrm>
            <a:off x="506425" y="2550906"/>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6"/>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2400"/>
              <a:buNone/>
              <a:defRPr/>
            </a:lvl1pPr>
            <a:lvl2pPr lvl="1" algn="l">
              <a:lnSpc>
                <a:spcPct val="90000"/>
              </a:lnSpc>
              <a:spcBef>
                <a:spcPts val="0"/>
              </a:spcBef>
              <a:spcAft>
                <a:spcPts val="0"/>
              </a:spcAft>
              <a:buSzPts val="2400"/>
              <a:buNone/>
              <a:defRPr/>
            </a:lvl2pPr>
            <a:lvl3pPr lvl="2" algn="l">
              <a:lnSpc>
                <a:spcPct val="90000"/>
              </a:lnSpc>
              <a:spcBef>
                <a:spcPts val="0"/>
              </a:spcBef>
              <a:spcAft>
                <a:spcPts val="0"/>
              </a:spcAft>
              <a:buSzPts val="2400"/>
              <a:buNone/>
              <a:defRPr/>
            </a:lvl3pPr>
            <a:lvl4pPr lvl="3" algn="l">
              <a:lnSpc>
                <a:spcPct val="90000"/>
              </a:lnSpc>
              <a:spcBef>
                <a:spcPts val="0"/>
              </a:spcBef>
              <a:spcAft>
                <a:spcPts val="0"/>
              </a:spcAft>
              <a:buSzPts val="2400"/>
              <a:buNone/>
              <a:defRPr/>
            </a:lvl4pPr>
            <a:lvl5pPr lvl="4" algn="l">
              <a:lnSpc>
                <a:spcPct val="90000"/>
              </a:lnSpc>
              <a:spcBef>
                <a:spcPts val="0"/>
              </a:spcBef>
              <a:spcAft>
                <a:spcPts val="0"/>
              </a:spcAft>
              <a:buSzPts val="2400"/>
              <a:buNone/>
              <a:defRPr/>
            </a:lvl5pPr>
            <a:lvl6pPr lvl="5" algn="l">
              <a:lnSpc>
                <a:spcPct val="90000"/>
              </a:lnSpc>
              <a:spcBef>
                <a:spcPts val="0"/>
              </a:spcBef>
              <a:spcAft>
                <a:spcPts val="0"/>
              </a:spcAft>
              <a:buSzPts val="2400"/>
              <a:buNone/>
              <a:defRPr/>
            </a:lvl6pPr>
            <a:lvl7pPr lvl="6" algn="l">
              <a:lnSpc>
                <a:spcPct val="90000"/>
              </a:lnSpc>
              <a:spcBef>
                <a:spcPts val="0"/>
              </a:spcBef>
              <a:spcAft>
                <a:spcPts val="0"/>
              </a:spcAft>
              <a:buSzPts val="2400"/>
              <a:buNone/>
              <a:defRPr/>
            </a:lvl7pPr>
            <a:lvl8pPr lvl="7" algn="l">
              <a:lnSpc>
                <a:spcPct val="90000"/>
              </a:lnSpc>
              <a:spcBef>
                <a:spcPts val="0"/>
              </a:spcBef>
              <a:spcAft>
                <a:spcPts val="0"/>
              </a:spcAft>
              <a:buSzPts val="2400"/>
              <a:buNone/>
              <a:defRPr/>
            </a:lvl8pPr>
            <a:lvl9pPr lvl="8" algn="l">
              <a:lnSpc>
                <a:spcPct val="90000"/>
              </a:lnSpc>
              <a:spcBef>
                <a:spcPts val="0"/>
              </a:spcBef>
              <a:spcAft>
                <a:spcPts val="0"/>
              </a:spcAft>
              <a:buSzPts val="2400"/>
              <a:buNone/>
              <a:defRPr/>
            </a:lvl9pPr>
          </a:lstStyle>
          <a:p/>
        </p:txBody>
      </p:sp>
      <p:sp>
        <p:nvSpPr>
          <p:cNvPr id="36" name="Google Shape;36;p6"/>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grpSp>
        <p:nvGrpSpPr>
          <p:cNvPr id="37" name="Google Shape;37;p6"/>
          <p:cNvGrpSpPr/>
          <p:nvPr/>
        </p:nvGrpSpPr>
        <p:grpSpPr>
          <a:xfrm>
            <a:off x="0" y="1120426"/>
            <a:ext cx="719125" cy="41709"/>
            <a:chOff x="0" y="1120426"/>
            <a:chExt cx="719125" cy="41709"/>
          </a:xfrm>
        </p:grpSpPr>
        <p:sp>
          <p:nvSpPr>
            <p:cNvPr id="38" name="Google Shape;38;p6"/>
            <p:cNvSpPr/>
            <p:nvPr/>
          </p:nvSpPr>
          <p:spPr>
            <a:xfrm>
              <a:off x="0" y="112042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6"/>
            <p:cNvSpPr/>
            <p:nvPr/>
          </p:nvSpPr>
          <p:spPr>
            <a:xfrm>
              <a:off x="506425" y="1120435"/>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0" name="Shape 40"/>
        <p:cNvGrpSpPr/>
        <p:nvPr/>
      </p:nvGrpSpPr>
      <p:grpSpPr>
        <a:xfrm>
          <a:off x="0" y="0"/>
          <a:ext cx="0" cy="0"/>
          <a:chOff x="0" y="0"/>
          <a:chExt cx="0" cy="0"/>
        </a:xfrm>
      </p:grpSpPr>
      <p:sp>
        <p:nvSpPr>
          <p:cNvPr id="41" name="Google Shape;41;p7"/>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2400"/>
              <a:buNone/>
              <a:defRPr/>
            </a:lvl1pPr>
            <a:lvl2pPr lvl="1" algn="l">
              <a:lnSpc>
                <a:spcPct val="90000"/>
              </a:lnSpc>
              <a:spcBef>
                <a:spcPts val="0"/>
              </a:spcBef>
              <a:spcAft>
                <a:spcPts val="0"/>
              </a:spcAft>
              <a:buSzPts val="2400"/>
              <a:buNone/>
              <a:defRPr/>
            </a:lvl2pPr>
            <a:lvl3pPr lvl="2" algn="l">
              <a:lnSpc>
                <a:spcPct val="90000"/>
              </a:lnSpc>
              <a:spcBef>
                <a:spcPts val="0"/>
              </a:spcBef>
              <a:spcAft>
                <a:spcPts val="0"/>
              </a:spcAft>
              <a:buSzPts val="2400"/>
              <a:buNone/>
              <a:defRPr/>
            </a:lvl3pPr>
            <a:lvl4pPr lvl="3" algn="l">
              <a:lnSpc>
                <a:spcPct val="90000"/>
              </a:lnSpc>
              <a:spcBef>
                <a:spcPts val="0"/>
              </a:spcBef>
              <a:spcAft>
                <a:spcPts val="0"/>
              </a:spcAft>
              <a:buSzPts val="2400"/>
              <a:buNone/>
              <a:defRPr/>
            </a:lvl4pPr>
            <a:lvl5pPr lvl="4" algn="l">
              <a:lnSpc>
                <a:spcPct val="90000"/>
              </a:lnSpc>
              <a:spcBef>
                <a:spcPts val="0"/>
              </a:spcBef>
              <a:spcAft>
                <a:spcPts val="0"/>
              </a:spcAft>
              <a:buSzPts val="2400"/>
              <a:buNone/>
              <a:defRPr/>
            </a:lvl5pPr>
            <a:lvl6pPr lvl="5" algn="l">
              <a:lnSpc>
                <a:spcPct val="90000"/>
              </a:lnSpc>
              <a:spcBef>
                <a:spcPts val="0"/>
              </a:spcBef>
              <a:spcAft>
                <a:spcPts val="0"/>
              </a:spcAft>
              <a:buSzPts val="2400"/>
              <a:buNone/>
              <a:defRPr/>
            </a:lvl6pPr>
            <a:lvl7pPr lvl="6" algn="l">
              <a:lnSpc>
                <a:spcPct val="90000"/>
              </a:lnSpc>
              <a:spcBef>
                <a:spcPts val="0"/>
              </a:spcBef>
              <a:spcAft>
                <a:spcPts val="0"/>
              </a:spcAft>
              <a:buSzPts val="2400"/>
              <a:buNone/>
              <a:defRPr/>
            </a:lvl7pPr>
            <a:lvl8pPr lvl="7" algn="l">
              <a:lnSpc>
                <a:spcPct val="90000"/>
              </a:lnSpc>
              <a:spcBef>
                <a:spcPts val="0"/>
              </a:spcBef>
              <a:spcAft>
                <a:spcPts val="0"/>
              </a:spcAft>
              <a:buSzPts val="2400"/>
              <a:buNone/>
              <a:defRPr/>
            </a:lvl8pPr>
            <a:lvl9pPr lvl="8" algn="l">
              <a:lnSpc>
                <a:spcPct val="90000"/>
              </a:lnSpc>
              <a:spcBef>
                <a:spcPts val="0"/>
              </a:spcBef>
              <a:spcAft>
                <a:spcPts val="0"/>
              </a:spcAft>
              <a:buSzPts val="2400"/>
              <a:buNone/>
              <a:defRPr/>
            </a:lvl9pPr>
          </a:lstStyle>
          <a:p/>
        </p:txBody>
      </p:sp>
      <p:sp>
        <p:nvSpPr>
          <p:cNvPr id="42" name="Google Shape;42;p7"/>
          <p:cNvSpPr txBox="1"/>
          <p:nvPr>
            <p:ph idx="1" type="body"/>
          </p:nvPr>
        </p:nvSpPr>
        <p:spPr>
          <a:xfrm>
            <a:off x="855275" y="1353950"/>
            <a:ext cx="2479500" cy="34182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0"/>
              </a:spcBef>
              <a:spcAft>
                <a:spcPts val="0"/>
              </a:spcAft>
              <a:buSzPts val="2000"/>
              <a:buChar char="╸"/>
              <a:defRPr sz="2000"/>
            </a:lvl1pPr>
            <a:lvl2pPr indent="-355600" lvl="1" marL="914400" algn="l">
              <a:lnSpc>
                <a:spcPct val="115000"/>
              </a:lnSpc>
              <a:spcBef>
                <a:spcPts val="800"/>
              </a:spcBef>
              <a:spcAft>
                <a:spcPts val="0"/>
              </a:spcAft>
              <a:buSzPts val="2000"/>
              <a:buChar char="‧"/>
              <a:defRPr sz="2000"/>
            </a:lvl2pPr>
            <a:lvl3pPr indent="-355600" lvl="2" marL="1371600" algn="l">
              <a:lnSpc>
                <a:spcPct val="115000"/>
              </a:lnSpc>
              <a:spcBef>
                <a:spcPts val="800"/>
              </a:spcBef>
              <a:spcAft>
                <a:spcPts val="0"/>
              </a:spcAft>
              <a:buSzPts val="2000"/>
              <a:buChar char="‧"/>
              <a:defRPr sz="2000"/>
            </a:lvl3pPr>
            <a:lvl4pPr indent="-355600" lvl="3" marL="1828800" algn="l">
              <a:lnSpc>
                <a:spcPct val="115000"/>
              </a:lnSpc>
              <a:spcBef>
                <a:spcPts val="800"/>
              </a:spcBef>
              <a:spcAft>
                <a:spcPts val="0"/>
              </a:spcAft>
              <a:buSzPts val="2000"/>
              <a:buChar char="●"/>
              <a:defRPr sz="2000"/>
            </a:lvl4pPr>
            <a:lvl5pPr indent="-355600" lvl="4" marL="2286000" algn="l">
              <a:lnSpc>
                <a:spcPct val="115000"/>
              </a:lnSpc>
              <a:spcBef>
                <a:spcPts val="800"/>
              </a:spcBef>
              <a:spcAft>
                <a:spcPts val="0"/>
              </a:spcAft>
              <a:buSzPts val="2000"/>
              <a:buChar char="○"/>
              <a:defRPr sz="2000"/>
            </a:lvl5pPr>
            <a:lvl6pPr indent="-355600" lvl="5" marL="2743200" algn="l">
              <a:lnSpc>
                <a:spcPct val="115000"/>
              </a:lnSpc>
              <a:spcBef>
                <a:spcPts val="800"/>
              </a:spcBef>
              <a:spcAft>
                <a:spcPts val="0"/>
              </a:spcAft>
              <a:buSzPts val="2000"/>
              <a:buChar char="■"/>
              <a:defRPr sz="2000"/>
            </a:lvl6pPr>
            <a:lvl7pPr indent="-355600" lvl="6" marL="3200400" algn="l">
              <a:lnSpc>
                <a:spcPct val="115000"/>
              </a:lnSpc>
              <a:spcBef>
                <a:spcPts val="800"/>
              </a:spcBef>
              <a:spcAft>
                <a:spcPts val="0"/>
              </a:spcAft>
              <a:buSzPts val="2000"/>
              <a:buChar char="●"/>
              <a:defRPr sz="2000"/>
            </a:lvl7pPr>
            <a:lvl8pPr indent="-355600" lvl="7" marL="3657600" algn="l">
              <a:lnSpc>
                <a:spcPct val="115000"/>
              </a:lnSpc>
              <a:spcBef>
                <a:spcPts val="800"/>
              </a:spcBef>
              <a:spcAft>
                <a:spcPts val="0"/>
              </a:spcAft>
              <a:buSzPts val="2000"/>
              <a:buChar char="○"/>
              <a:defRPr sz="2000"/>
            </a:lvl8pPr>
            <a:lvl9pPr indent="-355600" lvl="8" marL="4114800" algn="l">
              <a:lnSpc>
                <a:spcPct val="115000"/>
              </a:lnSpc>
              <a:spcBef>
                <a:spcPts val="800"/>
              </a:spcBef>
              <a:spcAft>
                <a:spcPts val="800"/>
              </a:spcAft>
              <a:buSzPts val="2000"/>
              <a:buChar char="■"/>
              <a:defRPr sz="2000"/>
            </a:lvl9pPr>
          </a:lstStyle>
          <a:p/>
        </p:txBody>
      </p:sp>
      <p:sp>
        <p:nvSpPr>
          <p:cNvPr id="43" name="Google Shape;43;p7"/>
          <p:cNvSpPr txBox="1"/>
          <p:nvPr>
            <p:ph idx="2" type="body"/>
          </p:nvPr>
        </p:nvSpPr>
        <p:spPr>
          <a:xfrm>
            <a:off x="3682698" y="1353950"/>
            <a:ext cx="2479500" cy="34182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0"/>
              </a:spcBef>
              <a:spcAft>
                <a:spcPts val="0"/>
              </a:spcAft>
              <a:buSzPts val="2000"/>
              <a:buChar char="╸"/>
              <a:defRPr sz="2000"/>
            </a:lvl1pPr>
            <a:lvl2pPr indent="-355600" lvl="1" marL="914400" algn="l">
              <a:lnSpc>
                <a:spcPct val="115000"/>
              </a:lnSpc>
              <a:spcBef>
                <a:spcPts val="800"/>
              </a:spcBef>
              <a:spcAft>
                <a:spcPts val="0"/>
              </a:spcAft>
              <a:buSzPts val="2000"/>
              <a:buChar char="‧"/>
              <a:defRPr sz="2000"/>
            </a:lvl2pPr>
            <a:lvl3pPr indent="-355600" lvl="2" marL="1371600" algn="l">
              <a:lnSpc>
                <a:spcPct val="115000"/>
              </a:lnSpc>
              <a:spcBef>
                <a:spcPts val="800"/>
              </a:spcBef>
              <a:spcAft>
                <a:spcPts val="0"/>
              </a:spcAft>
              <a:buSzPts val="2000"/>
              <a:buChar char="‧"/>
              <a:defRPr sz="2000"/>
            </a:lvl3pPr>
            <a:lvl4pPr indent="-355600" lvl="3" marL="1828800" algn="l">
              <a:lnSpc>
                <a:spcPct val="115000"/>
              </a:lnSpc>
              <a:spcBef>
                <a:spcPts val="800"/>
              </a:spcBef>
              <a:spcAft>
                <a:spcPts val="0"/>
              </a:spcAft>
              <a:buSzPts val="2000"/>
              <a:buChar char="●"/>
              <a:defRPr sz="2000"/>
            </a:lvl4pPr>
            <a:lvl5pPr indent="-355600" lvl="4" marL="2286000" algn="l">
              <a:lnSpc>
                <a:spcPct val="115000"/>
              </a:lnSpc>
              <a:spcBef>
                <a:spcPts val="800"/>
              </a:spcBef>
              <a:spcAft>
                <a:spcPts val="0"/>
              </a:spcAft>
              <a:buSzPts val="2000"/>
              <a:buChar char="○"/>
              <a:defRPr sz="2000"/>
            </a:lvl5pPr>
            <a:lvl6pPr indent="-355600" lvl="5" marL="2743200" algn="l">
              <a:lnSpc>
                <a:spcPct val="115000"/>
              </a:lnSpc>
              <a:spcBef>
                <a:spcPts val="800"/>
              </a:spcBef>
              <a:spcAft>
                <a:spcPts val="0"/>
              </a:spcAft>
              <a:buSzPts val="2000"/>
              <a:buChar char="■"/>
              <a:defRPr sz="2000"/>
            </a:lvl6pPr>
            <a:lvl7pPr indent="-355600" lvl="6" marL="3200400" algn="l">
              <a:lnSpc>
                <a:spcPct val="115000"/>
              </a:lnSpc>
              <a:spcBef>
                <a:spcPts val="800"/>
              </a:spcBef>
              <a:spcAft>
                <a:spcPts val="0"/>
              </a:spcAft>
              <a:buSzPts val="2000"/>
              <a:buChar char="●"/>
              <a:defRPr sz="2000"/>
            </a:lvl7pPr>
            <a:lvl8pPr indent="-355600" lvl="7" marL="3657600" algn="l">
              <a:lnSpc>
                <a:spcPct val="115000"/>
              </a:lnSpc>
              <a:spcBef>
                <a:spcPts val="800"/>
              </a:spcBef>
              <a:spcAft>
                <a:spcPts val="0"/>
              </a:spcAft>
              <a:buSzPts val="2000"/>
              <a:buChar char="○"/>
              <a:defRPr sz="2000"/>
            </a:lvl8pPr>
            <a:lvl9pPr indent="-355600" lvl="8" marL="4114800" algn="l">
              <a:lnSpc>
                <a:spcPct val="115000"/>
              </a:lnSpc>
              <a:spcBef>
                <a:spcPts val="800"/>
              </a:spcBef>
              <a:spcAft>
                <a:spcPts val="800"/>
              </a:spcAft>
              <a:buSzPts val="2000"/>
              <a:buChar char="■"/>
              <a:defRPr sz="2000"/>
            </a:lvl9pPr>
          </a:lstStyle>
          <a:p/>
        </p:txBody>
      </p:sp>
      <p:sp>
        <p:nvSpPr>
          <p:cNvPr id="44" name="Google Shape;44;p7"/>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grpSp>
        <p:nvGrpSpPr>
          <p:cNvPr id="45" name="Google Shape;45;p7"/>
          <p:cNvGrpSpPr/>
          <p:nvPr/>
        </p:nvGrpSpPr>
        <p:grpSpPr>
          <a:xfrm>
            <a:off x="0" y="1120426"/>
            <a:ext cx="719125" cy="41709"/>
            <a:chOff x="0" y="1120426"/>
            <a:chExt cx="719125" cy="41709"/>
          </a:xfrm>
        </p:grpSpPr>
        <p:sp>
          <p:nvSpPr>
            <p:cNvPr id="46" name="Google Shape;46;p7"/>
            <p:cNvSpPr/>
            <p:nvPr/>
          </p:nvSpPr>
          <p:spPr>
            <a:xfrm>
              <a:off x="0" y="112042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7"/>
            <p:cNvSpPr/>
            <p:nvPr/>
          </p:nvSpPr>
          <p:spPr>
            <a:xfrm>
              <a:off x="506425" y="1120435"/>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8"/>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grpSp>
        <p:nvGrpSpPr>
          <p:cNvPr id="50" name="Google Shape;50;p8"/>
          <p:cNvGrpSpPr/>
          <p:nvPr/>
        </p:nvGrpSpPr>
        <p:grpSpPr>
          <a:xfrm>
            <a:off x="0" y="2550906"/>
            <a:ext cx="719125" cy="41700"/>
            <a:chOff x="0" y="2550906"/>
            <a:chExt cx="719125" cy="41700"/>
          </a:xfrm>
        </p:grpSpPr>
        <p:sp>
          <p:nvSpPr>
            <p:cNvPr id="51" name="Google Shape;51;p8"/>
            <p:cNvSpPr/>
            <p:nvPr/>
          </p:nvSpPr>
          <p:spPr>
            <a:xfrm>
              <a:off x="0" y="255090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8"/>
            <p:cNvSpPr/>
            <p:nvPr/>
          </p:nvSpPr>
          <p:spPr>
            <a:xfrm>
              <a:off x="506425" y="2550906"/>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3" name="Shape 53"/>
        <p:cNvGrpSpPr/>
        <p:nvPr/>
      </p:nvGrpSpPr>
      <p:grpSpPr>
        <a:xfrm>
          <a:off x="0" y="0"/>
          <a:ext cx="0" cy="0"/>
          <a:chOff x="0" y="0"/>
          <a:chExt cx="0" cy="0"/>
        </a:xfrm>
      </p:grpSpPr>
      <p:sp>
        <p:nvSpPr>
          <p:cNvPr id="54" name="Google Shape;54;p9"/>
          <p:cNvSpPr txBox="1"/>
          <p:nvPr>
            <p:ph idx="1" type="body"/>
          </p:nvPr>
        </p:nvSpPr>
        <p:spPr>
          <a:xfrm>
            <a:off x="457200" y="1221600"/>
            <a:ext cx="8229600" cy="31539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SzPts val="1800"/>
              <a:buChar char="●"/>
              <a:defRPr/>
            </a:lvl1pPr>
            <a:lvl2pPr indent="-342900" lvl="1" marL="914400" algn="l">
              <a:lnSpc>
                <a:spcPct val="115000"/>
              </a:lnSpc>
              <a:spcBef>
                <a:spcPts val="1600"/>
              </a:spcBef>
              <a:spcAft>
                <a:spcPts val="0"/>
              </a:spcAft>
              <a:buClr>
                <a:schemeClr val="dk1"/>
              </a:buClr>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Clr>
                <a:schemeClr val="dk1"/>
              </a:buClr>
              <a:buSzPts val="1800"/>
              <a:buChar char="●"/>
              <a:defRPr/>
            </a:lvl4pPr>
            <a:lvl5pPr indent="-342900" lvl="4" marL="2286000" algn="l">
              <a:lnSpc>
                <a:spcPct val="115000"/>
              </a:lnSpc>
              <a:spcBef>
                <a:spcPts val="1600"/>
              </a:spcBef>
              <a:spcAft>
                <a:spcPts val="0"/>
              </a:spcAft>
              <a:buClr>
                <a:schemeClr val="dk1"/>
              </a:buClr>
              <a:buSzPts val="1800"/>
              <a:buChar char="○"/>
              <a:defRPr/>
            </a:lvl5pPr>
            <a:lvl6pPr indent="-342900" lvl="5" marL="2743200" algn="l">
              <a:lnSpc>
                <a:spcPct val="115000"/>
              </a:lnSpc>
              <a:spcBef>
                <a:spcPts val="1600"/>
              </a:spcBef>
              <a:spcAft>
                <a:spcPts val="0"/>
              </a:spcAft>
              <a:buClr>
                <a:schemeClr val="dk1"/>
              </a:buClr>
              <a:buSzPts val="1800"/>
              <a:buChar char="■"/>
              <a:defRPr/>
            </a:lvl6pPr>
            <a:lvl7pPr indent="-342900" lvl="6" marL="3200400" algn="l">
              <a:lnSpc>
                <a:spcPct val="115000"/>
              </a:lnSpc>
              <a:spcBef>
                <a:spcPts val="1600"/>
              </a:spcBef>
              <a:spcAft>
                <a:spcPts val="0"/>
              </a:spcAft>
              <a:buClr>
                <a:schemeClr val="dk1"/>
              </a:buClr>
              <a:buSzPts val="1800"/>
              <a:buChar char="●"/>
              <a:defRPr/>
            </a:lvl7pPr>
            <a:lvl8pPr indent="-342900" lvl="7" marL="3657600" algn="l">
              <a:lnSpc>
                <a:spcPct val="115000"/>
              </a:lnSpc>
              <a:spcBef>
                <a:spcPts val="1600"/>
              </a:spcBef>
              <a:spcAft>
                <a:spcPts val="0"/>
              </a:spcAft>
              <a:buClr>
                <a:schemeClr val="dk1"/>
              </a:buClr>
              <a:buSzPts val="1800"/>
              <a:buChar char="○"/>
              <a:defRPr/>
            </a:lvl8pPr>
            <a:lvl9pPr indent="-342900" lvl="8" marL="4114800" algn="l">
              <a:lnSpc>
                <a:spcPct val="115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5" name="Shape 55"/>
        <p:cNvGrpSpPr/>
        <p:nvPr/>
      </p:nvGrpSpPr>
      <p:grpSpPr>
        <a:xfrm>
          <a:off x="0" y="0"/>
          <a:ext cx="0" cy="0"/>
          <a:chOff x="0" y="0"/>
          <a:chExt cx="0" cy="0"/>
        </a:xfrm>
      </p:grpSpPr>
      <p:sp>
        <p:nvSpPr>
          <p:cNvPr id="56" name="Google Shape;56;p10"/>
          <p:cNvSpPr txBox="1"/>
          <p:nvPr>
            <p:ph type="title"/>
          </p:nvPr>
        </p:nvSpPr>
        <p:spPr>
          <a:xfrm>
            <a:off x="855300" y="836000"/>
            <a:ext cx="7433400" cy="396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2400"/>
              <a:buNone/>
              <a:defRPr/>
            </a:lvl1pPr>
            <a:lvl2pPr lvl="1" algn="l">
              <a:lnSpc>
                <a:spcPct val="90000"/>
              </a:lnSpc>
              <a:spcBef>
                <a:spcPts val="0"/>
              </a:spcBef>
              <a:spcAft>
                <a:spcPts val="0"/>
              </a:spcAft>
              <a:buSzPts val="2400"/>
              <a:buNone/>
              <a:defRPr/>
            </a:lvl2pPr>
            <a:lvl3pPr lvl="2" algn="l">
              <a:lnSpc>
                <a:spcPct val="90000"/>
              </a:lnSpc>
              <a:spcBef>
                <a:spcPts val="0"/>
              </a:spcBef>
              <a:spcAft>
                <a:spcPts val="0"/>
              </a:spcAft>
              <a:buSzPts val="2400"/>
              <a:buNone/>
              <a:defRPr/>
            </a:lvl3pPr>
            <a:lvl4pPr lvl="3" algn="l">
              <a:lnSpc>
                <a:spcPct val="90000"/>
              </a:lnSpc>
              <a:spcBef>
                <a:spcPts val="0"/>
              </a:spcBef>
              <a:spcAft>
                <a:spcPts val="0"/>
              </a:spcAft>
              <a:buSzPts val="2400"/>
              <a:buNone/>
              <a:defRPr/>
            </a:lvl4pPr>
            <a:lvl5pPr lvl="4" algn="l">
              <a:lnSpc>
                <a:spcPct val="90000"/>
              </a:lnSpc>
              <a:spcBef>
                <a:spcPts val="0"/>
              </a:spcBef>
              <a:spcAft>
                <a:spcPts val="0"/>
              </a:spcAft>
              <a:buSzPts val="2400"/>
              <a:buNone/>
              <a:defRPr/>
            </a:lvl5pPr>
            <a:lvl6pPr lvl="5" algn="l">
              <a:lnSpc>
                <a:spcPct val="90000"/>
              </a:lnSpc>
              <a:spcBef>
                <a:spcPts val="0"/>
              </a:spcBef>
              <a:spcAft>
                <a:spcPts val="0"/>
              </a:spcAft>
              <a:buSzPts val="2400"/>
              <a:buNone/>
              <a:defRPr/>
            </a:lvl6pPr>
            <a:lvl7pPr lvl="6" algn="l">
              <a:lnSpc>
                <a:spcPct val="90000"/>
              </a:lnSpc>
              <a:spcBef>
                <a:spcPts val="0"/>
              </a:spcBef>
              <a:spcAft>
                <a:spcPts val="0"/>
              </a:spcAft>
              <a:buSzPts val="2400"/>
              <a:buNone/>
              <a:defRPr/>
            </a:lvl7pPr>
            <a:lvl8pPr lvl="7" algn="l">
              <a:lnSpc>
                <a:spcPct val="90000"/>
              </a:lnSpc>
              <a:spcBef>
                <a:spcPts val="0"/>
              </a:spcBef>
              <a:spcAft>
                <a:spcPts val="0"/>
              </a:spcAft>
              <a:buSzPts val="2400"/>
              <a:buNone/>
              <a:defRPr/>
            </a:lvl8pPr>
            <a:lvl9pPr lvl="8" algn="l">
              <a:lnSpc>
                <a:spcPct val="90000"/>
              </a:lnSpc>
              <a:spcBef>
                <a:spcPts val="0"/>
              </a:spcBef>
              <a:spcAft>
                <a:spcPts val="0"/>
              </a:spcAft>
              <a:buSzPts val="2400"/>
              <a:buNone/>
              <a:defRPr/>
            </a:lvl9pPr>
          </a:lstStyle>
          <a:p/>
        </p:txBody>
      </p:sp>
      <p:sp>
        <p:nvSpPr>
          <p:cNvPr id="57" name="Google Shape;57;p10"/>
          <p:cNvSpPr txBox="1"/>
          <p:nvPr>
            <p:ph idx="1" type="body"/>
          </p:nvPr>
        </p:nvSpPr>
        <p:spPr>
          <a:xfrm>
            <a:off x="855300" y="1353950"/>
            <a:ext cx="2315700" cy="34182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800"/>
              </a:spcBef>
              <a:spcAft>
                <a:spcPts val="0"/>
              </a:spcAft>
              <a:buSzPts val="1800"/>
              <a:buChar char="‧"/>
              <a:defRPr sz="1800"/>
            </a:lvl2pPr>
            <a:lvl3pPr indent="-342900" lvl="2" marL="1371600" algn="l">
              <a:lnSpc>
                <a:spcPct val="115000"/>
              </a:lnSpc>
              <a:spcBef>
                <a:spcPts val="800"/>
              </a:spcBef>
              <a:spcAft>
                <a:spcPts val="0"/>
              </a:spcAft>
              <a:buSzPts val="18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58" name="Google Shape;58;p10"/>
          <p:cNvSpPr txBox="1"/>
          <p:nvPr>
            <p:ph idx="2" type="body"/>
          </p:nvPr>
        </p:nvSpPr>
        <p:spPr>
          <a:xfrm>
            <a:off x="3414196" y="1353950"/>
            <a:ext cx="2315700" cy="34182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800"/>
              </a:spcBef>
              <a:spcAft>
                <a:spcPts val="0"/>
              </a:spcAft>
              <a:buSzPts val="1800"/>
              <a:buChar char="‧"/>
              <a:defRPr sz="1800"/>
            </a:lvl2pPr>
            <a:lvl3pPr indent="-342900" lvl="2" marL="1371600" algn="l">
              <a:lnSpc>
                <a:spcPct val="115000"/>
              </a:lnSpc>
              <a:spcBef>
                <a:spcPts val="800"/>
              </a:spcBef>
              <a:spcAft>
                <a:spcPts val="0"/>
              </a:spcAft>
              <a:buSzPts val="18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59" name="Google Shape;59;p10"/>
          <p:cNvSpPr txBox="1"/>
          <p:nvPr>
            <p:ph idx="3" type="body"/>
          </p:nvPr>
        </p:nvSpPr>
        <p:spPr>
          <a:xfrm>
            <a:off x="5973091" y="1353950"/>
            <a:ext cx="2315700" cy="34182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800"/>
              </a:spcBef>
              <a:spcAft>
                <a:spcPts val="0"/>
              </a:spcAft>
              <a:buSzPts val="1800"/>
              <a:buChar char="‧"/>
              <a:defRPr sz="1800"/>
            </a:lvl2pPr>
            <a:lvl3pPr indent="-342900" lvl="2" marL="1371600" algn="l">
              <a:lnSpc>
                <a:spcPct val="115000"/>
              </a:lnSpc>
              <a:spcBef>
                <a:spcPts val="800"/>
              </a:spcBef>
              <a:spcAft>
                <a:spcPts val="0"/>
              </a:spcAft>
              <a:buSzPts val="18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60" name="Google Shape;60;p10"/>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grpSp>
        <p:nvGrpSpPr>
          <p:cNvPr id="61" name="Google Shape;61;p10"/>
          <p:cNvGrpSpPr/>
          <p:nvPr/>
        </p:nvGrpSpPr>
        <p:grpSpPr>
          <a:xfrm>
            <a:off x="0" y="1120426"/>
            <a:ext cx="719125" cy="41709"/>
            <a:chOff x="0" y="1120426"/>
            <a:chExt cx="719125" cy="41709"/>
          </a:xfrm>
        </p:grpSpPr>
        <p:sp>
          <p:nvSpPr>
            <p:cNvPr id="62" name="Google Shape;62;p10"/>
            <p:cNvSpPr/>
            <p:nvPr/>
          </p:nvSpPr>
          <p:spPr>
            <a:xfrm>
              <a:off x="0" y="112042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0"/>
            <p:cNvSpPr/>
            <p:nvPr/>
          </p:nvSpPr>
          <p:spPr>
            <a:xfrm>
              <a:off x="506425" y="1120435"/>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accent5"/>
            </a:gs>
            <a:gs pos="100000">
              <a:schemeClr val="accent6"/>
            </a:gs>
          </a:gsLst>
          <a:path path="circle">
            <a:fillToRect l="100%" t="100%"/>
          </a:path>
          <a:tileRect b="-100%" r="-10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1pPr>
            <a:lvl2pPr lvl="1"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2pPr>
            <a:lvl3pPr lvl="2"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3pPr>
            <a:lvl4pPr lvl="3"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4pPr>
            <a:lvl5pPr lvl="4"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5pPr>
            <a:lvl6pPr lvl="5"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6pPr>
            <a:lvl7pPr lvl="6"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7pPr>
            <a:lvl8pPr lvl="7"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8pPr>
            <a:lvl9pPr lvl="8"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9pPr>
          </a:lstStyle>
          <a:p/>
        </p:txBody>
      </p:sp>
      <p:sp>
        <p:nvSpPr>
          <p:cNvPr id="7" name="Google Shape;7;p1"/>
          <p:cNvSpPr txBox="1"/>
          <p:nvPr>
            <p:ph idx="1" type="body"/>
          </p:nvPr>
        </p:nvSpPr>
        <p:spPr>
          <a:xfrm>
            <a:off x="855300" y="1353948"/>
            <a:ext cx="5307000" cy="3033900"/>
          </a:xfrm>
          <a:prstGeom prst="rect">
            <a:avLst/>
          </a:prstGeom>
          <a:noFill/>
          <a:ln>
            <a:noFill/>
          </a:ln>
        </p:spPr>
        <p:txBody>
          <a:bodyPr anchorCtr="0" anchor="t" bIns="0" lIns="0" spcFirstLastPara="1" rIns="0" wrap="square" tIns="0">
            <a:noAutofit/>
          </a:bodyPr>
          <a:lstStyle>
            <a:lvl1pPr indent="-381000" lvl="0" marL="457200" marR="0" rtl="0" algn="l">
              <a:lnSpc>
                <a:spcPct val="115000"/>
              </a:lnSpc>
              <a:spcBef>
                <a:spcPts val="0"/>
              </a:spcBef>
              <a:spcAft>
                <a:spcPts val="0"/>
              </a:spcAft>
              <a:buClr>
                <a:schemeClr val="lt2"/>
              </a:buClr>
              <a:buSzPts val="2400"/>
              <a:buFont typeface="Barlow Light"/>
              <a:buChar char="╸"/>
              <a:defRPr b="0" i="0" sz="2400" u="none" cap="none" strike="noStrike">
                <a:solidFill>
                  <a:schemeClr val="dk1"/>
                </a:solidFill>
                <a:latin typeface="Barlow Light"/>
                <a:ea typeface="Barlow Light"/>
                <a:cs typeface="Barlow Light"/>
                <a:sym typeface="Barlow Light"/>
              </a:defRPr>
            </a:lvl1pPr>
            <a:lvl2pPr indent="-381000" lvl="1" marL="914400" marR="0" rtl="0" algn="l">
              <a:lnSpc>
                <a:spcPct val="115000"/>
              </a:lnSpc>
              <a:spcBef>
                <a:spcPts val="800"/>
              </a:spcBef>
              <a:spcAft>
                <a:spcPts val="0"/>
              </a:spcAft>
              <a:buClr>
                <a:schemeClr val="lt2"/>
              </a:buClr>
              <a:buSzPts val="2400"/>
              <a:buFont typeface="Barlow Light"/>
              <a:buChar char="‧"/>
              <a:defRPr b="0" i="0" sz="2400" u="none" cap="none" strike="noStrike">
                <a:solidFill>
                  <a:schemeClr val="dk1"/>
                </a:solidFill>
                <a:latin typeface="Barlow Light"/>
                <a:ea typeface="Barlow Light"/>
                <a:cs typeface="Barlow Light"/>
                <a:sym typeface="Barlow Light"/>
              </a:defRPr>
            </a:lvl2pPr>
            <a:lvl3pPr indent="-381000" lvl="2" marL="1371600" marR="0" rtl="0" algn="l">
              <a:lnSpc>
                <a:spcPct val="115000"/>
              </a:lnSpc>
              <a:spcBef>
                <a:spcPts val="800"/>
              </a:spcBef>
              <a:spcAft>
                <a:spcPts val="0"/>
              </a:spcAft>
              <a:buClr>
                <a:schemeClr val="lt2"/>
              </a:buClr>
              <a:buSzPts val="2400"/>
              <a:buFont typeface="Barlow Light"/>
              <a:buChar char="‧"/>
              <a:defRPr b="0" i="0" sz="2400" u="none" cap="none" strike="noStrike">
                <a:solidFill>
                  <a:schemeClr val="dk1"/>
                </a:solidFill>
                <a:latin typeface="Barlow Light"/>
                <a:ea typeface="Barlow Light"/>
                <a:cs typeface="Barlow Light"/>
                <a:sym typeface="Barlow Light"/>
              </a:defRPr>
            </a:lvl3pPr>
            <a:lvl4pPr indent="-381000" lvl="3" marL="1828800" marR="0" rtl="0" algn="l">
              <a:lnSpc>
                <a:spcPct val="115000"/>
              </a:lnSpc>
              <a:spcBef>
                <a:spcPts val="800"/>
              </a:spcBef>
              <a:spcAft>
                <a:spcPts val="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4pPr>
            <a:lvl5pPr indent="-381000" lvl="4" marL="2286000" marR="0" rtl="0" algn="l">
              <a:lnSpc>
                <a:spcPct val="115000"/>
              </a:lnSpc>
              <a:spcBef>
                <a:spcPts val="800"/>
              </a:spcBef>
              <a:spcAft>
                <a:spcPts val="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5pPr>
            <a:lvl6pPr indent="-381000" lvl="5" marL="2743200" marR="0" rtl="0" algn="l">
              <a:lnSpc>
                <a:spcPct val="115000"/>
              </a:lnSpc>
              <a:spcBef>
                <a:spcPts val="800"/>
              </a:spcBef>
              <a:spcAft>
                <a:spcPts val="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6pPr>
            <a:lvl7pPr indent="-381000" lvl="6" marL="3200400" marR="0" rtl="0" algn="l">
              <a:lnSpc>
                <a:spcPct val="115000"/>
              </a:lnSpc>
              <a:spcBef>
                <a:spcPts val="800"/>
              </a:spcBef>
              <a:spcAft>
                <a:spcPts val="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7pPr>
            <a:lvl8pPr indent="-381000" lvl="7" marL="3657600" marR="0" rtl="0" algn="l">
              <a:lnSpc>
                <a:spcPct val="115000"/>
              </a:lnSpc>
              <a:spcBef>
                <a:spcPts val="800"/>
              </a:spcBef>
              <a:spcAft>
                <a:spcPts val="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8pPr>
            <a:lvl9pPr indent="-381000" lvl="8" marL="4114800" marR="0" rtl="0" algn="l">
              <a:lnSpc>
                <a:spcPct val="115000"/>
              </a:lnSpc>
              <a:spcBef>
                <a:spcPts val="800"/>
              </a:spcBef>
              <a:spcAft>
                <a:spcPts val="80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9pPr>
          </a:lstStyle>
          <a:p/>
        </p:txBody>
      </p:sp>
      <p:sp>
        <p:nvSpPr>
          <p:cNvPr id="8" name="Google Shape;8;p1"/>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sp>
        <p:nvSpPr>
          <p:cNvPr id="9" name="Google Shape;9;p1"/>
          <p:cNvSpPr/>
          <p:nvPr/>
        </p:nvSpPr>
        <p:spPr>
          <a:xfrm>
            <a:off x="0" y="5096950"/>
            <a:ext cx="8719800" cy="46500"/>
          </a:xfrm>
          <a:prstGeom prst="rect">
            <a:avLst/>
          </a:prstGeom>
          <a:gradFill>
            <a:gsLst>
              <a:gs pos="0">
                <a:srgbClr val="FFFFFF">
                  <a:alpha val="29019"/>
                </a:srgbClr>
              </a:gs>
              <a:gs pos="100000">
                <a:srgbClr val="FFFFFF">
                  <a:alpha val="29019"/>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1"/>
          <p:cNvSpPr/>
          <p:nvPr/>
        </p:nvSpPr>
        <p:spPr>
          <a:xfrm>
            <a:off x="8693400" y="5096950"/>
            <a:ext cx="450600" cy="46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youtube.com/watch?v=Fzho2mQQEuU" TargetMode="Externa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www.youtube.com/watch?v=Z67WhfeBIgg"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www.youtube.com/watch?v=03cdhk8WruE"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2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2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hyperlink" Target="http://www.youtube.com/watch?v=jXS4LQpfvQE" TargetMode="External"/><Relationship Id="rId4" Type="http://schemas.openxmlformats.org/officeDocument/2006/relationships/image" Target="../media/image2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hyperlink" Target="http://www.youtube.com/watch?v=03cdhk8WruE" TargetMode="External"/><Relationship Id="rId4" Type="http://schemas.openxmlformats.org/officeDocument/2006/relationships/image" Target="../media/image5.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6.xml"/><Relationship Id="rId3" Type="http://schemas.openxmlformats.org/officeDocument/2006/relationships/hyperlink" Target="http://www.youtube.com/watch?v=WpSZBu9i108" TargetMode="External"/><Relationship Id="rId4" Type="http://schemas.openxmlformats.org/officeDocument/2006/relationships/image" Target="../media/image26.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hyperlink" Target="https://isaaccomputerscience.org/gameboards#communication_july19_aq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2"/>
          <p:cNvSpPr txBox="1"/>
          <p:nvPr>
            <p:ph type="ctrTitle"/>
          </p:nvPr>
        </p:nvSpPr>
        <p:spPr>
          <a:xfrm>
            <a:off x="855300" y="1363125"/>
            <a:ext cx="5110800" cy="241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r>
              <a:rPr lang="en"/>
              <a:t>Networking</a:t>
            </a:r>
            <a:endParaRPr>
              <a:solidFill>
                <a:schemeClr val="lt2"/>
              </a:solidFill>
            </a:endParaRPr>
          </a:p>
        </p:txBody>
      </p:sp>
      <p:grpSp>
        <p:nvGrpSpPr>
          <p:cNvPr id="75" name="Google Shape;75;p12"/>
          <p:cNvGrpSpPr/>
          <p:nvPr/>
        </p:nvGrpSpPr>
        <p:grpSpPr>
          <a:xfrm>
            <a:off x="5070100" y="-572576"/>
            <a:ext cx="3546732" cy="5523712"/>
            <a:chOff x="5070100" y="-572576"/>
            <a:chExt cx="3546732" cy="5523712"/>
          </a:xfrm>
        </p:grpSpPr>
        <p:sp>
          <p:nvSpPr>
            <p:cNvPr id="76" name="Google Shape;76;p12"/>
            <p:cNvSpPr/>
            <p:nvPr/>
          </p:nvSpPr>
          <p:spPr>
            <a:xfrm>
              <a:off x="6375228" y="-572576"/>
              <a:ext cx="465364" cy="2642770"/>
            </a:xfrm>
            <a:custGeom>
              <a:rect b="b" l="l" r="r" t="t"/>
              <a:pathLst>
                <a:path extrusionOk="0" h="3272780" w="576302">
                  <a:moveTo>
                    <a:pt x="82123" y="11123"/>
                  </a:moveTo>
                  <a:cubicBezTo>
                    <a:pt x="127507" y="37030"/>
                    <a:pt x="163526" y="100357"/>
                    <a:pt x="163526" y="152169"/>
                  </a:cubicBezTo>
                  <a:lnTo>
                    <a:pt x="163526" y="1542480"/>
                  </a:lnTo>
                  <a:lnTo>
                    <a:pt x="576303" y="1780675"/>
                  </a:lnTo>
                  <a:lnTo>
                    <a:pt x="576303" y="3214882"/>
                  </a:lnTo>
                  <a:cubicBezTo>
                    <a:pt x="576303" y="3266695"/>
                    <a:pt x="539563" y="3287564"/>
                    <a:pt x="494900" y="3261657"/>
                  </a:cubicBezTo>
                  <a:cubicBezTo>
                    <a:pt x="449516" y="3235751"/>
                    <a:pt x="413497" y="3172424"/>
                    <a:pt x="413497" y="3120611"/>
                  </a:cubicBezTo>
                  <a:lnTo>
                    <a:pt x="413497" y="1874226"/>
                  </a:lnTo>
                  <a:lnTo>
                    <a:pt x="0" y="1636750"/>
                  </a:lnTo>
                  <a:lnTo>
                    <a:pt x="0" y="57899"/>
                  </a:lnTo>
                  <a:cubicBezTo>
                    <a:pt x="0" y="6086"/>
                    <a:pt x="36739" y="-14783"/>
                    <a:pt x="82123" y="11123"/>
                  </a:cubicBezTo>
                  <a:close/>
                </a:path>
              </a:pathLst>
            </a:custGeom>
            <a:gradFill>
              <a:gsLst>
                <a:gs pos="0">
                  <a:srgbClr val="FFFFFF">
                    <a:alpha val="29019"/>
                  </a:srgbClr>
                </a:gs>
                <a:gs pos="100000">
                  <a:srgbClr val="FFFFFF">
                    <a:alpha val="29019"/>
                  </a:srgbClr>
                </a:gs>
              </a:gsLst>
              <a:lin ang="16200038"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 name="Google Shape;77;p12"/>
            <p:cNvSpPr/>
            <p:nvPr/>
          </p:nvSpPr>
          <p:spPr>
            <a:xfrm>
              <a:off x="6556947" y="3253174"/>
              <a:ext cx="464782" cy="1369591"/>
            </a:xfrm>
            <a:custGeom>
              <a:rect b="b" l="l" r="r" t="t"/>
              <a:pathLst>
                <a:path extrusionOk="0" h="1696088" w="575582">
                  <a:moveTo>
                    <a:pt x="81403" y="1684965"/>
                  </a:moveTo>
                  <a:cubicBezTo>
                    <a:pt x="126787" y="1710871"/>
                    <a:pt x="162806" y="1690002"/>
                    <a:pt x="162806" y="1638189"/>
                  </a:cubicBezTo>
                  <a:lnTo>
                    <a:pt x="162806" y="596176"/>
                  </a:lnTo>
                  <a:lnTo>
                    <a:pt x="575582" y="834371"/>
                  </a:lnTo>
                  <a:lnTo>
                    <a:pt x="575582" y="152169"/>
                  </a:lnTo>
                  <a:cubicBezTo>
                    <a:pt x="575582" y="100356"/>
                    <a:pt x="538843" y="37030"/>
                    <a:pt x="494179" y="11124"/>
                  </a:cubicBezTo>
                  <a:cubicBezTo>
                    <a:pt x="448795" y="-14783"/>
                    <a:pt x="412777" y="6086"/>
                    <a:pt x="412777" y="57899"/>
                  </a:cubicBezTo>
                  <a:lnTo>
                    <a:pt x="412777" y="552280"/>
                  </a:lnTo>
                  <a:lnTo>
                    <a:pt x="0" y="314084"/>
                  </a:lnTo>
                  <a:lnTo>
                    <a:pt x="0" y="1543919"/>
                  </a:lnTo>
                  <a:cubicBezTo>
                    <a:pt x="0" y="1595732"/>
                    <a:pt x="36739" y="1659059"/>
                    <a:pt x="81403" y="1684965"/>
                  </a:cubicBez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 name="Google Shape;78;p12"/>
            <p:cNvSpPr/>
            <p:nvPr/>
          </p:nvSpPr>
          <p:spPr>
            <a:xfrm>
              <a:off x="7068432" y="-118583"/>
              <a:ext cx="131465" cy="2079689"/>
            </a:xfrm>
            <a:custGeom>
              <a:rect b="b" l="l" r="r" t="t"/>
              <a:pathLst>
                <a:path extrusionOk="0" h="2575466" w="162805">
                  <a:moveTo>
                    <a:pt x="81403" y="11123"/>
                  </a:moveTo>
                  <a:cubicBezTo>
                    <a:pt x="126787" y="37030"/>
                    <a:pt x="162806" y="100357"/>
                    <a:pt x="162806" y="152169"/>
                  </a:cubicBezTo>
                  <a:lnTo>
                    <a:pt x="162806" y="2517568"/>
                  </a:lnTo>
                  <a:cubicBezTo>
                    <a:pt x="162806" y="2569381"/>
                    <a:pt x="126066" y="2590250"/>
                    <a:pt x="81403" y="2564343"/>
                  </a:cubicBezTo>
                  <a:cubicBezTo>
                    <a:pt x="36019" y="2538437"/>
                    <a:pt x="0" y="2475110"/>
                    <a:pt x="0" y="2423297"/>
                  </a:cubicBezTo>
                  <a:lnTo>
                    <a:pt x="0" y="57899"/>
                  </a:lnTo>
                  <a:cubicBezTo>
                    <a:pt x="0" y="6086"/>
                    <a:pt x="36739" y="-14783"/>
                    <a:pt x="81403" y="11123"/>
                  </a:cubicBezTo>
                  <a:close/>
                </a:path>
              </a:pathLst>
            </a:custGeom>
            <a:gradFill>
              <a:gsLst>
                <a:gs pos="0">
                  <a:srgbClr val="FFFFFF">
                    <a:alpha val="29019"/>
                  </a:srgbClr>
                </a:gs>
                <a:gs pos="100000">
                  <a:srgbClr val="FFFFFF">
                    <a:alpha val="29019"/>
                  </a:srgbClr>
                </a:gs>
              </a:gsLst>
              <a:lin ang="16200038"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 name="Google Shape;79;p12"/>
            <p:cNvSpPr/>
            <p:nvPr/>
          </p:nvSpPr>
          <p:spPr>
            <a:xfrm>
              <a:off x="6460572" y="4203456"/>
              <a:ext cx="301323" cy="451751"/>
            </a:xfrm>
            <a:custGeom>
              <a:rect b="b" l="l" r="r" t="t"/>
              <a:pathLst>
                <a:path extrusionOk="0" h="559444" w="373155">
                  <a:moveTo>
                    <a:pt x="373156" y="387306"/>
                  </a:moveTo>
                  <a:cubicBezTo>
                    <a:pt x="373156" y="529791"/>
                    <a:pt x="289592" y="597436"/>
                    <a:pt x="186578" y="537707"/>
                  </a:cubicBezTo>
                  <a:cubicBezTo>
                    <a:pt x="83564" y="478698"/>
                    <a:pt x="0" y="314624"/>
                    <a:pt x="0" y="172139"/>
                  </a:cubicBezTo>
                  <a:cubicBezTo>
                    <a:pt x="0" y="29653"/>
                    <a:pt x="83564" y="-37991"/>
                    <a:pt x="186578" y="21738"/>
                  </a:cubicBezTo>
                  <a:cubicBezTo>
                    <a:pt x="289592" y="80747"/>
                    <a:pt x="373156" y="244821"/>
                    <a:pt x="373156" y="387306"/>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 name="Google Shape;80;p12"/>
            <p:cNvSpPr/>
            <p:nvPr/>
          </p:nvSpPr>
          <p:spPr>
            <a:xfrm>
              <a:off x="7467866" y="1205886"/>
              <a:ext cx="464782" cy="1241169"/>
            </a:xfrm>
            <a:custGeom>
              <a:rect b="b" l="l" r="r" t="t"/>
              <a:pathLst>
                <a:path extrusionOk="0" h="1537051" w="575582">
                  <a:moveTo>
                    <a:pt x="494179" y="11123"/>
                  </a:moveTo>
                  <a:cubicBezTo>
                    <a:pt x="448796" y="-14783"/>
                    <a:pt x="412777" y="6086"/>
                    <a:pt x="412777" y="57899"/>
                  </a:cubicBezTo>
                  <a:lnTo>
                    <a:pt x="412777" y="760250"/>
                  </a:lnTo>
                  <a:lnTo>
                    <a:pt x="0" y="522055"/>
                  </a:lnTo>
                  <a:lnTo>
                    <a:pt x="0" y="1384882"/>
                  </a:lnTo>
                  <a:cubicBezTo>
                    <a:pt x="0" y="1436695"/>
                    <a:pt x="36739" y="1500022"/>
                    <a:pt x="81403" y="1525928"/>
                  </a:cubicBezTo>
                  <a:cubicBezTo>
                    <a:pt x="126787" y="1551835"/>
                    <a:pt x="162806" y="1530966"/>
                    <a:pt x="162806" y="1479153"/>
                  </a:cubicBezTo>
                  <a:lnTo>
                    <a:pt x="162806" y="804147"/>
                  </a:lnTo>
                  <a:lnTo>
                    <a:pt x="575582" y="1042342"/>
                  </a:lnTo>
                  <a:lnTo>
                    <a:pt x="575582" y="152169"/>
                  </a:lnTo>
                  <a:cubicBezTo>
                    <a:pt x="575582" y="100357"/>
                    <a:pt x="538843" y="37030"/>
                    <a:pt x="494179" y="11123"/>
                  </a:cubicBezTo>
                  <a:close/>
                </a:path>
              </a:pathLst>
            </a:custGeom>
            <a:gradFill>
              <a:gsLst>
                <a:gs pos="0">
                  <a:srgbClr val="FFFFFF">
                    <a:alpha val="29019"/>
                  </a:srgbClr>
                </a:gs>
                <a:gs pos="100000">
                  <a:srgbClr val="FFFFFF">
                    <a:alpha val="29019"/>
                  </a:srgbClr>
                </a:gs>
              </a:gsLst>
              <a:lin ang="16200038"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 name="Google Shape;81;p12"/>
            <p:cNvSpPr/>
            <p:nvPr/>
          </p:nvSpPr>
          <p:spPr>
            <a:xfrm>
              <a:off x="7716352" y="1106731"/>
              <a:ext cx="297833" cy="446162"/>
            </a:xfrm>
            <a:custGeom>
              <a:rect b="b" l="l" r="r" t="t"/>
              <a:pathLst>
                <a:path extrusionOk="0" h="552522" w="368833">
                  <a:moveTo>
                    <a:pt x="368833" y="382406"/>
                  </a:moveTo>
                  <a:cubicBezTo>
                    <a:pt x="368833" y="523451"/>
                    <a:pt x="285990" y="589657"/>
                    <a:pt x="184417" y="531367"/>
                  </a:cubicBezTo>
                  <a:cubicBezTo>
                    <a:pt x="82843" y="472358"/>
                    <a:pt x="0" y="311163"/>
                    <a:pt x="0" y="170117"/>
                  </a:cubicBezTo>
                  <a:cubicBezTo>
                    <a:pt x="0" y="29071"/>
                    <a:pt x="82123" y="-37134"/>
                    <a:pt x="184417" y="21155"/>
                  </a:cubicBezTo>
                  <a:cubicBezTo>
                    <a:pt x="286710" y="80164"/>
                    <a:pt x="368833" y="241360"/>
                    <a:pt x="368833" y="38240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 name="Google Shape;82;p12"/>
            <p:cNvSpPr/>
            <p:nvPr/>
          </p:nvSpPr>
          <p:spPr>
            <a:xfrm>
              <a:off x="7341302" y="3161847"/>
              <a:ext cx="1163410" cy="1197587"/>
            </a:xfrm>
            <a:custGeom>
              <a:rect b="b" l="l" r="r" t="t"/>
              <a:pathLst>
                <a:path extrusionOk="0" h="1483080" w="1440755">
                  <a:moveTo>
                    <a:pt x="1440756" y="1425181"/>
                  </a:moveTo>
                  <a:cubicBezTo>
                    <a:pt x="1440756" y="1373368"/>
                    <a:pt x="1404017" y="1310042"/>
                    <a:pt x="1359353" y="1284135"/>
                  </a:cubicBezTo>
                  <a:lnTo>
                    <a:pt x="718217" y="914250"/>
                  </a:lnTo>
                  <a:lnTo>
                    <a:pt x="718217" y="378131"/>
                  </a:lnTo>
                  <a:lnTo>
                    <a:pt x="81403" y="11124"/>
                  </a:lnTo>
                  <a:cubicBezTo>
                    <a:pt x="36019" y="-14783"/>
                    <a:pt x="0" y="6086"/>
                    <a:pt x="0" y="57899"/>
                  </a:cubicBezTo>
                  <a:cubicBezTo>
                    <a:pt x="0" y="109711"/>
                    <a:pt x="36739" y="173039"/>
                    <a:pt x="81403" y="198945"/>
                  </a:cubicBezTo>
                  <a:lnTo>
                    <a:pt x="555412" y="472401"/>
                  </a:lnTo>
                  <a:lnTo>
                    <a:pt x="555412" y="1008520"/>
                  </a:lnTo>
                  <a:lnTo>
                    <a:pt x="1360074" y="1471957"/>
                  </a:lnTo>
                  <a:cubicBezTo>
                    <a:pt x="1404737" y="1497863"/>
                    <a:pt x="1440756" y="1476994"/>
                    <a:pt x="1440756" y="1425181"/>
                  </a:cubicBez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 name="Google Shape;83;p12"/>
            <p:cNvSpPr/>
            <p:nvPr/>
          </p:nvSpPr>
          <p:spPr>
            <a:xfrm>
              <a:off x="7189772" y="3404311"/>
              <a:ext cx="131465" cy="1546825"/>
            </a:xfrm>
            <a:custGeom>
              <a:rect b="b" l="l" r="r" t="t"/>
              <a:pathLst>
                <a:path extrusionOk="0" h="1915573" w="162805">
                  <a:moveTo>
                    <a:pt x="81403" y="1904450"/>
                  </a:moveTo>
                  <a:cubicBezTo>
                    <a:pt x="36019" y="1878543"/>
                    <a:pt x="0" y="1815217"/>
                    <a:pt x="0" y="1763404"/>
                  </a:cubicBezTo>
                  <a:lnTo>
                    <a:pt x="0" y="57899"/>
                  </a:lnTo>
                  <a:cubicBezTo>
                    <a:pt x="0" y="6086"/>
                    <a:pt x="36739" y="-14783"/>
                    <a:pt x="81403" y="11124"/>
                  </a:cubicBezTo>
                  <a:cubicBezTo>
                    <a:pt x="126787" y="37030"/>
                    <a:pt x="162806" y="100356"/>
                    <a:pt x="162806" y="152169"/>
                  </a:cubicBezTo>
                  <a:lnTo>
                    <a:pt x="162806" y="1857674"/>
                  </a:lnTo>
                  <a:cubicBezTo>
                    <a:pt x="162806" y="1909487"/>
                    <a:pt x="126066" y="1930356"/>
                    <a:pt x="81403" y="1904450"/>
                  </a:cubicBez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 name="Google Shape;84;p12"/>
            <p:cNvSpPr/>
            <p:nvPr/>
          </p:nvSpPr>
          <p:spPr>
            <a:xfrm>
              <a:off x="8281830" y="4048322"/>
              <a:ext cx="301323" cy="451751"/>
            </a:xfrm>
            <a:custGeom>
              <a:rect b="b" l="l" r="r" t="t"/>
              <a:pathLst>
                <a:path extrusionOk="0" h="559444" w="373156">
                  <a:moveTo>
                    <a:pt x="373156" y="387306"/>
                  </a:moveTo>
                  <a:cubicBezTo>
                    <a:pt x="373156" y="529791"/>
                    <a:pt x="289592" y="597436"/>
                    <a:pt x="186578" y="537707"/>
                  </a:cubicBezTo>
                  <a:cubicBezTo>
                    <a:pt x="83564" y="478698"/>
                    <a:pt x="0" y="314624"/>
                    <a:pt x="0" y="172139"/>
                  </a:cubicBezTo>
                  <a:cubicBezTo>
                    <a:pt x="0" y="29653"/>
                    <a:pt x="83564" y="-37991"/>
                    <a:pt x="186578" y="21738"/>
                  </a:cubicBezTo>
                  <a:cubicBezTo>
                    <a:pt x="289592" y="80747"/>
                    <a:pt x="373156" y="244821"/>
                    <a:pt x="373156" y="38730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 name="Google Shape;85;p12"/>
            <p:cNvSpPr/>
            <p:nvPr/>
          </p:nvSpPr>
          <p:spPr>
            <a:xfrm>
              <a:off x="5366772" y="2053039"/>
              <a:ext cx="947016" cy="2298811"/>
            </a:xfrm>
            <a:custGeom>
              <a:rect b="b" l="l" r="r" t="t"/>
              <a:pathLst>
                <a:path extrusionOk="0" h="2846825" w="1172775">
                  <a:moveTo>
                    <a:pt x="0" y="0"/>
                  </a:moveTo>
                  <a:lnTo>
                    <a:pt x="1172776" y="676445"/>
                  </a:lnTo>
                  <a:lnTo>
                    <a:pt x="1172776" y="2846826"/>
                  </a:lnTo>
                  <a:lnTo>
                    <a:pt x="0" y="2170381"/>
                  </a:lnTo>
                  <a:lnTo>
                    <a:pt x="0" y="0"/>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 name="Google Shape;86;p12"/>
            <p:cNvSpPr/>
            <p:nvPr/>
          </p:nvSpPr>
          <p:spPr>
            <a:xfrm>
              <a:off x="5516560" y="3165592"/>
              <a:ext cx="564254" cy="394563"/>
            </a:xfrm>
            <a:custGeom>
              <a:rect b="b" l="l" r="r" t="t"/>
              <a:pathLst>
                <a:path extrusionOk="0" h="488623" w="698766">
                  <a:moveTo>
                    <a:pt x="0" y="0"/>
                  </a:moveTo>
                  <a:lnTo>
                    <a:pt x="698767" y="402988"/>
                  </a:lnTo>
                  <a:lnTo>
                    <a:pt x="698767" y="488624"/>
                  </a:lnTo>
                  <a:lnTo>
                    <a:pt x="0" y="85635"/>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 name="Google Shape;87;p12"/>
            <p:cNvSpPr/>
            <p:nvPr/>
          </p:nvSpPr>
          <p:spPr>
            <a:xfrm>
              <a:off x="5575198" y="3335550"/>
              <a:ext cx="447331" cy="327156"/>
            </a:xfrm>
            <a:custGeom>
              <a:rect b="b" l="l" r="r" t="t"/>
              <a:pathLst>
                <a:path extrusionOk="0" h="405147" w="553970">
                  <a:moveTo>
                    <a:pt x="0" y="0"/>
                  </a:moveTo>
                  <a:lnTo>
                    <a:pt x="553971" y="319512"/>
                  </a:lnTo>
                  <a:lnTo>
                    <a:pt x="553971" y="405147"/>
                  </a:lnTo>
                  <a:lnTo>
                    <a:pt x="0" y="85635"/>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 name="Google Shape;88;p12"/>
            <p:cNvSpPr/>
            <p:nvPr/>
          </p:nvSpPr>
          <p:spPr>
            <a:xfrm>
              <a:off x="5070100" y="3267682"/>
              <a:ext cx="659072" cy="575865"/>
            </a:xfrm>
            <a:custGeom>
              <a:rect b="b" l="l" r="r" t="t"/>
              <a:pathLst>
                <a:path extrusionOk="0" h="713145" w="816188">
                  <a:moveTo>
                    <a:pt x="815468" y="470633"/>
                  </a:moveTo>
                  <a:lnTo>
                    <a:pt x="0" y="0"/>
                  </a:lnTo>
                  <a:lnTo>
                    <a:pt x="0" y="242513"/>
                  </a:lnTo>
                  <a:lnTo>
                    <a:pt x="816188" y="713146"/>
                  </a:lnTo>
                  <a:lnTo>
                    <a:pt x="815468" y="470633"/>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 name="Google Shape;89;p12"/>
            <p:cNvSpPr/>
            <p:nvPr/>
          </p:nvSpPr>
          <p:spPr>
            <a:xfrm>
              <a:off x="5618741" y="2677182"/>
              <a:ext cx="426390" cy="212100"/>
            </a:xfrm>
            <a:custGeom>
              <a:rect b="b" l="l" r="r" t="t"/>
              <a:pathLst>
                <a:path extrusionOk="0" h="262662" w="528037">
                  <a:moveTo>
                    <a:pt x="528037" y="118738"/>
                  </a:moveTo>
                  <a:lnTo>
                    <a:pt x="345781" y="262662"/>
                  </a:lnTo>
                  <a:lnTo>
                    <a:pt x="223317" y="105785"/>
                  </a:lnTo>
                  <a:lnTo>
                    <a:pt x="63393" y="243952"/>
                  </a:lnTo>
                  <a:lnTo>
                    <a:pt x="0" y="197896"/>
                  </a:lnTo>
                  <a:lnTo>
                    <a:pt x="235564" y="0"/>
                  </a:lnTo>
                  <a:lnTo>
                    <a:pt x="355146" y="156878"/>
                  </a:lnTo>
                  <a:lnTo>
                    <a:pt x="486976" y="59009"/>
                  </a:lnTo>
                  <a:lnTo>
                    <a:pt x="528037" y="118738"/>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 name="Google Shape;90;p12"/>
            <p:cNvSpPr/>
            <p:nvPr/>
          </p:nvSpPr>
          <p:spPr>
            <a:xfrm>
              <a:off x="5983922" y="2592420"/>
              <a:ext cx="171021" cy="256991"/>
            </a:xfrm>
            <a:custGeom>
              <a:rect b="b" l="l" r="r" t="t"/>
              <a:pathLst>
                <a:path extrusionOk="0" h="318255" w="211791">
                  <a:moveTo>
                    <a:pt x="211791" y="220296"/>
                  </a:moveTo>
                  <a:cubicBezTo>
                    <a:pt x="211791" y="301613"/>
                    <a:pt x="164246" y="339753"/>
                    <a:pt x="105896" y="305931"/>
                  </a:cubicBezTo>
                  <a:cubicBezTo>
                    <a:pt x="47545" y="272109"/>
                    <a:pt x="0" y="179277"/>
                    <a:pt x="0" y="97960"/>
                  </a:cubicBezTo>
                  <a:cubicBezTo>
                    <a:pt x="0" y="16643"/>
                    <a:pt x="47545" y="-21497"/>
                    <a:pt x="105896" y="12325"/>
                  </a:cubicBezTo>
                  <a:cubicBezTo>
                    <a:pt x="164246" y="46147"/>
                    <a:pt x="211791" y="139698"/>
                    <a:pt x="211791" y="220296"/>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 name="Google Shape;91;p12"/>
            <p:cNvSpPr/>
            <p:nvPr/>
          </p:nvSpPr>
          <p:spPr>
            <a:xfrm>
              <a:off x="5543847" y="2718873"/>
              <a:ext cx="171021" cy="256991"/>
            </a:xfrm>
            <a:custGeom>
              <a:rect b="b" l="l" r="r" t="t"/>
              <a:pathLst>
                <a:path extrusionOk="0" h="318255" w="211791">
                  <a:moveTo>
                    <a:pt x="211791" y="220296"/>
                  </a:moveTo>
                  <a:cubicBezTo>
                    <a:pt x="211791" y="301613"/>
                    <a:pt x="164246" y="339753"/>
                    <a:pt x="105896" y="305931"/>
                  </a:cubicBezTo>
                  <a:cubicBezTo>
                    <a:pt x="47545" y="272109"/>
                    <a:pt x="0" y="179278"/>
                    <a:pt x="0" y="97960"/>
                  </a:cubicBezTo>
                  <a:cubicBezTo>
                    <a:pt x="0" y="16643"/>
                    <a:pt x="47545" y="-21497"/>
                    <a:pt x="105896" y="12325"/>
                  </a:cubicBezTo>
                  <a:cubicBezTo>
                    <a:pt x="164246" y="46147"/>
                    <a:pt x="211791" y="138978"/>
                    <a:pt x="211791" y="220296"/>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 name="Google Shape;92;p12"/>
            <p:cNvSpPr/>
            <p:nvPr/>
          </p:nvSpPr>
          <p:spPr>
            <a:xfrm>
              <a:off x="7716352" y="2678342"/>
              <a:ext cx="900480" cy="987861"/>
            </a:xfrm>
            <a:custGeom>
              <a:rect b="b" l="l" r="r" t="t"/>
              <a:pathLst>
                <a:path extrusionOk="0" h="1223357" w="1115145">
                  <a:moveTo>
                    <a:pt x="1115145" y="643342"/>
                  </a:moveTo>
                  <a:lnTo>
                    <a:pt x="0" y="0"/>
                  </a:lnTo>
                  <a:lnTo>
                    <a:pt x="0" y="580015"/>
                  </a:lnTo>
                  <a:lnTo>
                    <a:pt x="1115145" y="1223358"/>
                  </a:lnTo>
                  <a:lnTo>
                    <a:pt x="1115145" y="643342"/>
                  </a:lnTo>
                  <a:close/>
                </a:path>
              </a:pathLst>
            </a:custGeom>
            <a:gradFill>
              <a:gsLst>
                <a:gs pos="0">
                  <a:srgbClr val="FFFFFF">
                    <a:alpha val="20000"/>
                  </a:srgbClr>
                </a:gs>
                <a:gs pos="100000">
                  <a:srgbClr val="FFFFFF">
                    <a:alpha val="20000"/>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 name="Google Shape;93;p12"/>
            <p:cNvSpPr/>
            <p:nvPr/>
          </p:nvSpPr>
          <p:spPr>
            <a:xfrm>
              <a:off x="7946259" y="2924287"/>
              <a:ext cx="271075" cy="212680"/>
            </a:xfrm>
            <a:custGeom>
              <a:rect b="b" l="l" r="r" t="t"/>
              <a:pathLst>
                <a:path extrusionOk="0" h="263381" w="335696">
                  <a:moveTo>
                    <a:pt x="0" y="0"/>
                  </a:moveTo>
                  <a:lnTo>
                    <a:pt x="335696" y="193578"/>
                  </a:lnTo>
                  <a:lnTo>
                    <a:pt x="335696" y="263382"/>
                  </a:lnTo>
                  <a:lnTo>
                    <a:pt x="0" y="69084"/>
                  </a:lnTo>
                  <a:lnTo>
                    <a:pt x="0" y="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 name="Google Shape;94;p12"/>
            <p:cNvSpPr/>
            <p:nvPr/>
          </p:nvSpPr>
          <p:spPr>
            <a:xfrm>
              <a:off x="7946840" y="3036819"/>
              <a:ext cx="577051" cy="389333"/>
            </a:xfrm>
            <a:custGeom>
              <a:rect b="b" l="l" r="r" t="t"/>
              <a:pathLst>
                <a:path extrusionOk="0" h="482146" w="714614">
                  <a:moveTo>
                    <a:pt x="0" y="0"/>
                  </a:moveTo>
                  <a:lnTo>
                    <a:pt x="714615" y="411624"/>
                  </a:lnTo>
                  <a:lnTo>
                    <a:pt x="714615" y="482147"/>
                  </a:lnTo>
                  <a:lnTo>
                    <a:pt x="0" y="7052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 name="Google Shape;95;p12"/>
            <p:cNvSpPr/>
            <p:nvPr/>
          </p:nvSpPr>
          <p:spPr>
            <a:xfrm>
              <a:off x="7797052" y="2835447"/>
              <a:ext cx="102380" cy="151850"/>
            </a:xfrm>
            <a:custGeom>
              <a:rect b="b" l="l" r="r" t="t"/>
              <a:pathLst>
                <a:path extrusionOk="0" h="188049" w="126786">
                  <a:moveTo>
                    <a:pt x="126787" y="130366"/>
                  </a:moveTo>
                  <a:cubicBezTo>
                    <a:pt x="126787" y="177861"/>
                    <a:pt x="98692" y="200889"/>
                    <a:pt x="63393" y="180739"/>
                  </a:cubicBezTo>
                  <a:cubicBezTo>
                    <a:pt x="28095" y="160590"/>
                    <a:pt x="0" y="105179"/>
                    <a:pt x="0" y="57684"/>
                  </a:cubicBezTo>
                  <a:cubicBezTo>
                    <a:pt x="0" y="10189"/>
                    <a:pt x="28095" y="-12839"/>
                    <a:pt x="63393" y="7310"/>
                  </a:cubicBezTo>
                  <a:cubicBezTo>
                    <a:pt x="98692" y="27460"/>
                    <a:pt x="126787" y="82870"/>
                    <a:pt x="126787" y="13036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 name="Google Shape;96;p12"/>
            <p:cNvSpPr/>
            <p:nvPr/>
          </p:nvSpPr>
          <p:spPr>
            <a:xfrm>
              <a:off x="5410315" y="1248496"/>
              <a:ext cx="900480" cy="987861"/>
            </a:xfrm>
            <a:custGeom>
              <a:rect b="b" l="l" r="r" t="t"/>
              <a:pathLst>
                <a:path extrusionOk="0" h="1223357" w="1115145">
                  <a:moveTo>
                    <a:pt x="1115145" y="643342"/>
                  </a:moveTo>
                  <a:lnTo>
                    <a:pt x="0" y="0"/>
                  </a:lnTo>
                  <a:lnTo>
                    <a:pt x="0" y="580016"/>
                  </a:lnTo>
                  <a:lnTo>
                    <a:pt x="1115145" y="1223358"/>
                  </a:lnTo>
                  <a:lnTo>
                    <a:pt x="1115145" y="643342"/>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 name="Google Shape;97;p12"/>
            <p:cNvSpPr/>
            <p:nvPr/>
          </p:nvSpPr>
          <p:spPr>
            <a:xfrm>
              <a:off x="5640222" y="1494441"/>
              <a:ext cx="271075" cy="212680"/>
            </a:xfrm>
            <a:custGeom>
              <a:rect b="b" l="l" r="r" t="t"/>
              <a:pathLst>
                <a:path extrusionOk="0" h="263381" w="335696">
                  <a:moveTo>
                    <a:pt x="0" y="0"/>
                  </a:moveTo>
                  <a:lnTo>
                    <a:pt x="335696" y="193578"/>
                  </a:lnTo>
                  <a:lnTo>
                    <a:pt x="335696" y="263382"/>
                  </a:lnTo>
                  <a:lnTo>
                    <a:pt x="0" y="6980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 name="Google Shape;98;p12"/>
            <p:cNvSpPr/>
            <p:nvPr/>
          </p:nvSpPr>
          <p:spPr>
            <a:xfrm>
              <a:off x="5640803" y="1606973"/>
              <a:ext cx="577052" cy="389333"/>
            </a:xfrm>
            <a:custGeom>
              <a:rect b="b" l="l" r="r" t="t"/>
              <a:pathLst>
                <a:path extrusionOk="0" h="482146" w="714615">
                  <a:moveTo>
                    <a:pt x="0" y="0"/>
                  </a:moveTo>
                  <a:lnTo>
                    <a:pt x="714615" y="411624"/>
                  </a:lnTo>
                  <a:lnTo>
                    <a:pt x="714615" y="482147"/>
                  </a:lnTo>
                  <a:lnTo>
                    <a:pt x="0" y="7052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 name="Google Shape;99;p12"/>
            <p:cNvSpPr/>
            <p:nvPr/>
          </p:nvSpPr>
          <p:spPr>
            <a:xfrm>
              <a:off x="5491015" y="1405600"/>
              <a:ext cx="102380" cy="151850"/>
            </a:xfrm>
            <a:custGeom>
              <a:rect b="b" l="l" r="r" t="t"/>
              <a:pathLst>
                <a:path extrusionOk="0" h="188049" w="126786">
                  <a:moveTo>
                    <a:pt x="126787" y="130366"/>
                  </a:moveTo>
                  <a:cubicBezTo>
                    <a:pt x="126787" y="177860"/>
                    <a:pt x="98692" y="200888"/>
                    <a:pt x="63393" y="180739"/>
                  </a:cubicBezTo>
                  <a:cubicBezTo>
                    <a:pt x="28095" y="160590"/>
                    <a:pt x="0" y="105179"/>
                    <a:pt x="0" y="57684"/>
                  </a:cubicBezTo>
                  <a:cubicBezTo>
                    <a:pt x="0" y="10189"/>
                    <a:pt x="28095" y="-12839"/>
                    <a:pt x="63393" y="7310"/>
                  </a:cubicBezTo>
                  <a:cubicBezTo>
                    <a:pt x="97971" y="27459"/>
                    <a:pt x="126787" y="82870"/>
                    <a:pt x="126787" y="13036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 name="Google Shape;100;p12"/>
            <p:cNvSpPr/>
            <p:nvPr/>
          </p:nvSpPr>
          <p:spPr>
            <a:xfrm>
              <a:off x="6753181" y="2011247"/>
              <a:ext cx="744582" cy="1117500"/>
            </a:xfrm>
            <a:custGeom>
              <a:rect b="b" l="l" r="r" t="t"/>
              <a:pathLst>
                <a:path extrusionOk="0" h="1383901" w="922083">
                  <a:moveTo>
                    <a:pt x="922084" y="957851"/>
                  </a:moveTo>
                  <a:cubicBezTo>
                    <a:pt x="922084" y="1310466"/>
                    <a:pt x="715336" y="1477418"/>
                    <a:pt x="461042" y="1330616"/>
                  </a:cubicBezTo>
                  <a:cubicBezTo>
                    <a:pt x="206028" y="1183813"/>
                    <a:pt x="0" y="778665"/>
                    <a:pt x="0" y="426050"/>
                  </a:cubicBezTo>
                  <a:cubicBezTo>
                    <a:pt x="0" y="73435"/>
                    <a:pt x="206749" y="-93517"/>
                    <a:pt x="461042" y="53286"/>
                  </a:cubicBezTo>
                  <a:cubicBezTo>
                    <a:pt x="716056" y="200089"/>
                    <a:pt x="922084" y="605236"/>
                    <a:pt x="922084" y="957851"/>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 name="Google Shape;101;p12"/>
            <p:cNvSpPr/>
            <p:nvPr/>
          </p:nvSpPr>
          <p:spPr>
            <a:xfrm>
              <a:off x="6892519" y="2504904"/>
              <a:ext cx="101216" cy="138044"/>
            </a:xfrm>
            <a:custGeom>
              <a:rect b="b" l="l" r="r" t="t"/>
              <a:pathLst>
                <a:path extrusionOk="0" h="170952" w="125345">
                  <a:moveTo>
                    <a:pt x="106616" y="170551"/>
                  </a:moveTo>
                  <a:cubicBezTo>
                    <a:pt x="118862" y="166952"/>
                    <a:pt x="125346" y="153999"/>
                    <a:pt x="125346" y="131691"/>
                  </a:cubicBezTo>
                  <a:cubicBezTo>
                    <a:pt x="125346" y="108663"/>
                    <a:pt x="118862" y="88514"/>
                    <a:pt x="106616" y="71962"/>
                  </a:cubicBezTo>
                  <a:cubicBezTo>
                    <a:pt x="93649" y="55411"/>
                    <a:pt x="74920" y="39579"/>
                    <a:pt x="50426" y="25907"/>
                  </a:cubicBezTo>
                  <a:cubicBezTo>
                    <a:pt x="42502" y="21589"/>
                    <a:pt x="33858" y="16552"/>
                    <a:pt x="24493" y="12234"/>
                  </a:cubicBezTo>
                  <a:cubicBezTo>
                    <a:pt x="15128" y="7196"/>
                    <a:pt x="7204" y="2879"/>
                    <a:pt x="0" y="0"/>
                  </a:cubicBezTo>
                  <a:lnTo>
                    <a:pt x="0" y="123775"/>
                  </a:lnTo>
                  <a:lnTo>
                    <a:pt x="45384" y="149682"/>
                  </a:lnTo>
                  <a:cubicBezTo>
                    <a:pt x="74199" y="166233"/>
                    <a:pt x="94370" y="172709"/>
                    <a:pt x="106616" y="170551"/>
                  </a:cubicBez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 name="Google Shape;102;p12"/>
            <p:cNvSpPr/>
            <p:nvPr/>
          </p:nvSpPr>
          <p:spPr>
            <a:xfrm>
              <a:off x="6891938" y="2683563"/>
              <a:ext cx="114013" cy="162260"/>
            </a:xfrm>
            <a:custGeom>
              <a:rect b="b" l="l" r="r" t="t"/>
              <a:pathLst>
                <a:path extrusionOk="0" h="200941" w="141193">
                  <a:moveTo>
                    <a:pt x="58350" y="33822"/>
                  </a:moveTo>
                  <a:lnTo>
                    <a:pt x="0" y="0"/>
                  </a:lnTo>
                  <a:lnTo>
                    <a:pt x="0" y="148242"/>
                  </a:lnTo>
                  <a:cubicBezTo>
                    <a:pt x="7204" y="153279"/>
                    <a:pt x="14408" y="158317"/>
                    <a:pt x="21611" y="162634"/>
                  </a:cubicBezTo>
                  <a:cubicBezTo>
                    <a:pt x="29535" y="167672"/>
                    <a:pt x="38180" y="172709"/>
                    <a:pt x="47545" y="178466"/>
                  </a:cubicBezTo>
                  <a:cubicBezTo>
                    <a:pt x="75640" y="194298"/>
                    <a:pt x="97971" y="202214"/>
                    <a:pt x="115261" y="200774"/>
                  </a:cubicBezTo>
                  <a:cubicBezTo>
                    <a:pt x="132550" y="200055"/>
                    <a:pt x="141194" y="184223"/>
                    <a:pt x="141194" y="154719"/>
                  </a:cubicBezTo>
                  <a:cubicBezTo>
                    <a:pt x="141194" y="128812"/>
                    <a:pt x="133990" y="105784"/>
                    <a:pt x="119583" y="86355"/>
                  </a:cubicBezTo>
                  <a:cubicBezTo>
                    <a:pt x="105175" y="66925"/>
                    <a:pt x="85005" y="48934"/>
                    <a:pt x="58350" y="33822"/>
                  </a:cubicBez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 name="Google Shape;103;p12"/>
            <p:cNvSpPr/>
            <p:nvPr/>
          </p:nvSpPr>
          <p:spPr>
            <a:xfrm>
              <a:off x="6580170" y="2127259"/>
              <a:ext cx="744582" cy="1117500"/>
            </a:xfrm>
            <a:custGeom>
              <a:rect b="b" l="l" r="r" t="t"/>
              <a:pathLst>
                <a:path extrusionOk="0" h="1383901" w="922083">
                  <a:moveTo>
                    <a:pt x="461042" y="53286"/>
                  </a:moveTo>
                  <a:cubicBezTo>
                    <a:pt x="206028" y="-93517"/>
                    <a:pt x="0" y="73435"/>
                    <a:pt x="0" y="426050"/>
                  </a:cubicBezTo>
                  <a:cubicBezTo>
                    <a:pt x="0" y="778665"/>
                    <a:pt x="206749" y="1183813"/>
                    <a:pt x="461042" y="1330616"/>
                  </a:cubicBezTo>
                  <a:cubicBezTo>
                    <a:pt x="716056" y="1477418"/>
                    <a:pt x="922084" y="1310466"/>
                    <a:pt x="922084" y="957851"/>
                  </a:cubicBezTo>
                  <a:cubicBezTo>
                    <a:pt x="922084" y="605236"/>
                    <a:pt x="715335" y="200089"/>
                    <a:pt x="461042" y="53286"/>
                  </a:cubicBezTo>
                  <a:close/>
                  <a:moveTo>
                    <a:pt x="574862" y="1010384"/>
                  </a:moveTo>
                  <a:cubicBezTo>
                    <a:pt x="550369" y="1019739"/>
                    <a:pt x="516511" y="1014701"/>
                    <a:pt x="473289" y="995271"/>
                  </a:cubicBezTo>
                  <a:lnTo>
                    <a:pt x="473289" y="1081626"/>
                  </a:lnTo>
                  <a:lnTo>
                    <a:pt x="384682" y="1030533"/>
                  </a:lnTo>
                  <a:lnTo>
                    <a:pt x="384682" y="944898"/>
                  </a:lnTo>
                  <a:cubicBezTo>
                    <a:pt x="378199" y="941300"/>
                    <a:pt x="372436" y="936982"/>
                    <a:pt x="365952" y="932664"/>
                  </a:cubicBezTo>
                  <a:cubicBezTo>
                    <a:pt x="343620" y="917552"/>
                    <a:pt x="320568" y="899562"/>
                    <a:pt x="296075" y="878692"/>
                  </a:cubicBezTo>
                  <a:lnTo>
                    <a:pt x="296075" y="321705"/>
                  </a:lnTo>
                  <a:cubicBezTo>
                    <a:pt x="314805" y="327462"/>
                    <a:pt x="335696" y="336098"/>
                    <a:pt x="358748" y="346892"/>
                  </a:cubicBezTo>
                  <a:cubicBezTo>
                    <a:pt x="367393" y="350490"/>
                    <a:pt x="376037" y="354808"/>
                    <a:pt x="384682" y="359126"/>
                  </a:cubicBezTo>
                  <a:lnTo>
                    <a:pt x="384682" y="273490"/>
                  </a:lnTo>
                  <a:lnTo>
                    <a:pt x="473289" y="324584"/>
                  </a:lnTo>
                  <a:lnTo>
                    <a:pt x="472568" y="412377"/>
                  </a:lnTo>
                  <a:cubicBezTo>
                    <a:pt x="479772" y="418134"/>
                    <a:pt x="486976" y="423172"/>
                    <a:pt x="493459" y="428929"/>
                  </a:cubicBezTo>
                  <a:cubicBezTo>
                    <a:pt x="515791" y="446919"/>
                    <a:pt x="535241" y="467069"/>
                    <a:pt x="551089" y="488658"/>
                  </a:cubicBezTo>
                  <a:cubicBezTo>
                    <a:pt x="566938" y="510246"/>
                    <a:pt x="579184" y="534713"/>
                    <a:pt x="587829" y="560620"/>
                  </a:cubicBezTo>
                  <a:cubicBezTo>
                    <a:pt x="597193" y="586526"/>
                    <a:pt x="601516" y="614591"/>
                    <a:pt x="601516" y="644815"/>
                  </a:cubicBezTo>
                  <a:cubicBezTo>
                    <a:pt x="601516" y="690871"/>
                    <a:pt x="585667" y="718217"/>
                    <a:pt x="553971" y="726133"/>
                  </a:cubicBezTo>
                  <a:cubicBezTo>
                    <a:pt x="580625" y="754918"/>
                    <a:pt x="598634" y="783703"/>
                    <a:pt x="607999" y="813207"/>
                  </a:cubicBezTo>
                  <a:cubicBezTo>
                    <a:pt x="617364" y="841992"/>
                    <a:pt x="622407" y="872216"/>
                    <a:pt x="622407" y="901720"/>
                  </a:cubicBezTo>
                  <a:cubicBezTo>
                    <a:pt x="622407" y="962169"/>
                    <a:pt x="606558" y="998150"/>
                    <a:pt x="574862" y="1010384"/>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1"/>
          <p:cNvSpPr txBox="1"/>
          <p:nvPr>
            <p:ph idx="1" type="body"/>
          </p:nvPr>
        </p:nvSpPr>
        <p:spPr>
          <a:xfrm>
            <a:off x="892100" y="174788"/>
            <a:ext cx="6739200" cy="1901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400"/>
              <a:buNone/>
            </a:pPr>
            <a:r>
              <a:t/>
            </a:r>
            <a:endParaRPr sz="2500">
              <a:solidFill>
                <a:srgbClr val="FF9900"/>
              </a:solidFill>
              <a:latin typeface="Arial"/>
              <a:ea typeface="Arial"/>
              <a:cs typeface="Arial"/>
              <a:sym typeface="Arial"/>
            </a:endParaRPr>
          </a:p>
          <a:p>
            <a:pPr indent="0" lvl="0" marL="0" rtl="0" algn="l">
              <a:lnSpc>
                <a:spcPct val="100000"/>
              </a:lnSpc>
              <a:spcBef>
                <a:spcPts val="0"/>
              </a:spcBef>
              <a:spcAft>
                <a:spcPts val="0"/>
              </a:spcAft>
              <a:buSzPts val="2400"/>
              <a:buNone/>
            </a:pPr>
            <a:r>
              <a:rPr lang="en" sz="2500">
                <a:solidFill>
                  <a:srgbClr val="FF9900"/>
                </a:solidFill>
                <a:latin typeface="Arial"/>
                <a:ea typeface="Arial"/>
                <a:cs typeface="Arial"/>
                <a:sym typeface="Arial"/>
              </a:rPr>
              <a:t>A  wide area network (WAN) is a network that connects geographically remote devices and LANs — such as the internet.</a:t>
            </a:r>
            <a:endParaRPr sz="2700">
              <a:solidFill>
                <a:srgbClr val="FF9900"/>
              </a:solidFill>
              <a:latin typeface="Arial"/>
              <a:ea typeface="Arial"/>
              <a:cs typeface="Arial"/>
              <a:sym typeface="Arial"/>
            </a:endParaRPr>
          </a:p>
          <a:p>
            <a:pPr indent="0" lvl="0" marL="0" rtl="0" algn="l">
              <a:lnSpc>
                <a:spcPct val="115000"/>
              </a:lnSpc>
              <a:spcBef>
                <a:spcPts val="0"/>
              </a:spcBef>
              <a:spcAft>
                <a:spcPts val="0"/>
              </a:spcAft>
              <a:buSzPts val="2400"/>
              <a:buNone/>
            </a:pPr>
            <a:r>
              <a:t/>
            </a:r>
            <a:endParaRPr/>
          </a:p>
          <a:p>
            <a:pPr indent="0" lvl="0" marL="0" rtl="0" algn="l">
              <a:lnSpc>
                <a:spcPct val="100000"/>
              </a:lnSpc>
              <a:spcBef>
                <a:spcPts val="800"/>
              </a:spcBef>
              <a:spcAft>
                <a:spcPts val="0"/>
              </a:spcAft>
              <a:buSzPts val="2400"/>
              <a:buNone/>
            </a:pPr>
            <a:r>
              <a:t/>
            </a:r>
            <a:endParaRPr sz="2500">
              <a:solidFill>
                <a:srgbClr val="FF9900"/>
              </a:solidFill>
              <a:latin typeface="Arial"/>
              <a:ea typeface="Arial"/>
              <a:cs typeface="Arial"/>
              <a:sym typeface="Arial"/>
            </a:endParaRPr>
          </a:p>
          <a:p>
            <a:pPr indent="0" lvl="0" marL="0" rtl="0" algn="l">
              <a:lnSpc>
                <a:spcPct val="100000"/>
              </a:lnSpc>
              <a:spcBef>
                <a:spcPts val="0"/>
              </a:spcBef>
              <a:spcAft>
                <a:spcPts val="0"/>
              </a:spcAft>
              <a:buSzPts val="2400"/>
              <a:buNone/>
            </a:pPr>
            <a:r>
              <a:t/>
            </a:r>
            <a:endParaRPr sz="2500">
              <a:solidFill>
                <a:srgbClr val="FF9900"/>
              </a:solidFill>
              <a:latin typeface="Arial"/>
              <a:ea typeface="Arial"/>
              <a:cs typeface="Arial"/>
              <a:sym typeface="Arial"/>
            </a:endParaRPr>
          </a:p>
          <a:p>
            <a:pPr indent="0" lvl="0" marL="0" rtl="0" algn="l">
              <a:lnSpc>
                <a:spcPct val="100000"/>
              </a:lnSpc>
              <a:spcBef>
                <a:spcPts val="0"/>
              </a:spcBef>
              <a:spcAft>
                <a:spcPts val="0"/>
              </a:spcAft>
              <a:buSzPts val="2400"/>
              <a:buNone/>
            </a:pPr>
            <a:r>
              <a:t/>
            </a:r>
            <a:endParaRPr/>
          </a:p>
        </p:txBody>
      </p:sp>
      <p:sp>
        <p:nvSpPr>
          <p:cNvPr id="313" name="Google Shape;313;p21"/>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314" name="Google Shape;314;p21"/>
          <p:cNvGrpSpPr/>
          <p:nvPr/>
        </p:nvGrpSpPr>
        <p:grpSpPr>
          <a:xfrm>
            <a:off x="7437594" y="1516974"/>
            <a:ext cx="1402411" cy="3042366"/>
            <a:chOff x="6123875" y="728477"/>
            <a:chExt cx="2715746" cy="3830730"/>
          </a:xfrm>
        </p:grpSpPr>
        <p:sp>
          <p:nvSpPr>
            <p:cNvPr id="315" name="Google Shape;315;p21"/>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6" name="Google Shape;316;p21"/>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7" name="Google Shape;317;p21"/>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8" name="Google Shape;318;p21"/>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9" name="Google Shape;319;p21"/>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0" name="Google Shape;320;p21"/>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1" name="Google Shape;321;p21"/>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2" name="Google Shape;322;p21"/>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3" name="Google Shape;323;p21"/>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4" name="Google Shape;324;p21"/>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5" name="Google Shape;325;p21"/>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6" name="Google Shape;326;p21"/>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7" name="Google Shape;327;p21"/>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8" name="Google Shape;328;p21"/>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9" name="Google Shape;329;p21"/>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0" name="Google Shape;330;p21"/>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1" name="Google Shape;331;p21"/>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2" name="Google Shape;332;p21"/>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3" name="Google Shape;333;p21"/>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4" name="Google Shape;334;p21"/>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5" name="Google Shape;335;p21"/>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6" name="Google Shape;336;p21"/>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7" name="Google Shape;337;p21"/>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8" name="Google Shape;338;p21"/>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9" name="Google Shape;339;p21"/>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2"/>
          <p:cNvSpPr txBox="1"/>
          <p:nvPr>
            <p:ph type="ctrTitle"/>
          </p:nvPr>
        </p:nvSpPr>
        <p:spPr>
          <a:xfrm>
            <a:off x="855300" y="1534050"/>
            <a:ext cx="5838300" cy="1159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600"/>
              <a:buNone/>
            </a:pPr>
            <a:r>
              <a:rPr lang="en"/>
              <a:t>2 Network Topology</a:t>
            </a:r>
            <a:endParaRPr/>
          </a:p>
        </p:txBody>
      </p:sp>
      <p:grpSp>
        <p:nvGrpSpPr>
          <p:cNvPr id="345" name="Google Shape;345;p22"/>
          <p:cNvGrpSpPr/>
          <p:nvPr/>
        </p:nvGrpSpPr>
        <p:grpSpPr>
          <a:xfrm>
            <a:off x="5666057" y="1129221"/>
            <a:ext cx="3063626" cy="2885062"/>
            <a:chOff x="5666057" y="1129221"/>
            <a:chExt cx="3063626" cy="2885062"/>
          </a:xfrm>
        </p:grpSpPr>
        <p:sp>
          <p:nvSpPr>
            <p:cNvPr id="346" name="Google Shape;346;p22"/>
            <p:cNvSpPr/>
            <p:nvPr/>
          </p:nvSpPr>
          <p:spPr>
            <a:xfrm>
              <a:off x="6277435" y="1466157"/>
              <a:ext cx="753978" cy="813530"/>
            </a:xfrm>
            <a:custGeom>
              <a:rect b="b" l="l" r="r" t="t"/>
              <a:pathLst>
                <a:path extrusionOk="0" h="1925515" w="1784563">
                  <a:moveTo>
                    <a:pt x="1784564" y="1004796"/>
                  </a:moveTo>
                  <a:lnTo>
                    <a:pt x="8243" y="0"/>
                  </a:lnTo>
                  <a:lnTo>
                    <a:pt x="0" y="920719"/>
                  </a:lnTo>
                  <a:lnTo>
                    <a:pt x="1776321" y="1925515"/>
                  </a:lnTo>
                  <a:lnTo>
                    <a:pt x="1784564" y="100479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7" name="Google Shape;347;p22"/>
            <p:cNvSpPr/>
            <p:nvPr/>
          </p:nvSpPr>
          <p:spPr>
            <a:xfrm>
              <a:off x="6470830" y="1667556"/>
              <a:ext cx="226019" cy="174477"/>
            </a:xfrm>
            <a:custGeom>
              <a:rect b="b" l="l" r="r" t="t"/>
              <a:pathLst>
                <a:path extrusionOk="0" h="412963" w="534957">
                  <a:moveTo>
                    <a:pt x="824" y="0"/>
                  </a:moveTo>
                  <a:lnTo>
                    <a:pt x="534957" y="302510"/>
                  </a:lnTo>
                  <a:lnTo>
                    <a:pt x="534133" y="412964"/>
                  </a:lnTo>
                  <a:lnTo>
                    <a:pt x="0" y="110453"/>
                  </a:lnTo>
                  <a:lnTo>
                    <a:pt x="824"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8" name="Google Shape;348;p22"/>
            <p:cNvSpPr/>
            <p:nvPr/>
          </p:nvSpPr>
          <p:spPr>
            <a:xfrm>
              <a:off x="6470137" y="1760803"/>
              <a:ext cx="480944" cy="319352"/>
            </a:xfrm>
            <a:custGeom>
              <a:rect b="b" l="l" r="r" t="t"/>
              <a:pathLst>
                <a:path extrusionOk="0" h="755863" w="1138329">
                  <a:moveTo>
                    <a:pt x="824" y="0"/>
                  </a:moveTo>
                  <a:lnTo>
                    <a:pt x="1138329" y="643762"/>
                  </a:lnTo>
                  <a:lnTo>
                    <a:pt x="1137505" y="755864"/>
                  </a:lnTo>
                  <a:lnTo>
                    <a:pt x="0" y="112102"/>
                  </a:lnTo>
                  <a:lnTo>
                    <a:pt x="824"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9" name="Google Shape;349;p22"/>
            <p:cNvSpPr/>
            <p:nvPr/>
          </p:nvSpPr>
          <p:spPr>
            <a:xfrm>
              <a:off x="6346401" y="1595026"/>
              <a:ext cx="85332" cy="125885"/>
            </a:xfrm>
            <a:custGeom>
              <a:rect b="b" l="l" r="r" t="t"/>
              <a:pathLst>
                <a:path extrusionOk="0" h="297952" w="20197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3" y="43056"/>
                    <a:pt x="202784" y="130430"/>
                    <a:pt x="201960" y="206264"/>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0" name="Google Shape;350;p22"/>
            <p:cNvSpPr/>
            <p:nvPr/>
          </p:nvSpPr>
          <p:spPr>
            <a:xfrm>
              <a:off x="7976053" y="3200753"/>
              <a:ext cx="753630" cy="813530"/>
            </a:xfrm>
            <a:custGeom>
              <a:rect b="b" l="l" r="r" t="t"/>
              <a:pathLst>
                <a:path extrusionOk="0" h="1925515" w="1783739">
                  <a:moveTo>
                    <a:pt x="1783740" y="1004796"/>
                  </a:moveTo>
                  <a:lnTo>
                    <a:pt x="8243" y="0"/>
                  </a:lnTo>
                  <a:lnTo>
                    <a:pt x="0" y="920719"/>
                  </a:lnTo>
                  <a:lnTo>
                    <a:pt x="1776321" y="1925515"/>
                  </a:lnTo>
                  <a:lnTo>
                    <a:pt x="1783740" y="1004796"/>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1" name="Google Shape;351;p22"/>
            <p:cNvSpPr/>
            <p:nvPr/>
          </p:nvSpPr>
          <p:spPr>
            <a:xfrm>
              <a:off x="8169449" y="3402152"/>
              <a:ext cx="226019" cy="174477"/>
            </a:xfrm>
            <a:custGeom>
              <a:rect b="b" l="l" r="r" t="t"/>
              <a:pathLst>
                <a:path extrusionOk="0" h="412963" w="534957">
                  <a:moveTo>
                    <a:pt x="825" y="0"/>
                  </a:moveTo>
                  <a:lnTo>
                    <a:pt x="534957" y="302510"/>
                  </a:lnTo>
                  <a:lnTo>
                    <a:pt x="534133" y="412964"/>
                  </a:lnTo>
                  <a:lnTo>
                    <a:pt x="0" y="110454"/>
                  </a:lnTo>
                  <a:lnTo>
                    <a:pt x="82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2" name="Google Shape;352;p22"/>
            <p:cNvSpPr/>
            <p:nvPr/>
          </p:nvSpPr>
          <p:spPr>
            <a:xfrm>
              <a:off x="8168755" y="3495399"/>
              <a:ext cx="480944" cy="319352"/>
            </a:xfrm>
            <a:custGeom>
              <a:rect b="b" l="l" r="r" t="t"/>
              <a:pathLst>
                <a:path extrusionOk="0" h="755863" w="1138329">
                  <a:moveTo>
                    <a:pt x="825" y="0"/>
                  </a:moveTo>
                  <a:lnTo>
                    <a:pt x="1138329" y="643762"/>
                  </a:lnTo>
                  <a:lnTo>
                    <a:pt x="1137505" y="755863"/>
                  </a:lnTo>
                  <a:lnTo>
                    <a:pt x="0" y="112102"/>
                  </a:lnTo>
                  <a:lnTo>
                    <a:pt x="82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3" name="Google Shape;353;p22"/>
            <p:cNvSpPr/>
            <p:nvPr/>
          </p:nvSpPr>
          <p:spPr>
            <a:xfrm>
              <a:off x="8045020" y="3329622"/>
              <a:ext cx="85332" cy="125885"/>
            </a:xfrm>
            <a:custGeom>
              <a:rect b="b" l="l" r="r" t="t"/>
              <a:pathLst>
                <a:path extrusionOk="0" h="297952" w="20197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2" y="43056"/>
                    <a:pt x="202784" y="130430"/>
                    <a:pt x="201960" y="206264"/>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4" name="Google Shape;354;p22"/>
            <p:cNvSpPr/>
            <p:nvPr/>
          </p:nvSpPr>
          <p:spPr>
            <a:xfrm>
              <a:off x="7260006" y="1129221"/>
              <a:ext cx="1190345" cy="1989945"/>
            </a:xfrm>
            <a:custGeom>
              <a:rect b="b" l="l" r="r" t="t"/>
              <a:pathLst>
                <a:path extrusionOk="0" h="4709929" w="2817385">
                  <a:moveTo>
                    <a:pt x="1415287" y="36268"/>
                  </a:moveTo>
                  <a:cubicBezTo>
                    <a:pt x="1080630" y="101386"/>
                    <a:pt x="328063" y="185463"/>
                    <a:pt x="0" y="0"/>
                  </a:cubicBezTo>
                  <a:cubicBezTo>
                    <a:pt x="2473" y="1312252"/>
                    <a:pt x="323942" y="3174298"/>
                    <a:pt x="1374897" y="4709930"/>
                  </a:cubicBezTo>
                  <a:cubicBezTo>
                    <a:pt x="2442338" y="4372799"/>
                    <a:pt x="2792657" y="2891570"/>
                    <a:pt x="2817385" y="1594980"/>
                  </a:cubicBezTo>
                  <a:cubicBezTo>
                    <a:pt x="2489322" y="1408693"/>
                    <a:pt x="1745823" y="478082"/>
                    <a:pt x="1415287" y="36268"/>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5" name="Google Shape;355;p22"/>
            <p:cNvSpPr/>
            <p:nvPr/>
          </p:nvSpPr>
          <p:spPr>
            <a:xfrm>
              <a:off x="7088100" y="1243613"/>
              <a:ext cx="1190345" cy="1989945"/>
            </a:xfrm>
            <a:custGeom>
              <a:rect b="b" l="l" r="r" t="t"/>
              <a:pathLst>
                <a:path extrusionOk="0" h="4709929" w="2817384">
                  <a:moveTo>
                    <a:pt x="1415287" y="36268"/>
                  </a:moveTo>
                  <a:cubicBezTo>
                    <a:pt x="1080630" y="101386"/>
                    <a:pt x="328063" y="185463"/>
                    <a:pt x="0" y="0"/>
                  </a:cubicBezTo>
                  <a:cubicBezTo>
                    <a:pt x="2473" y="1312252"/>
                    <a:pt x="323942" y="3174298"/>
                    <a:pt x="1374897" y="4709930"/>
                  </a:cubicBezTo>
                  <a:cubicBezTo>
                    <a:pt x="2442338" y="4372799"/>
                    <a:pt x="2792657" y="2890746"/>
                    <a:pt x="2817385" y="1594980"/>
                  </a:cubicBezTo>
                  <a:cubicBezTo>
                    <a:pt x="2489322" y="1408693"/>
                    <a:pt x="1745823" y="478082"/>
                    <a:pt x="1415287" y="36268"/>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6" name="Google Shape;356;p22"/>
            <p:cNvSpPr/>
            <p:nvPr/>
          </p:nvSpPr>
          <p:spPr>
            <a:xfrm>
              <a:off x="7666552" y="1258866"/>
              <a:ext cx="609451" cy="1974273"/>
            </a:xfrm>
            <a:custGeom>
              <a:rect b="b" l="l" r="r" t="t"/>
              <a:pathLst>
                <a:path extrusionOk="0" h="4672836" w="1442487">
                  <a:moveTo>
                    <a:pt x="1442488" y="1557887"/>
                  </a:moveTo>
                  <a:cubicBezTo>
                    <a:pt x="1113601" y="1371600"/>
                    <a:pt x="370925" y="441813"/>
                    <a:pt x="40389" y="0"/>
                  </a:cubicBezTo>
                  <a:lnTo>
                    <a:pt x="0" y="4672837"/>
                  </a:lnTo>
                  <a:cubicBezTo>
                    <a:pt x="1066617" y="4336531"/>
                    <a:pt x="1416935" y="2854478"/>
                    <a:pt x="1442488" y="155788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7" name="Google Shape;357;p22"/>
            <p:cNvSpPr/>
            <p:nvPr/>
          </p:nvSpPr>
          <p:spPr>
            <a:xfrm>
              <a:off x="6932829" y="2301564"/>
              <a:ext cx="699301" cy="1668851"/>
            </a:xfrm>
            <a:custGeom>
              <a:rect b="b" l="l" r="r" t="t"/>
              <a:pathLst>
                <a:path extrusionOk="0" h="3949944" w="1655151">
                  <a:moveTo>
                    <a:pt x="0" y="0"/>
                  </a:moveTo>
                  <a:lnTo>
                    <a:pt x="1654328" y="910828"/>
                  </a:lnTo>
                  <a:lnTo>
                    <a:pt x="1655152" y="3949944"/>
                  </a:lnTo>
                  <a:lnTo>
                    <a:pt x="824" y="3039940"/>
                  </a:lnTo>
                  <a:lnTo>
                    <a:pt x="0" y="0"/>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8" name="Google Shape;358;p22"/>
            <p:cNvSpPr/>
            <p:nvPr/>
          </p:nvSpPr>
          <p:spPr>
            <a:xfrm>
              <a:off x="7022942" y="3048577"/>
              <a:ext cx="528307" cy="750495"/>
            </a:xfrm>
            <a:custGeom>
              <a:rect b="b" l="l" r="r" t="t"/>
              <a:pathLst>
                <a:path extrusionOk="0" h="1776320" w="1250431">
                  <a:moveTo>
                    <a:pt x="0" y="0"/>
                  </a:moveTo>
                  <a:lnTo>
                    <a:pt x="1247134" y="686624"/>
                  </a:lnTo>
                  <a:lnTo>
                    <a:pt x="1250431" y="1776321"/>
                  </a:lnTo>
                  <a:lnTo>
                    <a:pt x="3297" y="1089697"/>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9" name="Google Shape;359;p22"/>
            <p:cNvSpPr/>
            <p:nvPr/>
          </p:nvSpPr>
          <p:spPr>
            <a:xfrm>
              <a:off x="7032299" y="2743533"/>
              <a:ext cx="243780" cy="181442"/>
            </a:xfrm>
            <a:custGeom>
              <a:rect b="b" l="l" r="r" t="t"/>
              <a:pathLst>
                <a:path extrusionOk="0" h="429449" w="576995">
                  <a:moveTo>
                    <a:pt x="0" y="0"/>
                  </a:moveTo>
                  <a:lnTo>
                    <a:pt x="576995" y="317347"/>
                  </a:lnTo>
                  <a:lnTo>
                    <a:pt x="576995" y="429449"/>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0" name="Google Shape;360;p22"/>
            <p:cNvSpPr/>
            <p:nvPr/>
          </p:nvSpPr>
          <p:spPr>
            <a:xfrm>
              <a:off x="7033339" y="2837126"/>
              <a:ext cx="243780" cy="181442"/>
            </a:xfrm>
            <a:custGeom>
              <a:rect b="b" l="l" r="r" t="t"/>
              <a:pathLst>
                <a:path extrusionOk="0" h="429449" w="576995">
                  <a:moveTo>
                    <a:pt x="0" y="0"/>
                  </a:moveTo>
                  <a:lnTo>
                    <a:pt x="576995" y="317347"/>
                  </a:lnTo>
                  <a:lnTo>
                    <a:pt x="576995" y="429449"/>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1" name="Google Shape;361;p22"/>
            <p:cNvSpPr/>
            <p:nvPr/>
          </p:nvSpPr>
          <p:spPr>
            <a:xfrm>
              <a:off x="7032993" y="2927253"/>
              <a:ext cx="462486" cy="301939"/>
            </a:xfrm>
            <a:custGeom>
              <a:rect b="b" l="l" r="r" t="t"/>
              <a:pathLst>
                <a:path extrusionOk="0" h="714649" w="1094642">
                  <a:moveTo>
                    <a:pt x="0" y="0"/>
                  </a:moveTo>
                  <a:lnTo>
                    <a:pt x="1094643" y="602548"/>
                  </a:lnTo>
                  <a:lnTo>
                    <a:pt x="1094643" y="714650"/>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2" name="Google Shape;362;p22"/>
            <p:cNvSpPr/>
            <p:nvPr/>
          </p:nvSpPr>
          <p:spPr>
            <a:xfrm>
              <a:off x="6932829" y="2301564"/>
              <a:ext cx="699650" cy="606665"/>
            </a:xfrm>
            <a:custGeom>
              <a:rect b="b" l="l" r="r" t="t"/>
              <a:pathLst>
                <a:path extrusionOk="0" h="1435893" w="1655976">
                  <a:moveTo>
                    <a:pt x="0" y="0"/>
                  </a:moveTo>
                  <a:lnTo>
                    <a:pt x="1654328" y="910828"/>
                  </a:lnTo>
                  <a:lnTo>
                    <a:pt x="1655976" y="1435894"/>
                  </a:lnTo>
                  <a:lnTo>
                    <a:pt x="824" y="5258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3" name="Google Shape;363;p22"/>
            <p:cNvSpPr/>
            <p:nvPr/>
          </p:nvSpPr>
          <p:spPr>
            <a:xfrm>
              <a:off x="7018436" y="2419516"/>
              <a:ext cx="88806" cy="131106"/>
            </a:xfrm>
            <a:custGeom>
              <a:rect b="b" l="l" r="r" t="t"/>
              <a:pathLst>
                <a:path extrusionOk="0" h="310309" w="210191">
                  <a:moveTo>
                    <a:pt x="210191" y="213266"/>
                  </a:moveTo>
                  <a:cubicBezTo>
                    <a:pt x="210191" y="292397"/>
                    <a:pt x="163207" y="331138"/>
                    <a:pt x="105508" y="298991"/>
                  </a:cubicBezTo>
                  <a:cubicBezTo>
                    <a:pt x="47808" y="266845"/>
                    <a:pt x="0" y="176998"/>
                    <a:pt x="0" y="97043"/>
                  </a:cubicBezTo>
                  <a:cubicBezTo>
                    <a:pt x="0" y="17912"/>
                    <a:pt x="46984" y="-20829"/>
                    <a:pt x="104683" y="11318"/>
                  </a:cubicBezTo>
                  <a:cubicBezTo>
                    <a:pt x="163207" y="43465"/>
                    <a:pt x="210191" y="134136"/>
                    <a:pt x="210191" y="213266"/>
                  </a:cubicBez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4" name="Google Shape;364;p22"/>
            <p:cNvSpPr/>
            <p:nvPr/>
          </p:nvSpPr>
          <p:spPr>
            <a:xfrm>
              <a:off x="7345267" y="2854458"/>
              <a:ext cx="474675" cy="451690"/>
            </a:xfrm>
            <a:custGeom>
              <a:rect b="b" l="l" r="r" t="t"/>
              <a:pathLst>
                <a:path extrusionOk="0" h="1069089" w="1123491">
                  <a:moveTo>
                    <a:pt x="1649" y="451705"/>
                  </a:moveTo>
                  <a:lnTo>
                    <a:pt x="0" y="0"/>
                  </a:lnTo>
                  <a:lnTo>
                    <a:pt x="1121843" y="617385"/>
                  </a:lnTo>
                  <a:lnTo>
                    <a:pt x="1123492" y="1069090"/>
                  </a:lnTo>
                  <a:lnTo>
                    <a:pt x="1649" y="451705"/>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5" name="Google Shape;365;p22"/>
            <p:cNvSpPr/>
            <p:nvPr/>
          </p:nvSpPr>
          <p:spPr>
            <a:xfrm>
              <a:off x="5775924" y="1647104"/>
              <a:ext cx="1036763" cy="1220992"/>
            </a:xfrm>
            <a:custGeom>
              <a:rect b="b" l="l" r="r" t="t"/>
              <a:pathLst>
                <a:path extrusionOk="0" h="2889921" w="2453878">
                  <a:moveTo>
                    <a:pt x="2453054" y="1415287"/>
                  </a:moveTo>
                  <a:lnTo>
                    <a:pt x="0" y="0"/>
                  </a:lnTo>
                  <a:lnTo>
                    <a:pt x="824" y="1278456"/>
                  </a:lnTo>
                  <a:lnTo>
                    <a:pt x="2237093" y="2569277"/>
                  </a:lnTo>
                  <a:lnTo>
                    <a:pt x="2453878" y="2889922"/>
                  </a:lnTo>
                  <a:lnTo>
                    <a:pt x="2453054" y="1415287"/>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6" name="Google Shape;366;p22"/>
            <p:cNvSpPr/>
            <p:nvPr/>
          </p:nvSpPr>
          <p:spPr>
            <a:xfrm>
              <a:off x="5666057" y="1710540"/>
              <a:ext cx="391093" cy="372288"/>
            </a:xfrm>
            <a:custGeom>
              <a:rect b="b" l="l" r="r" t="t"/>
              <a:pathLst>
                <a:path extrusionOk="0" h="881154" w="925665">
                  <a:moveTo>
                    <a:pt x="0" y="347021"/>
                  </a:moveTo>
                  <a:lnTo>
                    <a:pt x="0" y="0"/>
                  </a:lnTo>
                  <a:lnTo>
                    <a:pt x="925665" y="534133"/>
                  </a:lnTo>
                  <a:lnTo>
                    <a:pt x="925665" y="881154"/>
                  </a:lnTo>
                  <a:lnTo>
                    <a:pt x="0" y="34702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7" name="Google Shape;367;p22"/>
            <p:cNvSpPr/>
            <p:nvPr/>
          </p:nvSpPr>
          <p:spPr>
            <a:xfrm>
              <a:off x="6316252" y="2089766"/>
              <a:ext cx="227064" cy="178308"/>
            </a:xfrm>
            <a:custGeom>
              <a:rect b="b" l="l" r="r" t="t"/>
              <a:pathLst>
                <a:path extrusionOk="0" h="422030" w="537429">
                  <a:moveTo>
                    <a:pt x="537430" y="309929"/>
                  </a:moveTo>
                  <a:lnTo>
                    <a:pt x="0" y="0"/>
                  </a:lnTo>
                  <a:lnTo>
                    <a:pt x="0" y="112102"/>
                  </a:lnTo>
                  <a:lnTo>
                    <a:pt x="537430" y="422031"/>
                  </a:lnTo>
                  <a:lnTo>
                    <a:pt x="537430" y="309929"/>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8" name="Google Shape;368;p22"/>
            <p:cNvSpPr/>
            <p:nvPr/>
          </p:nvSpPr>
          <p:spPr>
            <a:xfrm>
              <a:off x="6106568" y="2063421"/>
              <a:ext cx="437760" cy="299850"/>
            </a:xfrm>
            <a:custGeom>
              <a:rect b="b" l="l" r="r" t="t"/>
              <a:pathLst>
                <a:path extrusionOk="0" h="709704" w="1036118">
                  <a:moveTo>
                    <a:pt x="1036119" y="597602"/>
                  </a:moveTo>
                  <a:lnTo>
                    <a:pt x="0" y="0"/>
                  </a:lnTo>
                  <a:lnTo>
                    <a:pt x="0" y="112102"/>
                  </a:lnTo>
                  <a:lnTo>
                    <a:pt x="1036119" y="709704"/>
                  </a:lnTo>
                  <a:lnTo>
                    <a:pt x="1036119" y="597602"/>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9" name="Google Shape;369;p22"/>
            <p:cNvSpPr/>
            <p:nvPr/>
          </p:nvSpPr>
          <p:spPr>
            <a:xfrm>
              <a:off x="6014376" y="2104325"/>
              <a:ext cx="530396" cy="353482"/>
            </a:xfrm>
            <a:custGeom>
              <a:rect b="b" l="l" r="r" t="t"/>
              <a:pathLst>
                <a:path extrusionOk="0" h="836643" w="1255376">
                  <a:moveTo>
                    <a:pt x="1255377" y="724541"/>
                  </a:moveTo>
                  <a:lnTo>
                    <a:pt x="0" y="0"/>
                  </a:lnTo>
                  <a:lnTo>
                    <a:pt x="0" y="112102"/>
                  </a:lnTo>
                  <a:lnTo>
                    <a:pt x="1255377" y="836643"/>
                  </a:lnTo>
                  <a:lnTo>
                    <a:pt x="1255377" y="72454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0" name="Google Shape;370;p22"/>
            <p:cNvSpPr/>
            <p:nvPr/>
          </p:nvSpPr>
          <p:spPr>
            <a:xfrm>
              <a:off x="6597680" y="2248236"/>
              <a:ext cx="117711" cy="175065"/>
            </a:xfrm>
            <a:custGeom>
              <a:rect b="b" l="l" r="r" t="t"/>
              <a:pathLst>
                <a:path extrusionOk="0" h="414354" w="278606">
                  <a:moveTo>
                    <a:pt x="0" y="126810"/>
                  </a:moveTo>
                  <a:cubicBezTo>
                    <a:pt x="0" y="232318"/>
                    <a:pt x="62645" y="353487"/>
                    <a:pt x="139303" y="397998"/>
                  </a:cubicBezTo>
                  <a:cubicBezTo>
                    <a:pt x="215961" y="442509"/>
                    <a:pt x="278606" y="393052"/>
                    <a:pt x="278606" y="287545"/>
                  </a:cubicBezTo>
                  <a:cubicBezTo>
                    <a:pt x="278606" y="182037"/>
                    <a:pt x="215961" y="60868"/>
                    <a:pt x="139303" y="16357"/>
                  </a:cubicBezTo>
                  <a:cubicBezTo>
                    <a:pt x="62645" y="-28154"/>
                    <a:pt x="0" y="21303"/>
                    <a:pt x="0" y="126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1" name="Google Shape;371;p22"/>
            <p:cNvSpPr/>
            <p:nvPr/>
          </p:nvSpPr>
          <p:spPr>
            <a:xfrm>
              <a:off x="6330462" y="2791205"/>
              <a:ext cx="291143" cy="396639"/>
            </a:xfrm>
            <a:custGeom>
              <a:rect b="b" l="l" r="r" t="t"/>
              <a:pathLst>
                <a:path extrusionOk="0" h="938791" w="689097">
                  <a:moveTo>
                    <a:pt x="344549" y="11931"/>
                  </a:moveTo>
                  <a:cubicBezTo>
                    <a:pt x="394005" y="39956"/>
                    <a:pt x="433571" y="109196"/>
                    <a:pt x="433571" y="166071"/>
                  </a:cubicBezTo>
                  <a:lnTo>
                    <a:pt x="433571" y="417476"/>
                  </a:lnTo>
                  <a:lnTo>
                    <a:pt x="600075" y="513092"/>
                  </a:lnTo>
                  <a:cubicBezTo>
                    <a:pt x="649532" y="541118"/>
                    <a:pt x="689097" y="610357"/>
                    <a:pt x="689097" y="667233"/>
                  </a:cubicBezTo>
                  <a:cubicBezTo>
                    <a:pt x="689097" y="724107"/>
                    <a:pt x="649532" y="747188"/>
                    <a:pt x="600075" y="719162"/>
                  </a:cubicBezTo>
                  <a:lnTo>
                    <a:pt x="433571" y="623546"/>
                  </a:lnTo>
                  <a:lnTo>
                    <a:pt x="433571" y="874951"/>
                  </a:lnTo>
                  <a:cubicBezTo>
                    <a:pt x="433571" y="931826"/>
                    <a:pt x="394005" y="954906"/>
                    <a:pt x="344549" y="926880"/>
                  </a:cubicBezTo>
                  <a:cubicBezTo>
                    <a:pt x="295092" y="898855"/>
                    <a:pt x="255526" y="829616"/>
                    <a:pt x="255526" y="772740"/>
                  </a:cubicBezTo>
                  <a:lnTo>
                    <a:pt x="255526" y="521335"/>
                  </a:lnTo>
                  <a:lnTo>
                    <a:pt x="89022" y="424894"/>
                  </a:lnTo>
                  <a:cubicBezTo>
                    <a:pt x="39565" y="396869"/>
                    <a:pt x="0" y="327630"/>
                    <a:pt x="0" y="270754"/>
                  </a:cubicBezTo>
                  <a:cubicBezTo>
                    <a:pt x="0" y="213879"/>
                    <a:pt x="39565" y="190799"/>
                    <a:pt x="89022" y="218825"/>
                  </a:cubicBezTo>
                  <a:lnTo>
                    <a:pt x="255526" y="314441"/>
                  </a:lnTo>
                  <a:lnTo>
                    <a:pt x="255526" y="63036"/>
                  </a:lnTo>
                  <a:cubicBezTo>
                    <a:pt x="255526" y="6985"/>
                    <a:pt x="295092" y="-16095"/>
                    <a:pt x="344549" y="11931"/>
                  </a:cubicBez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descr="AQA Specification Reference &#10;AS Level 3.9.2.1&#10;A Level 4.9.2.1&#10;&#10;Why do we disable comments? We want to ensure these videos are always appropriate to use in the classroom. However, we value your feedback, and are happy to consider amendments due to inaccuracies. Please get in touch with us directly at: admin@craigndave.co.uk&#10;&#10;For all our support resources please visit:&#10;http://craigndave.org/&#10;http://student.craigndave.org/" id="376" name="Google Shape;376;p23" title="AQA A’Level Networking topologies">
            <a:hlinkClick r:id="rId3"/>
          </p:cNvPr>
          <p:cNvPicPr preferRelativeResize="0"/>
          <p:nvPr/>
        </p:nvPicPr>
        <p:blipFill rotWithShape="1">
          <a:blip r:embed="rId4">
            <a:alphaModFix/>
          </a:blip>
          <a:srcRect b="0" l="0" r="0" t="0"/>
          <a:stretch/>
        </p:blipFill>
        <p:spPr>
          <a:xfrm>
            <a:off x="1350875" y="0"/>
            <a:ext cx="6442250" cy="4831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4"/>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382" name="Google Shape;382;p24"/>
          <p:cNvGrpSpPr/>
          <p:nvPr/>
        </p:nvGrpSpPr>
        <p:grpSpPr>
          <a:xfrm>
            <a:off x="6123875" y="728477"/>
            <a:ext cx="2715746" cy="3830730"/>
            <a:chOff x="6123875" y="728477"/>
            <a:chExt cx="2715746" cy="3830730"/>
          </a:xfrm>
        </p:grpSpPr>
        <p:sp>
          <p:nvSpPr>
            <p:cNvPr id="383" name="Google Shape;383;p24"/>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4" name="Google Shape;384;p24"/>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5" name="Google Shape;385;p24"/>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6" name="Google Shape;386;p24"/>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7" name="Google Shape;387;p24"/>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8" name="Google Shape;388;p24"/>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9" name="Google Shape;389;p24"/>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0" name="Google Shape;390;p24"/>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1" name="Google Shape;391;p24"/>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2" name="Google Shape;392;p24"/>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3" name="Google Shape;393;p24"/>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4" name="Google Shape;394;p24"/>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5" name="Google Shape;395;p24"/>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6" name="Google Shape;396;p24"/>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7" name="Google Shape;397;p24"/>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8" name="Google Shape;398;p24"/>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9" name="Google Shape;399;p24"/>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0" name="Google Shape;400;p24"/>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1" name="Google Shape;401;p24"/>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2" name="Google Shape;402;p24"/>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3" name="Google Shape;403;p24"/>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4" name="Google Shape;404;p24"/>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5" name="Google Shape;405;p24"/>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6" name="Google Shape;406;p24"/>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7" name="Google Shape;407;p24"/>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408" name="Google Shape;408;p24"/>
          <p:cNvSpPr txBox="1"/>
          <p:nvPr/>
        </p:nvSpPr>
        <p:spPr>
          <a:xfrm>
            <a:off x="884650" y="635713"/>
            <a:ext cx="5044200" cy="287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FF9900"/>
                </a:solidFill>
                <a:latin typeface="Arial"/>
                <a:ea typeface="Arial"/>
                <a:cs typeface="Arial"/>
                <a:sym typeface="Arial"/>
              </a:rPr>
              <a:t>The different arrangements of computer connections and devices are called </a:t>
            </a:r>
            <a:r>
              <a:rPr b="1" i="0" lang="en" sz="2500" u="none" cap="none" strike="noStrike">
                <a:solidFill>
                  <a:srgbClr val="FF9900"/>
                </a:solidFill>
                <a:latin typeface="Arial"/>
                <a:ea typeface="Arial"/>
                <a:cs typeface="Arial"/>
                <a:sym typeface="Arial"/>
              </a:rPr>
              <a:t>topologies</a:t>
            </a:r>
            <a:r>
              <a:rPr b="0" i="0" lang="en" sz="2500" u="none" cap="none" strike="noStrike">
                <a:solidFill>
                  <a:srgbClr val="FF9900"/>
                </a:solidFill>
                <a:latin typeface="Arial"/>
                <a:ea typeface="Arial"/>
                <a:cs typeface="Arial"/>
                <a:sym typeface="Arial"/>
              </a:rPr>
              <a:t>.</a:t>
            </a:r>
            <a:endParaRPr b="0" i="0" sz="25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FF9900"/>
                </a:solidFill>
                <a:latin typeface="Arial"/>
                <a:ea typeface="Arial"/>
                <a:cs typeface="Arial"/>
                <a:sym typeface="Arial"/>
              </a:rPr>
              <a:t>For A Level you need to understand </a:t>
            </a:r>
            <a:r>
              <a:rPr lang="en" sz="2500">
                <a:solidFill>
                  <a:srgbClr val="FF9900"/>
                </a:solidFill>
              </a:rPr>
              <a:t>p</a:t>
            </a:r>
            <a:r>
              <a:rPr b="0" i="0" lang="en" sz="2500" u="none" cap="none" strike="noStrike">
                <a:solidFill>
                  <a:srgbClr val="FF9900"/>
                </a:solidFill>
                <a:latin typeface="Arial"/>
                <a:ea typeface="Arial"/>
                <a:cs typeface="Arial"/>
                <a:sym typeface="Arial"/>
              </a:rPr>
              <a:t>hysical </a:t>
            </a:r>
            <a:r>
              <a:rPr b="1" i="0" lang="en" sz="2500" u="none" cap="none" strike="noStrike">
                <a:solidFill>
                  <a:srgbClr val="FF9900"/>
                </a:solidFill>
                <a:latin typeface="Arial"/>
                <a:ea typeface="Arial"/>
                <a:cs typeface="Arial"/>
                <a:sym typeface="Arial"/>
              </a:rPr>
              <a:t>STAR</a:t>
            </a:r>
            <a:r>
              <a:rPr b="0" i="0" lang="en" sz="2500" u="none" cap="none" strike="noStrike">
                <a:solidFill>
                  <a:srgbClr val="FF9900"/>
                </a:solidFill>
                <a:latin typeface="Arial"/>
                <a:ea typeface="Arial"/>
                <a:cs typeface="Arial"/>
                <a:sym typeface="Arial"/>
              </a:rPr>
              <a:t> and logical </a:t>
            </a:r>
            <a:r>
              <a:rPr b="1" i="0" lang="en" sz="2500" u="none" cap="none" strike="noStrike">
                <a:solidFill>
                  <a:srgbClr val="FF9900"/>
                </a:solidFill>
                <a:latin typeface="Arial"/>
                <a:ea typeface="Arial"/>
                <a:cs typeface="Arial"/>
                <a:sym typeface="Arial"/>
              </a:rPr>
              <a:t>BUS</a:t>
            </a:r>
            <a:r>
              <a:rPr b="0" i="0" lang="en" sz="2500" u="none" cap="none" strike="noStrike">
                <a:solidFill>
                  <a:srgbClr val="FF9900"/>
                </a:solidFill>
                <a:latin typeface="Arial"/>
                <a:ea typeface="Arial"/>
                <a:cs typeface="Arial"/>
                <a:sym typeface="Arial"/>
              </a:rPr>
              <a:t> topologies</a:t>
            </a:r>
            <a:endParaRPr b="0" i="0" sz="1700" u="none" cap="none" strike="noStrike">
              <a:solidFill>
                <a:srgbClr val="FF99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5"/>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414" name="Google Shape;414;p25"/>
          <p:cNvSpPr txBox="1"/>
          <p:nvPr/>
        </p:nvSpPr>
        <p:spPr>
          <a:xfrm>
            <a:off x="252825" y="316025"/>
            <a:ext cx="351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 sz="2400">
                <a:solidFill>
                  <a:srgbClr val="351C75"/>
                </a:solidFill>
                <a:latin typeface="Barlow"/>
                <a:ea typeface="Barlow"/>
                <a:cs typeface="Barlow"/>
                <a:sym typeface="Barlow"/>
              </a:rPr>
              <a:t>Physical </a:t>
            </a:r>
            <a:r>
              <a:rPr b="1" i="0" lang="en" sz="2400" u="none" cap="none" strike="noStrike">
                <a:solidFill>
                  <a:srgbClr val="351C75"/>
                </a:solidFill>
                <a:latin typeface="Barlow"/>
                <a:ea typeface="Barlow"/>
                <a:cs typeface="Barlow"/>
                <a:sym typeface="Barlow"/>
              </a:rPr>
              <a:t>Star Topology</a:t>
            </a:r>
            <a:endParaRPr b="1" i="0" sz="2400" u="none" cap="none" strike="noStrike">
              <a:solidFill>
                <a:srgbClr val="351C75"/>
              </a:solidFill>
              <a:latin typeface="Barlow"/>
              <a:ea typeface="Barlow"/>
              <a:cs typeface="Barlow"/>
              <a:sym typeface="Barlow"/>
            </a:endParaRPr>
          </a:p>
        </p:txBody>
      </p:sp>
      <p:sp>
        <p:nvSpPr>
          <p:cNvPr id="415" name="Google Shape;415;p25"/>
          <p:cNvSpPr txBox="1"/>
          <p:nvPr/>
        </p:nvSpPr>
        <p:spPr>
          <a:xfrm>
            <a:off x="252825" y="1448275"/>
            <a:ext cx="4423200" cy="158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rPr b="0" i="0" lang="en" sz="2400" u="none" cap="none" strike="noStrike">
                <a:solidFill>
                  <a:srgbClr val="351C75"/>
                </a:solidFill>
                <a:latin typeface="Arial"/>
                <a:ea typeface="Arial"/>
                <a:cs typeface="Arial"/>
                <a:sym typeface="Arial"/>
              </a:rPr>
              <a:t>In this topology, </a:t>
            </a:r>
            <a:r>
              <a:rPr b="0" i="0" lang="en" sz="2400" u="sng" cap="none" strike="noStrike">
                <a:solidFill>
                  <a:srgbClr val="351C75"/>
                </a:solidFill>
                <a:latin typeface="Arial"/>
                <a:ea typeface="Arial"/>
                <a:cs typeface="Arial"/>
                <a:sym typeface="Arial"/>
              </a:rPr>
              <a:t>UTP (Ethernet) cable</a:t>
            </a:r>
            <a:r>
              <a:rPr b="0" i="0" lang="en" sz="2400" u="none" cap="none" strike="noStrike">
                <a:solidFill>
                  <a:srgbClr val="351C75"/>
                </a:solidFill>
                <a:latin typeface="Arial"/>
                <a:ea typeface="Arial"/>
                <a:cs typeface="Arial"/>
                <a:sym typeface="Arial"/>
              </a:rPr>
              <a:t> is used to connect each computer to a central device, such as a </a:t>
            </a:r>
            <a:r>
              <a:rPr b="0" i="0" lang="en" sz="2400" u="sng" cap="none" strike="noStrike">
                <a:solidFill>
                  <a:srgbClr val="351C75"/>
                </a:solidFill>
                <a:latin typeface="Arial"/>
                <a:ea typeface="Arial"/>
                <a:cs typeface="Arial"/>
                <a:sym typeface="Arial"/>
              </a:rPr>
              <a:t>switch</a:t>
            </a:r>
            <a:r>
              <a:rPr b="0" i="0" lang="en" sz="2400" u="none" cap="none" strike="noStrike">
                <a:solidFill>
                  <a:srgbClr val="351C75"/>
                </a:solidFill>
                <a:latin typeface="Arial"/>
                <a:ea typeface="Arial"/>
                <a:cs typeface="Arial"/>
                <a:sym typeface="Arial"/>
              </a:rPr>
              <a:t>, which can send signals to all connected computers.</a:t>
            </a:r>
            <a:endParaRPr b="0" i="0" sz="3440" u="none" cap="none" strike="noStrike">
              <a:solidFill>
                <a:srgbClr val="351C75"/>
              </a:solidFill>
              <a:latin typeface="Calibri"/>
              <a:ea typeface="Calibri"/>
              <a:cs typeface="Calibri"/>
              <a:sym typeface="Calibri"/>
            </a:endParaRPr>
          </a:p>
        </p:txBody>
      </p:sp>
      <p:pic>
        <p:nvPicPr>
          <p:cNvPr id="416" name="Google Shape;416;p25"/>
          <p:cNvPicPr preferRelativeResize="0"/>
          <p:nvPr/>
        </p:nvPicPr>
        <p:blipFill rotWithShape="1">
          <a:blip r:embed="rId3">
            <a:alphaModFix/>
          </a:blip>
          <a:srcRect b="0" l="0" r="0" t="0"/>
          <a:stretch/>
        </p:blipFill>
        <p:spPr>
          <a:xfrm>
            <a:off x="4675900" y="1521875"/>
            <a:ext cx="4017500" cy="2099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6"/>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422" name="Google Shape;422;p26"/>
          <p:cNvPicPr preferRelativeResize="0"/>
          <p:nvPr/>
        </p:nvPicPr>
        <p:blipFill rotWithShape="1">
          <a:blip r:embed="rId3">
            <a:alphaModFix/>
          </a:blip>
          <a:srcRect b="0" l="0" r="0" t="0"/>
          <a:stretch/>
        </p:blipFill>
        <p:spPr>
          <a:xfrm>
            <a:off x="4732526" y="888675"/>
            <a:ext cx="4208699" cy="3366149"/>
          </a:xfrm>
          <a:prstGeom prst="rect">
            <a:avLst/>
          </a:prstGeom>
          <a:noFill/>
          <a:ln>
            <a:noFill/>
          </a:ln>
        </p:spPr>
      </p:pic>
      <p:sp>
        <p:nvSpPr>
          <p:cNvPr id="423" name="Google Shape;423;p26"/>
          <p:cNvSpPr txBox="1"/>
          <p:nvPr/>
        </p:nvSpPr>
        <p:spPr>
          <a:xfrm>
            <a:off x="252825" y="316025"/>
            <a:ext cx="4330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2400"/>
              <a:buFont typeface="Arial"/>
              <a:buNone/>
            </a:pPr>
            <a:r>
              <a:rPr b="1" lang="en" sz="2400">
                <a:solidFill>
                  <a:srgbClr val="351C75"/>
                </a:solidFill>
                <a:latin typeface="Barlow"/>
                <a:ea typeface="Barlow"/>
                <a:cs typeface="Barlow"/>
                <a:sym typeface="Barlow"/>
              </a:rPr>
              <a:t>Physical Star Topology</a:t>
            </a:r>
            <a:endParaRPr b="1" sz="2400">
              <a:solidFill>
                <a:srgbClr val="351C75"/>
              </a:solidFill>
              <a:latin typeface="Barlow"/>
              <a:ea typeface="Barlow"/>
              <a:cs typeface="Barlow"/>
              <a:sym typeface="Barlow"/>
            </a:endParaRPr>
          </a:p>
        </p:txBody>
      </p:sp>
      <p:sp>
        <p:nvSpPr>
          <p:cNvPr id="424" name="Google Shape;424;p26"/>
          <p:cNvSpPr txBox="1"/>
          <p:nvPr/>
        </p:nvSpPr>
        <p:spPr>
          <a:xfrm>
            <a:off x="252825" y="1342350"/>
            <a:ext cx="4330800" cy="2458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448"/>
              </a:spcBef>
              <a:spcAft>
                <a:spcPts val="0"/>
              </a:spcAft>
              <a:buClr>
                <a:srgbClr val="351C75"/>
              </a:buClr>
              <a:buSzPts val="2640"/>
              <a:buFont typeface="Arial"/>
              <a:buChar char="•"/>
            </a:pPr>
            <a:r>
              <a:rPr b="0" i="0" lang="en" sz="2640" u="none" cap="none" strike="noStrike">
                <a:solidFill>
                  <a:srgbClr val="351C75"/>
                </a:solidFill>
                <a:latin typeface="Calibri"/>
                <a:ea typeface="Calibri"/>
                <a:cs typeface="Calibri"/>
                <a:sym typeface="Calibri"/>
              </a:rPr>
              <a:t>The server (hub) will be a high specification machine with a large amount of processing power and storage capacity. </a:t>
            </a:r>
            <a:endParaRPr b="0" i="0" sz="3600" u="none" cap="none" strike="noStrike">
              <a:solidFill>
                <a:srgbClr val="351C75"/>
              </a:solidFill>
              <a:latin typeface="Calibri"/>
              <a:ea typeface="Calibri"/>
              <a:cs typeface="Calibri"/>
              <a:sym typeface="Calibri"/>
            </a:endParaRPr>
          </a:p>
          <a:p>
            <a:pPr indent="-342900" lvl="0" marL="342900" marR="0" rtl="0" algn="l">
              <a:lnSpc>
                <a:spcPct val="80000"/>
              </a:lnSpc>
              <a:spcBef>
                <a:spcPts val="448"/>
              </a:spcBef>
              <a:spcAft>
                <a:spcPts val="0"/>
              </a:spcAft>
              <a:buClr>
                <a:srgbClr val="351C75"/>
              </a:buClr>
              <a:buSzPts val="2640"/>
              <a:buFont typeface="Arial"/>
              <a:buChar char="•"/>
            </a:pPr>
            <a:r>
              <a:rPr b="0" i="0" lang="en" sz="2640" u="none" cap="none" strike="noStrike">
                <a:solidFill>
                  <a:srgbClr val="351C75"/>
                </a:solidFill>
                <a:latin typeface="Calibri"/>
                <a:ea typeface="Calibri"/>
                <a:cs typeface="Calibri"/>
                <a:sym typeface="Calibri"/>
              </a:rPr>
              <a:t>The clients have access to the server through the cabling or WiFi.</a:t>
            </a:r>
            <a:endParaRPr b="0" i="0" sz="3600" u="none" cap="none" strike="noStrike">
              <a:solidFill>
                <a:srgbClr val="351C75"/>
              </a:solidFill>
              <a:latin typeface="Calibri"/>
              <a:ea typeface="Calibri"/>
              <a:cs typeface="Calibri"/>
              <a:sym typeface="Calibri"/>
            </a:endParaRPr>
          </a:p>
          <a:p>
            <a:pPr indent="-200660" lvl="0" marL="342900" marR="0" rtl="0" algn="l">
              <a:lnSpc>
                <a:spcPct val="80000"/>
              </a:lnSpc>
              <a:spcBef>
                <a:spcPts val="448"/>
              </a:spcBef>
              <a:spcAft>
                <a:spcPts val="0"/>
              </a:spcAft>
              <a:buClr>
                <a:srgbClr val="000000"/>
              </a:buClr>
              <a:buSzPts val="2240"/>
              <a:buFont typeface="Arial"/>
              <a:buNone/>
            </a:pPr>
            <a:r>
              <a:t/>
            </a:r>
            <a:endParaRPr b="0" i="0" sz="2640" u="none" cap="none" strike="noStrike">
              <a:solidFill>
                <a:srgbClr val="351C75"/>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7"/>
          <p:cNvSpPr txBox="1"/>
          <p:nvPr>
            <p:ph idx="4294967295" type="title"/>
          </p:nvPr>
        </p:nvSpPr>
        <p:spPr>
          <a:xfrm>
            <a:off x="834225" y="393550"/>
            <a:ext cx="5307000" cy="396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2400"/>
              <a:buNone/>
            </a:pPr>
            <a:r>
              <a:rPr lang="en">
                <a:solidFill>
                  <a:srgbClr val="351C75"/>
                </a:solidFill>
              </a:rPr>
              <a:t>Physical Star Topology</a:t>
            </a:r>
            <a:endParaRPr>
              <a:solidFill>
                <a:schemeClr val="accent5"/>
              </a:solidFill>
            </a:endParaRPr>
          </a:p>
        </p:txBody>
      </p:sp>
      <p:sp>
        <p:nvSpPr>
          <p:cNvPr id="430" name="Google Shape;430;p27"/>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grpSp>
        <p:nvGrpSpPr>
          <p:cNvPr id="431" name="Google Shape;431;p27"/>
          <p:cNvGrpSpPr/>
          <p:nvPr/>
        </p:nvGrpSpPr>
        <p:grpSpPr>
          <a:xfrm>
            <a:off x="7416420" y="2191203"/>
            <a:ext cx="1528694" cy="2789538"/>
            <a:chOff x="6123875" y="728477"/>
            <a:chExt cx="2715746" cy="3830730"/>
          </a:xfrm>
        </p:grpSpPr>
        <p:sp>
          <p:nvSpPr>
            <p:cNvPr id="432" name="Google Shape;432;p27"/>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3" name="Google Shape;433;p27"/>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4" name="Google Shape;434;p27"/>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5" name="Google Shape;435;p27"/>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6" name="Google Shape;436;p27"/>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7" name="Google Shape;437;p27"/>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8" name="Google Shape;438;p27"/>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9" name="Google Shape;439;p27"/>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0" name="Google Shape;440;p27"/>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1" name="Google Shape;441;p27"/>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2" name="Google Shape;442;p27"/>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3" name="Google Shape;443;p27"/>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4" name="Google Shape;444;p27"/>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5" name="Google Shape;445;p27"/>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6" name="Google Shape;446;p27"/>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7" name="Google Shape;447;p27"/>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8" name="Google Shape;448;p27"/>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9" name="Google Shape;449;p27"/>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0" name="Google Shape;450;p27"/>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1" name="Google Shape;451;p27"/>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2" name="Google Shape;452;p27"/>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3" name="Google Shape;453;p27"/>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4" name="Google Shape;454;p27"/>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5" name="Google Shape;455;p27"/>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6" name="Google Shape;456;p27"/>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457" name="Google Shape;457;p27"/>
          <p:cNvSpPr txBox="1"/>
          <p:nvPr/>
        </p:nvSpPr>
        <p:spPr>
          <a:xfrm>
            <a:off x="737525" y="919650"/>
            <a:ext cx="6678900" cy="3304200"/>
          </a:xfrm>
          <a:prstGeom prst="rect">
            <a:avLst/>
          </a:prstGeom>
          <a:noFill/>
          <a:ln>
            <a:noFill/>
          </a:ln>
        </p:spPr>
        <p:txBody>
          <a:bodyPr anchorCtr="0" anchor="t" bIns="91425" lIns="91425" spcFirstLastPara="1" rIns="91425" wrap="square" tIns="91425">
            <a:spAutoFit/>
          </a:bodyPr>
          <a:lstStyle/>
          <a:p>
            <a:pPr indent="-292100" lvl="0" marL="342900" marR="0" rtl="0" algn="l">
              <a:lnSpc>
                <a:spcPct val="100000"/>
              </a:lnSpc>
              <a:spcBef>
                <a:spcPts val="0"/>
              </a:spcBef>
              <a:spcAft>
                <a:spcPts val="0"/>
              </a:spcAft>
              <a:buClr>
                <a:schemeClr val="accent5"/>
              </a:buClr>
              <a:buSzPts val="2400"/>
              <a:buFont typeface="Arial"/>
              <a:buChar char="•"/>
            </a:pPr>
            <a:r>
              <a:rPr b="0" i="0" lang="en" sz="2400" u="none" cap="none" strike="noStrike">
                <a:solidFill>
                  <a:schemeClr val="accent5"/>
                </a:solidFill>
                <a:latin typeface="Calibri"/>
                <a:ea typeface="Calibri"/>
                <a:cs typeface="Calibri"/>
                <a:sym typeface="Calibri"/>
              </a:rPr>
              <a:t>Software may be installed centrally on the server, enabling easy maintenance and upgrading.</a:t>
            </a:r>
            <a:endParaRPr b="0" i="0" sz="2400" u="none" cap="none" strike="noStrike">
              <a:solidFill>
                <a:schemeClr val="accent5"/>
              </a:solidFill>
              <a:latin typeface="Calibri"/>
              <a:ea typeface="Calibri"/>
              <a:cs typeface="Calibri"/>
              <a:sym typeface="Calibri"/>
            </a:endParaRPr>
          </a:p>
          <a:p>
            <a:pPr indent="-292100" lvl="0" marL="342900" marR="0" rtl="0" algn="l">
              <a:lnSpc>
                <a:spcPct val="100000"/>
              </a:lnSpc>
              <a:spcBef>
                <a:spcPts val="640"/>
              </a:spcBef>
              <a:spcAft>
                <a:spcPts val="0"/>
              </a:spcAft>
              <a:buClr>
                <a:schemeClr val="accent5"/>
              </a:buClr>
              <a:buSzPts val="2400"/>
              <a:buFont typeface="Arial"/>
              <a:buChar char="•"/>
            </a:pPr>
            <a:r>
              <a:rPr b="0" i="0" lang="en" sz="2400" u="none" cap="none" strike="noStrike">
                <a:solidFill>
                  <a:schemeClr val="accent5"/>
                </a:solidFill>
                <a:latin typeface="Calibri"/>
                <a:ea typeface="Calibri"/>
                <a:cs typeface="Calibri"/>
                <a:sym typeface="Calibri"/>
              </a:rPr>
              <a:t>An operating system will control user access to the system, as well as other functions such as managing the print queue.</a:t>
            </a:r>
            <a:endParaRPr b="0" i="0" sz="2400" u="none" cap="none" strike="noStrike">
              <a:solidFill>
                <a:schemeClr val="accent5"/>
              </a:solidFill>
              <a:latin typeface="Calibri"/>
              <a:ea typeface="Calibri"/>
              <a:cs typeface="Calibri"/>
              <a:sym typeface="Calibri"/>
            </a:endParaRPr>
          </a:p>
          <a:p>
            <a:pPr indent="-292100" lvl="0" marL="342900" marR="0" rtl="0" algn="l">
              <a:lnSpc>
                <a:spcPct val="100000"/>
              </a:lnSpc>
              <a:spcBef>
                <a:spcPts val="640"/>
              </a:spcBef>
              <a:spcAft>
                <a:spcPts val="0"/>
              </a:spcAft>
              <a:buClr>
                <a:schemeClr val="accent5"/>
              </a:buClr>
              <a:buSzPts val="2400"/>
              <a:buFont typeface="Arial"/>
              <a:buChar char="•"/>
            </a:pPr>
            <a:r>
              <a:rPr b="0" i="0" lang="en" sz="2400" u="none" cap="none" strike="noStrike">
                <a:solidFill>
                  <a:schemeClr val="accent5"/>
                </a:solidFill>
                <a:latin typeface="Calibri"/>
                <a:ea typeface="Calibri"/>
                <a:cs typeface="Calibri"/>
                <a:sym typeface="Calibri"/>
              </a:rPr>
              <a:t>Software can also be installed on clients, which makes loading times slower and maintenance and upgrading harder.</a:t>
            </a:r>
            <a:endParaRPr b="0" i="0" sz="2400" u="none" cap="none" strike="noStrike">
              <a:solidFill>
                <a:schemeClr val="accent5"/>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8"/>
          <p:cNvSpPr txBox="1"/>
          <p:nvPr>
            <p:ph type="title"/>
          </p:nvPr>
        </p:nvSpPr>
        <p:spPr>
          <a:xfrm>
            <a:off x="864500" y="340450"/>
            <a:ext cx="5307000" cy="1434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sz="3100"/>
              <a:t>What do you think the advantages of Star Topology are?</a:t>
            </a:r>
            <a:endParaRPr sz="3100"/>
          </a:p>
        </p:txBody>
      </p:sp>
      <p:sp>
        <p:nvSpPr>
          <p:cNvPr id="463" name="Google Shape;463;p28"/>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464" name="Google Shape;464;p28"/>
          <p:cNvGrpSpPr/>
          <p:nvPr/>
        </p:nvGrpSpPr>
        <p:grpSpPr>
          <a:xfrm>
            <a:off x="7416420" y="2191203"/>
            <a:ext cx="1528694" cy="2789538"/>
            <a:chOff x="6123875" y="728477"/>
            <a:chExt cx="2715746" cy="3830730"/>
          </a:xfrm>
        </p:grpSpPr>
        <p:sp>
          <p:nvSpPr>
            <p:cNvPr id="465" name="Google Shape;465;p28"/>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6" name="Google Shape;466;p28"/>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7" name="Google Shape;467;p28"/>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8" name="Google Shape;468;p28"/>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9" name="Google Shape;469;p28"/>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0" name="Google Shape;470;p28"/>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1" name="Google Shape;471;p28"/>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2" name="Google Shape;472;p28"/>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3" name="Google Shape;473;p28"/>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4" name="Google Shape;474;p28"/>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5" name="Google Shape;475;p28"/>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6" name="Google Shape;476;p28"/>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7" name="Google Shape;477;p28"/>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8" name="Google Shape;478;p28"/>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9" name="Google Shape;479;p28"/>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0" name="Google Shape;480;p28"/>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1" name="Google Shape;481;p28"/>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2" name="Google Shape;482;p28"/>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3" name="Google Shape;483;p28"/>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4" name="Google Shape;484;p28"/>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5" name="Google Shape;485;p28"/>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6" name="Google Shape;486;p28"/>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7" name="Google Shape;487;p28"/>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8" name="Google Shape;488;p28"/>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9" name="Google Shape;489;p28"/>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490" name="Google Shape;490;p28"/>
          <p:cNvSpPr txBox="1"/>
          <p:nvPr/>
        </p:nvSpPr>
        <p:spPr>
          <a:xfrm>
            <a:off x="905875" y="1957600"/>
            <a:ext cx="5941800" cy="708000"/>
          </a:xfrm>
          <a:prstGeom prst="rect">
            <a:avLst/>
          </a:prstGeom>
          <a:solidFill>
            <a:srgbClr val="FF99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rgbClr val="FFFFFF"/>
                </a:solidFill>
                <a:latin typeface="Arial"/>
                <a:ea typeface="Arial"/>
                <a:cs typeface="Arial"/>
                <a:sym typeface="Arial"/>
              </a:rPr>
              <a:t>Research the advantages and disadvantages of the Star Topology and add them to your notes</a:t>
            </a:r>
            <a:endParaRPr b="0" i="0" sz="1700" u="none" cap="none" strike="noStrike">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9"/>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Advantages of Star Topology</a:t>
            </a:r>
            <a:endParaRPr/>
          </a:p>
        </p:txBody>
      </p:sp>
      <p:sp>
        <p:nvSpPr>
          <p:cNvPr id="496" name="Google Shape;496;p29"/>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497" name="Google Shape;497;p29"/>
          <p:cNvGrpSpPr/>
          <p:nvPr/>
        </p:nvGrpSpPr>
        <p:grpSpPr>
          <a:xfrm>
            <a:off x="7416420" y="2191203"/>
            <a:ext cx="1528694" cy="2789538"/>
            <a:chOff x="6123875" y="728477"/>
            <a:chExt cx="2715746" cy="3830730"/>
          </a:xfrm>
        </p:grpSpPr>
        <p:sp>
          <p:nvSpPr>
            <p:cNvPr id="498" name="Google Shape;498;p29"/>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9" name="Google Shape;499;p29"/>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0" name="Google Shape;500;p29"/>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1" name="Google Shape;501;p29"/>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2" name="Google Shape;502;p29"/>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3" name="Google Shape;503;p29"/>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4" name="Google Shape;504;p29"/>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5" name="Google Shape;505;p29"/>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6" name="Google Shape;506;p29"/>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7" name="Google Shape;507;p29"/>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8" name="Google Shape;508;p29"/>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9" name="Google Shape;509;p29"/>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0" name="Google Shape;510;p29"/>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1" name="Google Shape;511;p29"/>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2" name="Google Shape;512;p29"/>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3" name="Google Shape;513;p29"/>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4" name="Google Shape;514;p29"/>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5" name="Google Shape;515;p29"/>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6" name="Google Shape;516;p29"/>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7" name="Google Shape;517;p29"/>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8" name="Google Shape;518;p29"/>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9" name="Google Shape;519;p29"/>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0" name="Google Shape;520;p29"/>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1" name="Google Shape;521;p29"/>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2" name="Google Shape;522;p29"/>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523" name="Google Shape;523;p29"/>
          <p:cNvSpPr txBox="1"/>
          <p:nvPr/>
        </p:nvSpPr>
        <p:spPr>
          <a:xfrm>
            <a:off x="737425" y="1411625"/>
            <a:ext cx="6678900" cy="3216900"/>
          </a:xfrm>
          <a:prstGeom prst="rect">
            <a:avLst/>
          </a:prstGeom>
          <a:noFill/>
          <a:ln>
            <a:noFill/>
          </a:ln>
        </p:spPr>
        <p:txBody>
          <a:bodyPr anchorCtr="0" anchor="t" bIns="91425" lIns="91425" spcFirstLastPara="1" rIns="91425" wrap="square" tIns="91425">
            <a:spAutoFit/>
          </a:bodyPr>
          <a:lstStyle/>
          <a:p>
            <a:pPr indent="-400050" lvl="0" marL="457200" marR="0" rtl="0" algn="l">
              <a:lnSpc>
                <a:spcPct val="100000"/>
              </a:lnSpc>
              <a:spcBef>
                <a:spcPts val="0"/>
              </a:spcBef>
              <a:spcAft>
                <a:spcPts val="0"/>
              </a:spcAft>
              <a:buClr>
                <a:srgbClr val="FF9900"/>
              </a:buClr>
              <a:buSzPts val="2700"/>
              <a:buFont typeface="Arial"/>
              <a:buChar char="•"/>
            </a:pPr>
            <a:r>
              <a:rPr b="0" i="0" lang="en" sz="2700" u="none" cap="none" strike="noStrike">
                <a:solidFill>
                  <a:srgbClr val="FF9900"/>
                </a:solidFill>
                <a:latin typeface="Calibri"/>
                <a:ea typeface="Calibri"/>
                <a:cs typeface="Calibri"/>
                <a:sym typeface="Calibri"/>
              </a:rPr>
              <a:t>It has a fast connection speed, as each client has a dedicated cable.</a:t>
            </a:r>
            <a:endParaRPr b="0" i="0" sz="3500" u="none" cap="none" strike="noStrike">
              <a:solidFill>
                <a:srgbClr val="FF9900"/>
              </a:solidFill>
              <a:latin typeface="Calibri"/>
              <a:ea typeface="Calibri"/>
              <a:cs typeface="Calibri"/>
              <a:sym typeface="Calibri"/>
            </a:endParaRPr>
          </a:p>
          <a:p>
            <a:pPr indent="-400050" lvl="0" marL="457200" marR="0" rtl="0" algn="l">
              <a:lnSpc>
                <a:spcPct val="100000"/>
              </a:lnSpc>
              <a:spcBef>
                <a:spcPts val="480"/>
              </a:spcBef>
              <a:spcAft>
                <a:spcPts val="0"/>
              </a:spcAft>
              <a:buClr>
                <a:srgbClr val="FF9900"/>
              </a:buClr>
              <a:buSzPts val="2700"/>
              <a:buFont typeface="Arial"/>
              <a:buChar char="•"/>
            </a:pPr>
            <a:r>
              <a:rPr b="0" i="0" lang="en" sz="2700" u="none" cap="none" strike="noStrike">
                <a:solidFill>
                  <a:srgbClr val="FF9900"/>
                </a:solidFill>
                <a:latin typeface="Calibri"/>
                <a:ea typeface="Calibri"/>
                <a:cs typeface="Calibri"/>
                <a:sym typeface="Calibri"/>
              </a:rPr>
              <a:t>It will not slow down as much as other network types when many users are on-line.</a:t>
            </a:r>
            <a:endParaRPr b="0" i="0" sz="3500" u="none" cap="none" strike="noStrike">
              <a:solidFill>
                <a:srgbClr val="FF9900"/>
              </a:solidFill>
              <a:latin typeface="Calibri"/>
              <a:ea typeface="Calibri"/>
              <a:cs typeface="Calibri"/>
              <a:sym typeface="Calibri"/>
            </a:endParaRPr>
          </a:p>
          <a:p>
            <a:pPr indent="-400050" lvl="0" marL="457200" marR="0" rtl="0" algn="l">
              <a:lnSpc>
                <a:spcPct val="100000"/>
              </a:lnSpc>
              <a:spcBef>
                <a:spcPts val="480"/>
              </a:spcBef>
              <a:spcAft>
                <a:spcPts val="0"/>
              </a:spcAft>
              <a:buClr>
                <a:srgbClr val="FF9900"/>
              </a:buClr>
              <a:buSzPts val="2700"/>
              <a:buFont typeface="Arial"/>
              <a:buChar char="•"/>
            </a:pPr>
            <a:r>
              <a:rPr b="0" i="0" lang="en" sz="2700" u="none" cap="none" strike="noStrike">
                <a:solidFill>
                  <a:srgbClr val="FF9900"/>
                </a:solidFill>
                <a:latin typeface="Calibri"/>
                <a:ea typeface="Calibri"/>
                <a:cs typeface="Calibri"/>
                <a:sym typeface="Calibri"/>
              </a:rPr>
              <a:t>Fault-finding is simpler, as individual faults are easier to trace.</a:t>
            </a:r>
            <a:endParaRPr b="0" i="0" sz="2600" u="none" cap="none" strike="noStrike">
              <a:solidFill>
                <a:srgbClr val="FF99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30"/>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Advantages of Star Topology</a:t>
            </a:r>
            <a:endParaRPr/>
          </a:p>
        </p:txBody>
      </p:sp>
      <p:sp>
        <p:nvSpPr>
          <p:cNvPr id="529" name="Google Shape;529;p30"/>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530" name="Google Shape;530;p30"/>
          <p:cNvGrpSpPr/>
          <p:nvPr/>
        </p:nvGrpSpPr>
        <p:grpSpPr>
          <a:xfrm>
            <a:off x="7416420" y="2191203"/>
            <a:ext cx="1528694" cy="2789538"/>
            <a:chOff x="6123875" y="728477"/>
            <a:chExt cx="2715746" cy="3830730"/>
          </a:xfrm>
        </p:grpSpPr>
        <p:sp>
          <p:nvSpPr>
            <p:cNvPr id="531" name="Google Shape;531;p30"/>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2" name="Google Shape;532;p30"/>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3" name="Google Shape;533;p30"/>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4" name="Google Shape;534;p30"/>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5" name="Google Shape;535;p30"/>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6" name="Google Shape;536;p30"/>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7" name="Google Shape;537;p30"/>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8" name="Google Shape;538;p30"/>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9" name="Google Shape;539;p30"/>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0" name="Google Shape;540;p30"/>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1" name="Google Shape;541;p30"/>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2" name="Google Shape;542;p30"/>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3" name="Google Shape;543;p30"/>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4" name="Google Shape;544;p30"/>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5" name="Google Shape;545;p30"/>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6" name="Google Shape;546;p30"/>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7" name="Google Shape;547;p30"/>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8" name="Google Shape;548;p30"/>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9" name="Google Shape;549;p30"/>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0" name="Google Shape;550;p30"/>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1" name="Google Shape;551;p30"/>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2" name="Google Shape;552;p30"/>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3" name="Google Shape;553;p30"/>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4" name="Google Shape;554;p30"/>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5" name="Google Shape;555;p30"/>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556" name="Google Shape;556;p30"/>
          <p:cNvSpPr txBox="1"/>
          <p:nvPr/>
        </p:nvSpPr>
        <p:spPr>
          <a:xfrm>
            <a:off x="737425" y="1411625"/>
            <a:ext cx="6236400" cy="2801400"/>
          </a:xfrm>
          <a:prstGeom prst="rect">
            <a:avLst/>
          </a:prstGeom>
          <a:noFill/>
          <a:ln>
            <a:noFill/>
          </a:ln>
        </p:spPr>
        <p:txBody>
          <a:bodyPr anchorCtr="0" anchor="t" bIns="91425" lIns="91425" spcFirstLastPara="1" rIns="91425" wrap="square" tIns="91425">
            <a:spAutoFit/>
          </a:bodyPr>
          <a:lstStyle/>
          <a:p>
            <a:pPr indent="-400050" lvl="0" marL="457200" marR="0" rtl="0" algn="l">
              <a:lnSpc>
                <a:spcPct val="100000"/>
              </a:lnSpc>
              <a:spcBef>
                <a:spcPts val="480"/>
              </a:spcBef>
              <a:spcAft>
                <a:spcPts val="0"/>
              </a:spcAft>
              <a:buClr>
                <a:srgbClr val="FF9900"/>
              </a:buClr>
              <a:buSzPts val="2700"/>
              <a:buFont typeface="Arial"/>
              <a:buChar char="•"/>
            </a:pPr>
            <a:r>
              <a:rPr b="0" i="0" lang="en" sz="2700" u="none" cap="none" strike="noStrike">
                <a:solidFill>
                  <a:srgbClr val="FF9900"/>
                </a:solidFill>
                <a:latin typeface="Calibri"/>
                <a:ea typeface="Calibri"/>
                <a:cs typeface="Calibri"/>
                <a:sym typeface="Calibri"/>
              </a:rPr>
              <a:t>It is relatively secure, as the connection from client to server is unique.</a:t>
            </a:r>
            <a:endParaRPr b="0" i="0" sz="2700" u="none" cap="none" strike="noStrike">
              <a:solidFill>
                <a:srgbClr val="FF9900"/>
              </a:solidFill>
              <a:latin typeface="Calibri"/>
              <a:ea typeface="Calibri"/>
              <a:cs typeface="Calibri"/>
              <a:sym typeface="Calibri"/>
            </a:endParaRPr>
          </a:p>
          <a:p>
            <a:pPr indent="-400050" lvl="0" marL="457200" marR="0" rtl="0" algn="l">
              <a:lnSpc>
                <a:spcPct val="100000"/>
              </a:lnSpc>
              <a:spcBef>
                <a:spcPts val="480"/>
              </a:spcBef>
              <a:spcAft>
                <a:spcPts val="0"/>
              </a:spcAft>
              <a:buClr>
                <a:srgbClr val="FF9900"/>
              </a:buClr>
              <a:buSzPts val="2700"/>
              <a:buFont typeface="Arial"/>
              <a:buChar char="•"/>
            </a:pPr>
            <a:r>
              <a:rPr b="0" i="0" lang="en" sz="2700" u="none" cap="none" strike="noStrike">
                <a:solidFill>
                  <a:srgbClr val="FF9900"/>
                </a:solidFill>
                <a:latin typeface="Calibri"/>
                <a:ea typeface="Calibri"/>
                <a:cs typeface="Calibri"/>
                <a:sym typeface="Calibri"/>
              </a:rPr>
              <a:t>New clients can be added without affecting the other clients.</a:t>
            </a:r>
            <a:endParaRPr b="0" i="0" sz="2700" u="none" cap="none" strike="noStrike">
              <a:solidFill>
                <a:srgbClr val="FF9900"/>
              </a:solidFill>
              <a:latin typeface="Calibri"/>
              <a:ea typeface="Calibri"/>
              <a:cs typeface="Calibri"/>
              <a:sym typeface="Calibri"/>
            </a:endParaRPr>
          </a:p>
          <a:p>
            <a:pPr indent="-400050" lvl="0" marL="457200" marR="0" rtl="0" algn="l">
              <a:lnSpc>
                <a:spcPct val="100000"/>
              </a:lnSpc>
              <a:spcBef>
                <a:spcPts val="480"/>
              </a:spcBef>
              <a:spcAft>
                <a:spcPts val="0"/>
              </a:spcAft>
              <a:buClr>
                <a:srgbClr val="FF9900"/>
              </a:buClr>
              <a:buSzPts val="2700"/>
              <a:buFont typeface="Arial"/>
              <a:buChar char="•"/>
            </a:pPr>
            <a:r>
              <a:rPr b="0" i="0" lang="en" sz="2700" u="none" cap="none" strike="noStrike">
                <a:solidFill>
                  <a:srgbClr val="FF9900"/>
                </a:solidFill>
                <a:latin typeface="Calibri"/>
                <a:ea typeface="Calibri"/>
                <a:cs typeface="Calibri"/>
                <a:sym typeface="Calibri"/>
              </a:rPr>
              <a:t>If one cable or client fails, then only that client is affected.</a:t>
            </a:r>
            <a:endParaRPr b="0" i="0" sz="2600" u="none" cap="none" strike="noStrike">
              <a:solidFill>
                <a:srgbClr val="FF99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3"/>
          <p:cNvPicPr preferRelativeResize="0"/>
          <p:nvPr/>
        </p:nvPicPr>
        <p:blipFill rotWithShape="1">
          <a:blip r:embed="rId3">
            <a:alphaModFix/>
          </a:blip>
          <a:srcRect b="0" l="0" r="0" t="0"/>
          <a:stretch/>
        </p:blipFill>
        <p:spPr>
          <a:xfrm>
            <a:off x="617700" y="597450"/>
            <a:ext cx="1787900" cy="1288725"/>
          </a:xfrm>
          <a:prstGeom prst="rect">
            <a:avLst/>
          </a:prstGeom>
          <a:noFill/>
          <a:ln>
            <a:noFill/>
          </a:ln>
        </p:spPr>
      </p:pic>
      <p:pic>
        <p:nvPicPr>
          <p:cNvPr id="109" name="Google Shape;109;p13"/>
          <p:cNvPicPr preferRelativeResize="0"/>
          <p:nvPr/>
        </p:nvPicPr>
        <p:blipFill>
          <a:blip r:embed="rId4">
            <a:alphaModFix/>
          </a:blip>
          <a:stretch>
            <a:fillRect/>
          </a:stretch>
        </p:blipFill>
        <p:spPr>
          <a:xfrm>
            <a:off x="2558000" y="364925"/>
            <a:ext cx="6433599" cy="44136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31"/>
          <p:cNvSpPr txBox="1"/>
          <p:nvPr>
            <p:ph type="title"/>
          </p:nvPr>
        </p:nvSpPr>
        <p:spPr>
          <a:xfrm>
            <a:off x="864500" y="340450"/>
            <a:ext cx="7002900" cy="1434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sz="3100"/>
              <a:t>What do you think the disadvantages of Star Topology are?</a:t>
            </a:r>
            <a:endParaRPr sz="3100"/>
          </a:p>
        </p:txBody>
      </p:sp>
      <p:sp>
        <p:nvSpPr>
          <p:cNvPr id="562" name="Google Shape;562;p31"/>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563" name="Google Shape;563;p31"/>
          <p:cNvGrpSpPr/>
          <p:nvPr/>
        </p:nvGrpSpPr>
        <p:grpSpPr>
          <a:xfrm>
            <a:off x="7416420" y="2191203"/>
            <a:ext cx="1528694" cy="2789538"/>
            <a:chOff x="6123875" y="728477"/>
            <a:chExt cx="2715746" cy="3830730"/>
          </a:xfrm>
        </p:grpSpPr>
        <p:sp>
          <p:nvSpPr>
            <p:cNvPr id="564" name="Google Shape;564;p31"/>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5" name="Google Shape;565;p31"/>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6" name="Google Shape;566;p31"/>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7" name="Google Shape;567;p31"/>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8" name="Google Shape;568;p31"/>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9" name="Google Shape;569;p31"/>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0" name="Google Shape;570;p31"/>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1" name="Google Shape;571;p31"/>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2" name="Google Shape;572;p31"/>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3" name="Google Shape;573;p31"/>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4" name="Google Shape;574;p31"/>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5" name="Google Shape;575;p31"/>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6" name="Google Shape;576;p31"/>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7" name="Google Shape;577;p31"/>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8" name="Google Shape;578;p31"/>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9" name="Google Shape;579;p31"/>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0" name="Google Shape;580;p31"/>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1" name="Google Shape;581;p31"/>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2" name="Google Shape;582;p31"/>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3" name="Google Shape;583;p31"/>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4" name="Google Shape;584;p31"/>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5" name="Google Shape;585;p31"/>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6" name="Google Shape;586;p31"/>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7" name="Google Shape;587;p31"/>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8" name="Google Shape;588;p31"/>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32"/>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Disadvantages of Star Topology</a:t>
            </a:r>
            <a:endParaRPr/>
          </a:p>
        </p:txBody>
      </p:sp>
      <p:sp>
        <p:nvSpPr>
          <p:cNvPr id="594" name="Google Shape;594;p32"/>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595" name="Google Shape;595;p32"/>
          <p:cNvGrpSpPr/>
          <p:nvPr/>
        </p:nvGrpSpPr>
        <p:grpSpPr>
          <a:xfrm>
            <a:off x="7416420" y="2191203"/>
            <a:ext cx="1528694" cy="2789538"/>
            <a:chOff x="6123875" y="728477"/>
            <a:chExt cx="2715746" cy="3830730"/>
          </a:xfrm>
        </p:grpSpPr>
        <p:sp>
          <p:nvSpPr>
            <p:cNvPr id="596" name="Google Shape;596;p32"/>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7" name="Google Shape;597;p32"/>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8" name="Google Shape;598;p32"/>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9" name="Google Shape;599;p32"/>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0" name="Google Shape;600;p32"/>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1" name="Google Shape;601;p32"/>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2" name="Google Shape;602;p32"/>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3" name="Google Shape;603;p32"/>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4" name="Google Shape;604;p32"/>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5" name="Google Shape;605;p32"/>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6" name="Google Shape;606;p32"/>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7" name="Google Shape;607;p32"/>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8" name="Google Shape;608;p32"/>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9" name="Google Shape;609;p32"/>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0" name="Google Shape;610;p32"/>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1" name="Google Shape;611;p32"/>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2" name="Google Shape;612;p32"/>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3" name="Google Shape;613;p32"/>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4" name="Google Shape;614;p32"/>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5" name="Google Shape;615;p32"/>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6" name="Google Shape;616;p32"/>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7" name="Google Shape;617;p32"/>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8" name="Google Shape;618;p32"/>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9" name="Google Shape;619;p32"/>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0" name="Google Shape;620;p32"/>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621" name="Google Shape;621;p32"/>
          <p:cNvSpPr txBox="1"/>
          <p:nvPr/>
        </p:nvSpPr>
        <p:spPr>
          <a:xfrm>
            <a:off x="737425" y="1411625"/>
            <a:ext cx="6236400" cy="3530100"/>
          </a:xfrm>
          <a:prstGeom prst="rect">
            <a:avLst/>
          </a:prstGeom>
          <a:noFill/>
          <a:ln>
            <a:noFill/>
          </a:ln>
        </p:spPr>
        <p:txBody>
          <a:bodyPr anchorCtr="0" anchor="t" bIns="91425" lIns="91425" spcFirstLastPara="1" rIns="91425" wrap="square" tIns="91425">
            <a:spAutoFit/>
          </a:bodyPr>
          <a:lstStyle/>
          <a:p>
            <a:pPr indent="-393700" lvl="0" marL="457200" marR="0" rtl="0" algn="l">
              <a:lnSpc>
                <a:spcPct val="100000"/>
              </a:lnSpc>
              <a:spcBef>
                <a:spcPts val="0"/>
              </a:spcBef>
              <a:spcAft>
                <a:spcPts val="0"/>
              </a:spcAft>
              <a:buClr>
                <a:srgbClr val="FF9900"/>
              </a:buClr>
              <a:buSzPts val="2600"/>
              <a:buFont typeface="Arial"/>
              <a:buChar char="•"/>
            </a:pPr>
            <a:r>
              <a:rPr b="0" i="0" lang="en" sz="2600" u="none" cap="none" strike="noStrike">
                <a:solidFill>
                  <a:srgbClr val="FF9900"/>
                </a:solidFill>
                <a:latin typeface="Calibri"/>
                <a:ea typeface="Calibri"/>
                <a:cs typeface="Calibri"/>
                <a:sym typeface="Calibri"/>
              </a:rPr>
              <a:t>It is expensive to set up due to increased cabling costs.</a:t>
            </a:r>
            <a:endParaRPr b="0" i="0" sz="3000" u="none" cap="none" strike="noStrike">
              <a:solidFill>
                <a:srgbClr val="FF9900"/>
              </a:solidFill>
              <a:latin typeface="Calibri"/>
              <a:ea typeface="Calibri"/>
              <a:cs typeface="Calibri"/>
              <a:sym typeface="Calibri"/>
            </a:endParaRPr>
          </a:p>
          <a:p>
            <a:pPr indent="-393700" lvl="0" marL="457200" marR="0" rtl="0" algn="l">
              <a:lnSpc>
                <a:spcPct val="100000"/>
              </a:lnSpc>
              <a:spcBef>
                <a:spcPts val="560"/>
              </a:spcBef>
              <a:spcAft>
                <a:spcPts val="0"/>
              </a:spcAft>
              <a:buClr>
                <a:srgbClr val="FF9900"/>
              </a:buClr>
              <a:buSzPts val="2600"/>
              <a:buFont typeface="Arial"/>
              <a:buChar char="•"/>
            </a:pPr>
            <a:r>
              <a:rPr b="0" i="0" lang="en" sz="2600" u="none" cap="none" strike="noStrike">
                <a:solidFill>
                  <a:srgbClr val="FF9900"/>
                </a:solidFill>
                <a:latin typeface="Calibri"/>
                <a:ea typeface="Calibri"/>
                <a:cs typeface="Calibri"/>
                <a:sym typeface="Calibri"/>
              </a:rPr>
              <a:t>It is difficult to install, as multiple cables are needed. The problem is exaggerated where the LAN is split across a number of buildings.</a:t>
            </a:r>
            <a:endParaRPr b="0" i="0" sz="3000" u="none" cap="none" strike="noStrike">
              <a:solidFill>
                <a:srgbClr val="FF9900"/>
              </a:solidFill>
              <a:latin typeface="Calibri"/>
              <a:ea typeface="Calibri"/>
              <a:cs typeface="Calibri"/>
              <a:sym typeface="Calibri"/>
            </a:endParaRPr>
          </a:p>
          <a:p>
            <a:pPr indent="-393700" lvl="0" marL="457200" marR="0" rtl="0" algn="l">
              <a:lnSpc>
                <a:spcPct val="100000"/>
              </a:lnSpc>
              <a:spcBef>
                <a:spcPts val="560"/>
              </a:spcBef>
              <a:spcAft>
                <a:spcPts val="0"/>
              </a:spcAft>
              <a:buClr>
                <a:srgbClr val="FF9900"/>
              </a:buClr>
              <a:buSzPts val="2600"/>
              <a:buFont typeface="Arial"/>
              <a:buChar char="•"/>
            </a:pPr>
            <a:r>
              <a:rPr b="0" i="0" lang="en" sz="2600" u="none" cap="none" strike="noStrike">
                <a:solidFill>
                  <a:srgbClr val="FF9900"/>
                </a:solidFill>
                <a:latin typeface="Calibri"/>
                <a:ea typeface="Calibri"/>
                <a:cs typeface="Calibri"/>
                <a:sym typeface="Calibri"/>
              </a:rPr>
              <a:t>The switch/server can get congested as all communications must pass through it.</a:t>
            </a:r>
            <a:endParaRPr b="0" i="0" sz="2500" u="none" cap="none" strike="noStrike">
              <a:solidFill>
                <a:srgbClr val="FF99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33"/>
          <p:cNvSpPr txBox="1"/>
          <p:nvPr>
            <p:ph idx="4294967295" type="title"/>
          </p:nvPr>
        </p:nvSpPr>
        <p:spPr>
          <a:xfrm>
            <a:off x="442175" y="372475"/>
            <a:ext cx="49137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solidFill>
                  <a:schemeClr val="accent5"/>
                </a:solidFill>
              </a:rPr>
              <a:t>Logical </a:t>
            </a:r>
            <a:r>
              <a:rPr lang="en">
                <a:solidFill>
                  <a:schemeClr val="accent5"/>
                </a:solidFill>
              </a:rPr>
              <a:t>Bus Topology</a:t>
            </a:r>
            <a:endParaRPr>
              <a:solidFill>
                <a:schemeClr val="accent5"/>
              </a:solidFill>
            </a:endParaRPr>
          </a:p>
        </p:txBody>
      </p:sp>
      <p:sp>
        <p:nvSpPr>
          <p:cNvPr id="627" name="Google Shape;627;p33"/>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grpSp>
        <p:nvGrpSpPr>
          <p:cNvPr id="628" name="Google Shape;628;p33"/>
          <p:cNvGrpSpPr/>
          <p:nvPr/>
        </p:nvGrpSpPr>
        <p:grpSpPr>
          <a:xfrm>
            <a:off x="7900931" y="2570418"/>
            <a:ext cx="1044204" cy="2410296"/>
            <a:chOff x="6123875" y="728477"/>
            <a:chExt cx="2715746" cy="3830730"/>
          </a:xfrm>
        </p:grpSpPr>
        <p:sp>
          <p:nvSpPr>
            <p:cNvPr id="629" name="Google Shape;629;p33"/>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0" name="Google Shape;630;p33"/>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1" name="Google Shape;631;p33"/>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2" name="Google Shape;632;p33"/>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3" name="Google Shape;633;p33"/>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4" name="Google Shape;634;p33"/>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5" name="Google Shape;635;p33"/>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6" name="Google Shape;636;p33"/>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7" name="Google Shape;637;p33"/>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8" name="Google Shape;638;p33"/>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9" name="Google Shape;639;p33"/>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0" name="Google Shape;640;p33"/>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1" name="Google Shape;641;p33"/>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2" name="Google Shape;642;p33"/>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3" name="Google Shape;643;p33"/>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4" name="Google Shape;644;p33"/>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5" name="Google Shape;645;p33"/>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6" name="Google Shape;646;p33"/>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7" name="Google Shape;647;p33"/>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8" name="Google Shape;648;p33"/>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9" name="Google Shape;649;p33"/>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0" name="Google Shape;650;p33"/>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1" name="Google Shape;651;p33"/>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2" name="Google Shape;652;p33"/>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3" name="Google Shape;653;p33"/>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654" name="Google Shape;654;p33"/>
          <p:cNvSpPr txBox="1"/>
          <p:nvPr/>
        </p:nvSpPr>
        <p:spPr>
          <a:xfrm>
            <a:off x="688500" y="917850"/>
            <a:ext cx="3967200" cy="3796500"/>
          </a:xfrm>
          <a:prstGeom prst="rect">
            <a:avLst/>
          </a:prstGeom>
          <a:noFill/>
          <a:ln>
            <a:noFill/>
          </a:ln>
        </p:spPr>
        <p:txBody>
          <a:bodyPr anchorCtr="0" anchor="t" bIns="91425" lIns="91425" spcFirstLastPara="1" rIns="91425" wrap="square" tIns="91425">
            <a:spAutoFit/>
          </a:bodyPr>
          <a:lstStyle/>
          <a:p>
            <a:pPr indent="-292100" lvl="0" marL="342900" marR="0" rtl="0" algn="l">
              <a:lnSpc>
                <a:spcPct val="80000"/>
              </a:lnSpc>
              <a:spcBef>
                <a:spcPts val="0"/>
              </a:spcBef>
              <a:spcAft>
                <a:spcPts val="0"/>
              </a:spcAft>
              <a:buClr>
                <a:schemeClr val="accent5"/>
              </a:buClr>
              <a:buSzPts val="1920"/>
              <a:buFont typeface="Arial"/>
              <a:buChar char="•"/>
            </a:pPr>
            <a:r>
              <a:rPr b="0" i="0" lang="en" sz="1920" u="none" cap="none" strike="noStrike">
                <a:solidFill>
                  <a:schemeClr val="accent5"/>
                </a:solidFill>
                <a:latin typeface="Calibri"/>
                <a:ea typeface="Calibri"/>
                <a:cs typeface="Calibri"/>
                <a:sym typeface="Calibri"/>
              </a:rPr>
              <a:t>All of the nodes within the network are connected via one main cable. </a:t>
            </a:r>
            <a:endParaRPr b="0" i="0" sz="2400" u="none" cap="none" strike="noStrike">
              <a:solidFill>
                <a:schemeClr val="accent5"/>
              </a:solidFill>
              <a:latin typeface="Calibri"/>
              <a:ea typeface="Calibri"/>
              <a:cs typeface="Calibri"/>
              <a:sym typeface="Calibri"/>
            </a:endParaRPr>
          </a:p>
          <a:p>
            <a:pPr indent="-292100" lvl="0" marL="342900" marR="0" rtl="0" algn="l">
              <a:lnSpc>
                <a:spcPct val="80000"/>
              </a:lnSpc>
              <a:spcBef>
                <a:spcPts val="544"/>
              </a:spcBef>
              <a:spcAft>
                <a:spcPts val="0"/>
              </a:spcAft>
              <a:buClr>
                <a:schemeClr val="accent5"/>
              </a:buClr>
              <a:buSzPts val="1920"/>
              <a:buFont typeface="Arial"/>
              <a:buChar char="•"/>
            </a:pPr>
            <a:r>
              <a:rPr b="0" i="0" lang="en" sz="1920" u="none" cap="none" strike="noStrike">
                <a:solidFill>
                  <a:schemeClr val="accent5"/>
                </a:solidFill>
                <a:latin typeface="Calibri"/>
                <a:ea typeface="Calibri"/>
                <a:cs typeface="Calibri"/>
                <a:sym typeface="Calibri"/>
              </a:rPr>
              <a:t>If there is a main server, all of the clients connect to it down this main cable. </a:t>
            </a:r>
            <a:endParaRPr b="0" i="0" sz="2400" u="none" cap="none" strike="noStrike">
              <a:solidFill>
                <a:schemeClr val="accent5"/>
              </a:solidFill>
              <a:latin typeface="Calibri"/>
              <a:ea typeface="Calibri"/>
              <a:cs typeface="Calibri"/>
              <a:sym typeface="Calibri"/>
            </a:endParaRPr>
          </a:p>
          <a:p>
            <a:pPr indent="-292100" lvl="0" marL="342900" marR="0" rtl="0" algn="l">
              <a:lnSpc>
                <a:spcPct val="80000"/>
              </a:lnSpc>
              <a:spcBef>
                <a:spcPts val="544"/>
              </a:spcBef>
              <a:spcAft>
                <a:spcPts val="0"/>
              </a:spcAft>
              <a:buClr>
                <a:schemeClr val="accent5"/>
              </a:buClr>
              <a:buSzPts val="1920"/>
              <a:buFont typeface="Arial"/>
              <a:buChar char="•"/>
            </a:pPr>
            <a:r>
              <a:rPr b="0" i="0" lang="en" sz="1920" u="none" cap="none" strike="noStrike">
                <a:solidFill>
                  <a:schemeClr val="accent5"/>
                </a:solidFill>
                <a:latin typeface="Calibri"/>
                <a:ea typeface="Calibri"/>
                <a:cs typeface="Calibri"/>
                <a:sym typeface="Calibri"/>
              </a:rPr>
              <a:t>This cable carries data between the server and the clients, with each client branching off the main bus cable. </a:t>
            </a:r>
            <a:endParaRPr b="0" i="0" sz="2400" u="none" cap="none" strike="noStrike">
              <a:solidFill>
                <a:schemeClr val="accent5"/>
              </a:solidFill>
              <a:latin typeface="Calibri"/>
              <a:ea typeface="Calibri"/>
              <a:cs typeface="Calibri"/>
              <a:sym typeface="Calibri"/>
            </a:endParaRPr>
          </a:p>
          <a:p>
            <a:pPr indent="-292100" lvl="0" marL="342900" marR="0" rtl="0" algn="l">
              <a:lnSpc>
                <a:spcPct val="80000"/>
              </a:lnSpc>
              <a:spcBef>
                <a:spcPts val="544"/>
              </a:spcBef>
              <a:spcAft>
                <a:spcPts val="0"/>
              </a:spcAft>
              <a:buClr>
                <a:schemeClr val="accent5"/>
              </a:buClr>
              <a:buSzPts val="1920"/>
              <a:buFont typeface="Arial"/>
              <a:buChar char="•"/>
            </a:pPr>
            <a:r>
              <a:rPr b="0" i="0" lang="en" sz="1920" u="none" cap="none" strike="noStrike">
                <a:solidFill>
                  <a:schemeClr val="accent5"/>
                </a:solidFill>
                <a:latin typeface="Calibri"/>
                <a:ea typeface="Calibri"/>
                <a:cs typeface="Calibri"/>
                <a:sym typeface="Calibri"/>
              </a:rPr>
              <a:t>The main cable or backbone must allow high-speed data transmission, as all data </a:t>
            </a:r>
            <a:br>
              <a:rPr b="0" i="0" lang="en" sz="1920" u="none" cap="none" strike="noStrike">
                <a:solidFill>
                  <a:schemeClr val="accent5"/>
                </a:solidFill>
                <a:latin typeface="Calibri"/>
                <a:ea typeface="Calibri"/>
                <a:cs typeface="Calibri"/>
                <a:sym typeface="Calibri"/>
              </a:rPr>
            </a:br>
            <a:r>
              <a:rPr b="0" i="0" lang="en" sz="1920" u="none" cap="none" strike="noStrike">
                <a:solidFill>
                  <a:schemeClr val="accent5"/>
                </a:solidFill>
                <a:latin typeface="Calibri"/>
                <a:ea typeface="Calibri"/>
                <a:cs typeface="Calibri"/>
                <a:sym typeface="Calibri"/>
              </a:rPr>
              <a:t>must pass down this one channel. </a:t>
            </a:r>
            <a:endParaRPr b="0" i="0" sz="2400" u="none" cap="none" strike="noStrike">
              <a:solidFill>
                <a:schemeClr val="accent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600" u="none" cap="none" strike="noStrike">
              <a:solidFill>
                <a:schemeClr val="accent5"/>
              </a:solidFill>
              <a:latin typeface="Barlow Light"/>
              <a:ea typeface="Barlow Light"/>
              <a:cs typeface="Barlow Light"/>
              <a:sym typeface="Barlow Light"/>
            </a:endParaRPr>
          </a:p>
        </p:txBody>
      </p:sp>
      <p:pic>
        <p:nvPicPr>
          <p:cNvPr id="655" name="Google Shape;655;p33"/>
          <p:cNvPicPr preferRelativeResize="0"/>
          <p:nvPr/>
        </p:nvPicPr>
        <p:blipFill rotWithShape="1">
          <a:blip r:embed="rId3">
            <a:alphaModFix/>
          </a:blip>
          <a:srcRect b="0" l="0" r="0" t="0"/>
          <a:stretch/>
        </p:blipFill>
        <p:spPr>
          <a:xfrm>
            <a:off x="4590450" y="1548187"/>
            <a:ext cx="4247750" cy="222008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34"/>
          <p:cNvSpPr txBox="1"/>
          <p:nvPr>
            <p:ph type="title"/>
          </p:nvPr>
        </p:nvSpPr>
        <p:spPr>
          <a:xfrm>
            <a:off x="864500" y="340450"/>
            <a:ext cx="5307000" cy="1434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sz="3100"/>
              <a:t>What do you think the advantages of Bus Topology are?</a:t>
            </a:r>
            <a:endParaRPr sz="3100"/>
          </a:p>
        </p:txBody>
      </p:sp>
      <p:sp>
        <p:nvSpPr>
          <p:cNvPr id="661" name="Google Shape;661;p34"/>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662" name="Google Shape;662;p34"/>
          <p:cNvGrpSpPr/>
          <p:nvPr/>
        </p:nvGrpSpPr>
        <p:grpSpPr>
          <a:xfrm>
            <a:off x="7416420" y="2191203"/>
            <a:ext cx="1528694" cy="2789538"/>
            <a:chOff x="6123875" y="728477"/>
            <a:chExt cx="2715746" cy="3830730"/>
          </a:xfrm>
        </p:grpSpPr>
        <p:sp>
          <p:nvSpPr>
            <p:cNvPr id="663" name="Google Shape;663;p34"/>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4" name="Google Shape;664;p34"/>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5" name="Google Shape;665;p34"/>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6" name="Google Shape;666;p34"/>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7" name="Google Shape;667;p34"/>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8" name="Google Shape;668;p34"/>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9" name="Google Shape;669;p34"/>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0" name="Google Shape;670;p34"/>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1" name="Google Shape;671;p34"/>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2" name="Google Shape;672;p34"/>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3" name="Google Shape;673;p34"/>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4" name="Google Shape;674;p34"/>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5" name="Google Shape;675;p34"/>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6" name="Google Shape;676;p34"/>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7" name="Google Shape;677;p34"/>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8" name="Google Shape;678;p34"/>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9" name="Google Shape;679;p34"/>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0" name="Google Shape;680;p34"/>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1" name="Google Shape;681;p34"/>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2" name="Google Shape;682;p34"/>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3" name="Google Shape;683;p34"/>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4" name="Google Shape;684;p34"/>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5" name="Google Shape;685;p34"/>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6" name="Google Shape;686;p34"/>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7" name="Google Shape;687;p34"/>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688" name="Google Shape;688;p34"/>
          <p:cNvSpPr txBox="1"/>
          <p:nvPr/>
        </p:nvSpPr>
        <p:spPr>
          <a:xfrm>
            <a:off x="905875" y="1957600"/>
            <a:ext cx="5941800" cy="708000"/>
          </a:xfrm>
          <a:prstGeom prst="rect">
            <a:avLst/>
          </a:prstGeom>
          <a:solidFill>
            <a:srgbClr val="FF99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rgbClr val="FFFFFF"/>
                </a:solidFill>
                <a:latin typeface="Arial"/>
                <a:ea typeface="Arial"/>
                <a:cs typeface="Arial"/>
                <a:sym typeface="Arial"/>
              </a:rPr>
              <a:t>Research the advantages and disadvantages of the Bus Topology and add them to your notes</a:t>
            </a:r>
            <a:endParaRPr b="0" i="0" sz="1700" u="none" cap="none" strike="noStrike">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35"/>
          <p:cNvSpPr txBox="1"/>
          <p:nvPr>
            <p:ph idx="4294967295" type="title"/>
          </p:nvPr>
        </p:nvSpPr>
        <p:spPr>
          <a:xfrm>
            <a:off x="442175" y="372475"/>
            <a:ext cx="46986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Advantages of the Bus Topology</a:t>
            </a:r>
            <a:endParaRPr/>
          </a:p>
        </p:txBody>
      </p:sp>
      <p:sp>
        <p:nvSpPr>
          <p:cNvPr id="694" name="Google Shape;694;p35"/>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grpSp>
        <p:nvGrpSpPr>
          <p:cNvPr id="695" name="Google Shape;695;p35"/>
          <p:cNvGrpSpPr/>
          <p:nvPr/>
        </p:nvGrpSpPr>
        <p:grpSpPr>
          <a:xfrm>
            <a:off x="8461416" y="372499"/>
            <a:ext cx="450542" cy="1123553"/>
            <a:chOff x="6123875" y="728477"/>
            <a:chExt cx="2715746" cy="3830730"/>
          </a:xfrm>
        </p:grpSpPr>
        <p:sp>
          <p:nvSpPr>
            <p:cNvPr id="696" name="Google Shape;696;p35"/>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7" name="Google Shape;697;p35"/>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8" name="Google Shape;698;p35"/>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9" name="Google Shape;699;p35"/>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0" name="Google Shape;700;p35"/>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1" name="Google Shape;701;p35"/>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2" name="Google Shape;702;p35"/>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3" name="Google Shape;703;p35"/>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4" name="Google Shape;704;p35"/>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5" name="Google Shape;705;p35"/>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6" name="Google Shape;706;p35"/>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7" name="Google Shape;707;p35"/>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8" name="Google Shape;708;p35"/>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9" name="Google Shape;709;p35"/>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0" name="Google Shape;710;p35"/>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1" name="Google Shape;711;p35"/>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2" name="Google Shape;712;p35"/>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3" name="Google Shape;713;p35"/>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4" name="Google Shape;714;p35"/>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5" name="Google Shape;715;p35"/>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6" name="Google Shape;716;p35"/>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7" name="Google Shape;717;p35"/>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8" name="Google Shape;718;p35"/>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9" name="Google Shape;719;p35"/>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0" name="Google Shape;720;p35"/>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721" name="Google Shape;721;p35"/>
          <p:cNvSpPr txBox="1"/>
          <p:nvPr/>
        </p:nvSpPr>
        <p:spPr>
          <a:xfrm>
            <a:off x="442450" y="1495900"/>
            <a:ext cx="7516500" cy="2221500"/>
          </a:xfrm>
          <a:prstGeom prst="rect">
            <a:avLst/>
          </a:prstGeom>
          <a:noFill/>
          <a:ln>
            <a:noFill/>
          </a:ln>
        </p:spPr>
        <p:txBody>
          <a:bodyPr anchorCtr="0" anchor="t" bIns="91425" lIns="91425" spcFirstLastPara="1" rIns="91425" wrap="square" tIns="91425">
            <a:spAutoFit/>
          </a:bodyPr>
          <a:lstStyle/>
          <a:p>
            <a:pPr indent="-311150" lvl="0" marL="342900" marR="0" rtl="0" algn="l">
              <a:lnSpc>
                <a:spcPct val="100000"/>
              </a:lnSpc>
              <a:spcBef>
                <a:spcPts val="0"/>
              </a:spcBef>
              <a:spcAft>
                <a:spcPts val="0"/>
              </a:spcAft>
              <a:buClr>
                <a:schemeClr val="accent1"/>
              </a:buClr>
              <a:buSzPts val="2300"/>
              <a:buFont typeface="Arial"/>
              <a:buChar char="•"/>
            </a:pPr>
            <a:r>
              <a:rPr b="0" i="0" lang="en" sz="2300" u="none" cap="none" strike="noStrike">
                <a:solidFill>
                  <a:schemeClr val="accent1"/>
                </a:solidFill>
                <a:latin typeface="Calibri"/>
                <a:ea typeface="Calibri"/>
                <a:cs typeface="Calibri"/>
                <a:sym typeface="Calibri"/>
              </a:rPr>
              <a:t>It is cheaper to install than star topology as only one main cable is required.</a:t>
            </a:r>
            <a:endParaRPr b="0" i="0" sz="2700" u="none" cap="none" strike="noStrike">
              <a:solidFill>
                <a:schemeClr val="accent1"/>
              </a:solidFill>
              <a:latin typeface="Calibri"/>
              <a:ea typeface="Calibri"/>
              <a:cs typeface="Calibri"/>
              <a:sym typeface="Calibri"/>
            </a:endParaRPr>
          </a:p>
          <a:p>
            <a:pPr indent="-311150" lvl="0" marL="342900" marR="0" rtl="0" algn="l">
              <a:lnSpc>
                <a:spcPct val="100000"/>
              </a:lnSpc>
              <a:spcBef>
                <a:spcPts val="560"/>
              </a:spcBef>
              <a:spcAft>
                <a:spcPts val="0"/>
              </a:spcAft>
              <a:buClr>
                <a:schemeClr val="accent1"/>
              </a:buClr>
              <a:buSzPts val="2300"/>
              <a:buFont typeface="Arial"/>
              <a:buChar char="•"/>
            </a:pPr>
            <a:r>
              <a:rPr b="0" i="0" lang="en" sz="2300" u="none" cap="none" strike="noStrike">
                <a:solidFill>
                  <a:schemeClr val="accent1"/>
                </a:solidFill>
                <a:latin typeface="Calibri"/>
                <a:ea typeface="Calibri"/>
                <a:cs typeface="Calibri"/>
                <a:sym typeface="Calibri"/>
              </a:rPr>
              <a:t>It is easier to install than star topology</a:t>
            </a:r>
            <a:endParaRPr b="0" i="0" sz="2700" u="none" cap="none" strike="noStrike">
              <a:solidFill>
                <a:schemeClr val="accent1"/>
              </a:solidFill>
              <a:latin typeface="Calibri"/>
              <a:ea typeface="Calibri"/>
              <a:cs typeface="Calibri"/>
              <a:sym typeface="Calibri"/>
            </a:endParaRPr>
          </a:p>
          <a:p>
            <a:pPr indent="-311150" lvl="0" marL="342900" marR="0" rtl="0" algn="l">
              <a:lnSpc>
                <a:spcPct val="100000"/>
              </a:lnSpc>
              <a:spcBef>
                <a:spcPts val="560"/>
              </a:spcBef>
              <a:spcAft>
                <a:spcPts val="0"/>
              </a:spcAft>
              <a:buClr>
                <a:schemeClr val="accent1"/>
              </a:buClr>
              <a:buSzPts val="2300"/>
              <a:buFont typeface="Arial"/>
              <a:buChar char="•"/>
            </a:pPr>
            <a:r>
              <a:rPr b="0" i="0" lang="en" sz="2300" u="none" cap="none" strike="noStrike">
                <a:solidFill>
                  <a:schemeClr val="accent1"/>
                </a:solidFill>
                <a:latin typeface="Calibri"/>
                <a:ea typeface="Calibri"/>
                <a:cs typeface="Calibri"/>
                <a:sym typeface="Calibri"/>
              </a:rPr>
              <a:t>It is easy to add new clients by branching them off the main cable.</a:t>
            </a:r>
            <a:endParaRPr b="0" i="0" sz="23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accent1"/>
              </a:solidFill>
              <a:latin typeface="Barlow Light"/>
              <a:ea typeface="Barlow Light"/>
              <a:cs typeface="Barlow Light"/>
              <a:sym typeface="Barlow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36"/>
          <p:cNvSpPr txBox="1"/>
          <p:nvPr>
            <p:ph type="title"/>
          </p:nvPr>
        </p:nvSpPr>
        <p:spPr>
          <a:xfrm>
            <a:off x="864500" y="340450"/>
            <a:ext cx="7611300" cy="1434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sz="3100"/>
              <a:t>What do you think the disadvantages of Bus Topology are?</a:t>
            </a:r>
            <a:endParaRPr sz="3100"/>
          </a:p>
        </p:txBody>
      </p:sp>
      <p:sp>
        <p:nvSpPr>
          <p:cNvPr id="727" name="Google Shape;727;p36"/>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728" name="Google Shape;728;p36"/>
          <p:cNvGrpSpPr/>
          <p:nvPr/>
        </p:nvGrpSpPr>
        <p:grpSpPr>
          <a:xfrm>
            <a:off x="7416420" y="2191203"/>
            <a:ext cx="1528694" cy="2789538"/>
            <a:chOff x="6123875" y="728477"/>
            <a:chExt cx="2715746" cy="3830730"/>
          </a:xfrm>
        </p:grpSpPr>
        <p:sp>
          <p:nvSpPr>
            <p:cNvPr id="729" name="Google Shape;729;p36"/>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0" name="Google Shape;730;p36"/>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1" name="Google Shape;731;p36"/>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2" name="Google Shape;732;p36"/>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3" name="Google Shape;733;p36"/>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4" name="Google Shape;734;p36"/>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5" name="Google Shape;735;p36"/>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6" name="Google Shape;736;p36"/>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7" name="Google Shape;737;p36"/>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8" name="Google Shape;738;p36"/>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9" name="Google Shape;739;p36"/>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0" name="Google Shape;740;p36"/>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1" name="Google Shape;741;p36"/>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2" name="Google Shape;742;p36"/>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3" name="Google Shape;743;p36"/>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4" name="Google Shape;744;p36"/>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5" name="Google Shape;745;p36"/>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6" name="Google Shape;746;p36"/>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7" name="Google Shape;747;p36"/>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8" name="Google Shape;748;p36"/>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9" name="Google Shape;749;p36"/>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0" name="Google Shape;750;p36"/>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1" name="Google Shape;751;p36"/>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2" name="Google Shape;752;p36"/>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3" name="Google Shape;753;p36"/>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37"/>
          <p:cNvSpPr txBox="1"/>
          <p:nvPr>
            <p:ph idx="4294967295" type="title"/>
          </p:nvPr>
        </p:nvSpPr>
        <p:spPr>
          <a:xfrm>
            <a:off x="442175" y="372475"/>
            <a:ext cx="58575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Disadvantages of the Bus Topology</a:t>
            </a:r>
            <a:endParaRPr/>
          </a:p>
        </p:txBody>
      </p:sp>
      <p:sp>
        <p:nvSpPr>
          <p:cNvPr id="759" name="Google Shape;759;p37"/>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grpSp>
        <p:nvGrpSpPr>
          <p:cNvPr id="760" name="Google Shape;760;p37"/>
          <p:cNvGrpSpPr/>
          <p:nvPr/>
        </p:nvGrpSpPr>
        <p:grpSpPr>
          <a:xfrm>
            <a:off x="8461416" y="372499"/>
            <a:ext cx="450542" cy="1123553"/>
            <a:chOff x="6123875" y="728477"/>
            <a:chExt cx="2715746" cy="3830730"/>
          </a:xfrm>
        </p:grpSpPr>
        <p:sp>
          <p:nvSpPr>
            <p:cNvPr id="761" name="Google Shape;761;p37"/>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2" name="Google Shape;762;p37"/>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3" name="Google Shape;763;p37"/>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4" name="Google Shape;764;p37"/>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5" name="Google Shape;765;p37"/>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6" name="Google Shape;766;p37"/>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7" name="Google Shape;767;p37"/>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8" name="Google Shape;768;p37"/>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9" name="Google Shape;769;p37"/>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0" name="Google Shape;770;p37"/>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1" name="Google Shape;771;p37"/>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2" name="Google Shape;772;p37"/>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3" name="Google Shape;773;p37"/>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4" name="Google Shape;774;p37"/>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5" name="Google Shape;775;p37"/>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6" name="Google Shape;776;p37"/>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7" name="Google Shape;777;p37"/>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8" name="Google Shape;778;p37"/>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9" name="Google Shape;779;p37"/>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0" name="Google Shape;780;p37"/>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1" name="Google Shape;781;p37"/>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2" name="Google Shape;782;p37"/>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3" name="Google Shape;783;p37"/>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4" name="Google Shape;784;p37"/>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5" name="Google Shape;785;p37"/>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786" name="Google Shape;786;p37"/>
          <p:cNvSpPr txBox="1"/>
          <p:nvPr/>
        </p:nvSpPr>
        <p:spPr>
          <a:xfrm>
            <a:off x="442450" y="1495900"/>
            <a:ext cx="7820400" cy="2319000"/>
          </a:xfrm>
          <a:prstGeom prst="rect">
            <a:avLst/>
          </a:prstGeom>
          <a:noFill/>
          <a:ln>
            <a:noFill/>
          </a:ln>
        </p:spPr>
        <p:txBody>
          <a:bodyPr anchorCtr="0" anchor="t" bIns="91425" lIns="91425" spcFirstLastPara="1" rIns="91425" wrap="square" tIns="91425">
            <a:spAutoFit/>
          </a:bodyPr>
          <a:lstStyle/>
          <a:p>
            <a:pPr indent="-292100" lvl="0" marL="342900" marR="0" rtl="0" algn="l">
              <a:lnSpc>
                <a:spcPct val="100000"/>
              </a:lnSpc>
              <a:spcBef>
                <a:spcPts val="0"/>
              </a:spcBef>
              <a:spcAft>
                <a:spcPts val="0"/>
              </a:spcAft>
              <a:buClr>
                <a:schemeClr val="accent1"/>
              </a:buClr>
              <a:buSzPts val="2000"/>
              <a:buFont typeface="Arial"/>
              <a:buChar char="•"/>
            </a:pPr>
            <a:r>
              <a:rPr b="0" i="0" lang="en" sz="2000" u="none" cap="none" strike="noStrike">
                <a:solidFill>
                  <a:schemeClr val="accent1"/>
                </a:solidFill>
                <a:latin typeface="Calibri"/>
                <a:ea typeface="Calibri"/>
                <a:cs typeface="Calibri"/>
                <a:sym typeface="Calibri"/>
              </a:rPr>
              <a:t>It is less secure than a star network as all data is transmitted down one main cable.</a:t>
            </a:r>
            <a:endParaRPr b="0" i="0" sz="2000" u="none" cap="none" strike="noStrike">
              <a:solidFill>
                <a:schemeClr val="accent1"/>
              </a:solidFill>
              <a:latin typeface="Calibri"/>
              <a:ea typeface="Calibri"/>
              <a:cs typeface="Calibri"/>
              <a:sym typeface="Calibri"/>
            </a:endParaRPr>
          </a:p>
          <a:p>
            <a:pPr indent="-292100" lvl="0" marL="342900" marR="0" rtl="0" algn="l">
              <a:lnSpc>
                <a:spcPct val="100000"/>
              </a:lnSpc>
              <a:spcBef>
                <a:spcPts val="560"/>
              </a:spcBef>
              <a:spcAft>
                <a:spcPts val="0"/>
              </a:spcAft>
              <a:buClr>
                <a:schemeClr val="accent1"/>
              </a:buClr>
              <a:buSzPts val="2000"/>
              <a:buFont typeface="Arial"/>
              <a:buChar char="•"/>
            </a:pPr>
            <a:r>
              <a:rPr b="0" i="0" lang="en" sz="2000" u="none" cap="none" strike="noStrike">
                <a:solidFill>
                  <a:schemeClr val="accent1"/>
                </a:solidFill>
                <a:latin typeface="Calibri"/>
                <a:ea typeface="Calibri"/>
                <a:cs typeface="Calibri"/>
                <a:sym typeface="Calibri"/>
              </a:rPr>
              <a:t>Transmission times get slower when more users are on the network.</a:t>
            </a:r>
            <a:endParaRPr b="0" i="0" sz="2400" u="none" cap="none" strike="noStrike">
              <a:solidFill>
                <a:schemeClr val="accent1"/>
              </a:solidFill>
              <a:latin typeface="Calibri"/>
              <a:ea typeface="Calibri"/>
              <a:cs typeface="Calibri"/>
              <a:sym typeface="Calibri"/>
            </a:endParaRPr>
          </a:p>
          <a:p>
            <a:pPr indent="-292100" lvl="0" marL="342900" marR="0" rtl="0" algn="l">
              <a:lnSpc>
                <a:spcPct val="100000"/>
              </a:lnSpc>
              <a:spcBef>
                <a:spcPts val="560"/>
              </a:spcBef>
              <a:spcAft>
                <a:spcPts val="0"/>
              </a:spcAft>
              <a:buClr>
                <a:schemeClr val="accent1"/>
              </a:buClr>
              <a:buSzPts val="2000"/>
              <a:buFont typeface="Arial"/>
              <a:buChar char="•"/>
            </a:pPr>
            <a:r>
              <a:rPr b="0" i="0" lang="en" sz="2000" u="none" cap="none" strike="noStrike">
                <a:solidFill>
                  <a:schemeClr val="accent1"/>
                </a:solidFill>
                <a:latin typeface="Calibri"/>
                <a:ea typeface="Calibri"/>
                <a:cs typeface="Calibri"/>
                <a:sym typeface="Calibri"/>
              </a:rPr>
              <a:t>If the main cable fails, then all clients are affected.</a:t>
            </a:r>
            <a:endParaRPr b="0" i="0" sz="2400" u="none" cap="none" strike="noStrike">
              <a:solidFill>
                <a:schemeClr val="accent1"/>
              </a:solidFill>
              <a:latin typeface="Calibri"/>
              <a:ea typeface="Calibri"/>
              <a:cs typeface="Calibri"/>
              <a:sym typeface="Calibri"/>
            </a:endParaRPr>
          </a:p>
          <a:p>
            <a:pPr indent="-292100" lvl="0" marL="342900" marR="0" rtl="0" algn="l">
              <a:lnSpc>
                <a:spcPct val="100000"/>
              </a:lnSpc>
              <a:spcBef>
                <a:spcPts val="560"/>
              </a:spcBef>
              <a:spcAft>
                <a:spcPts val="0"/>
              </a:spcAft>
              <a:buClr>
                <a:schemeClr val="accent1"/>
              </a:buClr>
              <a:buSzPts val="2000"/>
              <a:buFont typeface="Arial"/>
              <a:buChar char="•"/>
            </a:pPr>
            <a:r>
              <a:rPr b="0" i="0" lang="en" sz="2000" u="none" cap="none" strike="noStrike">
                <a:solidFill>
                  <a:schemeClr val="accent1"/>
                </a:solidFill>
                <a:latin typeface="Calibri"/>
                <a:ea typeface="Calibri"/>
                <a:cs typeface="Calibri"/>
                <a:sym typeface="Calibri"/>
              </a:rPr>
              <a:t>It is less reliable than a star network due to reliance on the main cable.</a:t>
            </a:r>
            <a:endParaRPr b="0" i="0" sz="2400" u="none" cap="none" strike="noStrike">
              <a:solidFill>
                <a:schemeClr val="accent1"/>
              </a:solidFill>
              <a:latin typeface="Calibri"/>
              <a:ea typeface="Calibri"/>
              <a:cs typeface="Calibri"/>
              <a:sym typeface="Calibri"/>
            </a:endParaRPr>
          </a:p>
          <a:p>
            <a:pPr indent="-292100" lvl="0" marL="342900" marR="0" rtl="0" algn="l">
              <a:lnSpc>
                <a:spcPct val="100000"/>
              </a:lnSpc>
              <a:spcBef>
                <a:spcPts val="560"/>
              </a:spcBef>
              <a:spcAft>
                <a:spcPts val="0"/>
              </a:spcAft>
              <a:buClr>
                <a:schemeClr val="accent1"/>
              </a:buClr>
              <a:buSzPts val="2000"/>
              <a:buFont typeface="Arial"/>
              <a:buChar char="•"/>
            </a:pPr>
            <a:r>
              <a:rPr b="0" i="0" lang="en" sz="2000" u="none" cap="none" strike="noStrike">
                <a:solidFill>
                  <a:schemeClr val="accent1"/>
                </a:solidFill>
                <a:latin typeface="Calibri"/>
                <a:ea typeface="Calibri"/>
                <a:cs typeface="Calibri"/>
                <a:sym typeface="Calibri"/>
              </a:rPr>
              <a:t>It is more difficult to find faults.</a:t>
            </a:r>
            <a:endParaRPr b="0" i="0" sz="1500" u="none" cap="none" strike="noStrike">
              <a:solidFill>
                <a:schemeClr val="accen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38"/>
          <p:cNvSpPr txBox="1"/>
          <p:nvPr>
            <p:ph type="ctrTitle"/>
          </p:nvPr>
        </p:nvSpPr>
        <p:spPr>
          <a:xfrm>
            <a:off x="855300" y="1534050"/>
            <a:ext cx="5838300" cy="1159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600"/>
              <a:buNone/>
            </a:pPr>
            <a:r>
              <a:rPr lang="en"/>
              <a:t>3 Types of Networking</a:t>
            </a:r>
            <a:endParaRPr/>
          </a:p>
        </p:txBody>
      </p:sp>
      <p:grpSp>
        <p:nvGrpSpPr>
          <p:cNvPr id="792" name="Google Shape;792;p38"/>
          <p:cNvGrpSpPr/>
          <p:nvPr/>
        </p:nvGrpSpPr>
        <p:grpSpPr>
          <a:xfrm>
            <a:off x="5666057" y="1129221"/>
            <a:ext cx="3063626" cy="2885062"/>
            <a:chOff x="5666057" y="1129221"/>
            <a:chExt cx="3063626" cy="2885062"/>
          </a:xfrm>
        </p:grpSpPr>
        <p:sp>
          <p:nvSpPr>
            <p:cNvPr id="793" name="Google Shape;793;p38"/>
            <p:cNvSpPr/>
            <p:nvPr/>
          </p:nvSpPr>
          <p:spPr>
            <a:xfrm>
              <a:off x="6277435" y="1466157"/>
              <a:ext cx="753978" cy="813530"/>
            </a:xfrm>
            <a:custGeom>
              <a:rect b="b" l="l" r="r" t="t"/>
              <a:pathLst>
                <a:path extrusionOk="0" h="1925515" w="1784563">
                  <a:moveTo>
                    <a:pt x="1784564" y="1004796"/>
                  </a:moveTo>
                  <a:lnTo>
                    <a:pt x="8243" y="0"/>
                  </a:lnTo>
                  <a:lnTo>
                    <a:pt x="0" y="920719"/>
                  </a:lnTo>
                  <a:lnTo>
                    <a:pt x="1776321" y="1925515"/>
                  </a:lnTo>
                  <a:lnTo>
                    <a:pt x="1784564" y="100479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4" name="Google Shape;794;p38"/>
            <p:cNvSpPr/>
            <p:nvPr/>
          </p:nvSpPr>
          <p:spPr>
            <a:xfrm>
              <a:off x="6470830" y="1667556"/>
              <a:ext cx="226019" cy="174477"/>
            </a:xfrm>
            <a:custGeom>
              <a:rect b="b" l="l" r="r" t="t"/>
              <a:pathLst>
                <a:path extrusionOk="0" h="412963" w="534957">
                  <a:moveTo>
                    <a:pt x="824" y="0"/>
                  </a:moveTo>
                  <a:lnTo>
                    <a:pt x="534957" y="302510"/>
                  </a:lnTo>
                  <a:lnTo>
                    <a:pt x="534133" y="412964"/>
                  </a:lnTo>
                  <a:lnTo>
                    <a:pt x="0" y="110453"/>
                  </a:lnTo>
                  <a:lnTo>
                    <a:pt x="824"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5" name="Google Shape;795;p38"/>
            <p:cNvSpPr/>
            <p:nvPr/>
          </p:nvSpPr>
          <p:spPr>
            <a:xfrm>
              <a:off x="6470137" y="1760803"/>
              <a:ext cx="480944" cy="319352"/>
            </a:xfrm>
            <a:custGeom>
              <a:rect b="b" l="l" r="r" t="t"/>
              <a:pathLst>
                <a:path extrusionOk="0" h="755863" w="1138329">
                  <a:moveTo>
                    <a:pt x="824" y="0"/>
                  </a:moveTo>
                  <a:lnTo>
                    <a:pt x="1138329" y="643762"/>
                  </a:lnTo>
                  <a:lnTo>
                    <a:pt x="1137505" y="755864"/>
                  </a:lnTo>
                  <a:lnTo>
                    <a:pt x="0" y="112102"/>
                  </a:lnTo>
                  <a:lnTo>
                    <a:pt x="824"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6" name="Google Shape;796;p38"/>
            <p:cNvSpPr/>
            <p:nvPr/>
          </p:nvSpPr>
          <p:spPr>
            <a:xfrm>
              <a:off x="6346401" y="1595026"/>
              <a:ext cx="85332" cy="125885"/>
            </a:xfrm>
            <a:custGeom>
              <a:rect b="b" l="l" r="r" t="t"/>
              <a:pathLst>
                <a:path extrusionOk="0" h="297952" w="20197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3" y="43056"/>
                    <a:pt x="202784" y="130430"/>
                    <a:pt x="201960" y="206264"/>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7" name="Google Shape;797;p38"/>
            <p:cNvSpPr/>
            <p:nvPr/>
          </p:nvSpPr>
          <p:spPr>
            <a:xfrm>
              <a:off x="7976053" y="3200753"/>
              <a:ext cx="753630" cy="813530"/>
            </a:xfrm>
            <a:custGeom>
              <a:rect b="b" l="l" r="r" t="t"/>
              <a:pathLst>
                <a:path extrusionOk="0" h="1925515" w="1783739">
                  <a:moveTo>
                    <a:pt x="1783740" y="1004796"/>
                  </a:moveTo>
                  <a:lnTo>
                    <a:pt x="8243" y="0"/>
                  </a:lnTo>
                  <a:lnTo>
                    <a:pt x="0" y="920719"/>
                  </a:lnTo>
                  <a:lnTo>
                    <a:pt x="1776321" y="1925515"/>
                  </a:lnTo>
                  <a:lnTo>
                    <a:pt x="1783740" y="1004796"/>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8" name="Google Shape;798;p38"/>
            <p:cNvSpPr/>
            <p:nvPr/>
          </p:nvSpPr>
          <p:spPr>
            <a:xfrm>
              <a:off x="8169449" y="3402152"/>
              <a:ext cx="226019" cy="174477"/>
            </a:xfrm>
            <a:custGeom>
              <a:rect b="b" l="l" r="r" t="t"/>
              <a:pathLst>
                <a:path extrusionOk="0" h="412963" w="534957">
                  <a:moveTo>
                    <a:pt x="825" y="0"/>
                  </a:moveTo>
                  <a:lnTo>
                    <a:pt x="534957" y="302510"/>
                  </a:lnTo>
                  <a:lnTo>
                    <a:pt x="534133" y="412964"/>
                  </a:lnTo>
                  <a:lnTo>
                    <a:pt x="0" y="110454"/>
                  </a:lnTo>
                  <a:lnTo>
                    <a:pt x="82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9" name="Google Shape;799;p38"/>
            <p:cNvSpPr/>
            <p:nvPr/>
          </p:nvSpPr>
          <p:spPr>
            <a:xfrm>
              <a:off x="8168755" y="3495399"/>
              <a:ext cx="480944" cy="319352"/>
            </a:xfrm>
            <a:custGeom>
              <a:rect b="b" l="l" r="r" t="t"/>
              <a:pathLst>
                <a:path extrusionOk="0" h="755863" w="1138329">
                  <a:moveTo>
                    <a:pt x="825" y="0"/>
                  </a:moveTo>
                  <a:lnTo>
                    <a:pt x="1138329" y="643762"/>
                  </a:lnTo>
                  <a:lnTo>
                    <a:pt x="1137505" y="755863"/>
                  </a:lnTo>
                  <a:lnTo>
                    <a:pt x="0" y="112102"/>
                  </a:lnTo>
                  <a:lnTo>
                    <a:pt x="82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0" name="Google Shape;800;p38"/>
            <p:cNvSpPr/>
            <p:nvPr/>
          </p:nvSpPr>
          <p:spPr>
            <a:xfrm>
              <a:off x="8045020" y="3329622"/>
              <a:ext cx="85332" cy="125885"/>
            </a:xfrm>
            <a:custGeom>
              <a:rect b="b" l="l" r="r" t="t"/>
              <a:pathLst>
                <a:path extrusionOk="0" h="297952" w="20197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2" y="43056"/>
                    <a:pt x="202784" y="130430"/>
                    <a:pt x="201960" y="206264"/>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1" name="Google Shape;801;p38"/>
            <p:cNvSpPr/>
            <p:nvPr/>
          </p:nvSpPr>
          <p:spPr>
            <a:xfrm>
              <a:off x="7260006" y="1129221"/>
              <a:ext cx="1190345" cy="1989945"/>
            </a:xfrm>
            <a:custGeom>
              <a:rect b="b" l="l" r="r" t="t"/>
              <a:pathLst>
                <a:path extrusionOk="0" h="4709929" w="2817385">
                  <a:moveTo>
                    <a:pt x="1415287" y="36268"/>
                  </a:moveTo>
                  <a:cubicBezTo>
                    <a:pt x="1080630" y="101386"/>
                    <a:pt x="328063" y="185463"/>
                    <a:pt x="0" y="0"/>
                  </a:cubicBezTo>
                  <a:cubicBezTo>
                    <a:pt x="2473" y="1312252"/>
                    <a:pt x="323942" y="3174298"/>
                    <a:pt x="1374897" y="4709930"/>
                  </a:cubicBezTo>
                  <a:cubicBezTo>
                    <a:pt x="2442338" y="4372799"/>
                    <a:pt x="2792657" y="2891570"/>
                    <a:pt x="2817385" y="1594980"/>
                  </a:cubicBezTo>
                  <a:cubicBezTo>
                    <a:pt x="2489322" y="1408693"/>
                    <a:pt x="1745823" y="478082"/>
                    <a:pt x="1415287" y="36268"/>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2" name="Google Shape;802;p38"/>
            <p:cNvSpPr/>
            <p:nvPr/>
          </p:nvSpPr>
          <p:spPr>
            <a:xfrm>
              <a:off x="7088100" y="1243613"/>
              <a:ext cx="1190345" cy="1989945"/>
            </a:xfrm>
            <a:custGeom>
              <a:rect b="b" l="l" r="r" t="t"/>
              <a:pathLst>
                <a:path extrusionOk="0" h="4709929" w="2817384">
                  <a:moveTo>
                    <a:pt x="1415287" y="36268"/>
                  </a:moveTo>
                  <a:cubicBezTo>
                    <a:pt x="1080630" y="101386"/>
                    <a:pt x="328063" y="185463"/>
                    <a:pt x="0" y="0"/>
                  </a:cubicBezTo>
                  <a:cubicBezTo>
                    <a:pt x="2473" y="1312252"/>
                    <a:pt x="323942" y="3174298"/>
                    <a:pt x="1374897" y="4709930"/>
                  </a:cubicBezTo>
                  <a:cubicBezTo>
                    <a:pt x="2442338" y="4372799"/>
                    <a:pt x="2792657" y="2890746"/>
                    <a:pt x="2817385" y="1594980"/>
                  </a:cubicBezTo>
                  <a:cubicBezTo>
                    <a:pt x="2489322" y="1408693"/>
                    <a:pt x="1745823" y="478082"/>
                    <a:pt x="1415287" y="36268"/>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3" name="Google Shape;803;p38"/>
            <p:cNvSpPr/>
            <p:nvPr/>
          </p:nvSpPr>
          <p:spPr>
            <a:xfrm>
              <a:off x="7666552" y="1258866"/>
              <a:ext cx="609451" cy="1974273"/>
            </a:xfrm>
            <a:custGeom>
              <a:rect b="b" l="l" r="r" t="t"/>
              <a:pathLst>
                <a:path extrusionOk="0" h="4672836" w="1442487">
                  <a:moveTo>
                    <a:pt x="1442488" y="1557887"/>
                  </a:moveTo>
                  <a:cubicBezTo>
                    <a:pt x="1113601" y="1371600"/>
                    <a:pt x="370925" y="441813"/>
                    <a:pt x="40389" y="0"/>
                  </a:cubicBezTo>
                  <a:lnTo>
                    <a:pt x="0" y="4672837"/>
                  </a:lnTo>
                  <a:cubicBezTo>
                    <a:pt x="1066617" y="4336531"/>
                    <a:pt x="1416935" y="2854478"/>
                    <a:pt x="1442488" y="155788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4" name="Google Shape;804;p38"/>
            <p:cNvSpPr/>
            <p:nvPr/>
          </p:nvSpPr>
          <p:spPr>
            <a:xfrm>
              <a:off x="6932829" y="2301564"/>
              <a:ext cx="699301" cy="1668851"/>
            </a:xfrm>
            <a:custGeom>
              <a:rect b="b" l="l" r="r" t="t"/>
              <a:pathLst>
                <a:path extrusionOk="0" h="3949944" w="1655151">
                  <a:moveTo>
                    <a:pt x="0" y="0"/>
                  </a:moveTo>
                  <a:lnTo>
                    <a:pt x="1654328" y="910828"/>
                  </a:lnTo>
                  <a:lnTo>
                    <a:pt x="1655152" y="3949944"/>
                  </a:lnTo>
                  <a:lnTo>
                    <a:pt x="824" y="3039940"/>
                  </a:lnTo>
                  <a:lnTo>
                    <a:pt x="0" y="0"/>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5" name="Google Shape;805;p38"/>
            <p:cNvSpPr/>
            <p:nvPr/>
          </p:nvSpPr>
          <p:spPr>
            <a:xfrm>
              <a:off x="7022942" y="3048577"/>
              <a:ext cx="528307" cy="750495"/>
            </a:xfrm>
            <a:custGeom>
              <a:rect b="b" l="l" r="r" t="t"/>
              <a:pathLst>
                <a:path extrusionOk="0" h="1776320" w="1250431">
                  <a:moveTo>
                    <a:pt x="0" y="0"/>
                  </a:moveTo>
                  <a:lnTo>
                    <a:pt x="1247134" y="686624"/>
                  </a:lnTo>
                  <a:lnTo>
                    <a:pt x="1250431" y="1776321"/>
                  </a:lnTo>
                  <a:lnTo>
                    <a:pt x="3297" y="1089697"/>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6" name="Google Shape;806;p38"/>
            <p:cNvSpPr/>
            <p:nvPr/>
          </p:nvSpPr>
          <p:spPr>
            <a:xfrm>
              <a:off x="7032299" y="2743533"/>
              <a:ext cx="243780" cy="181442"/>
            </a:xfrm>
            <a:custGeom>
              <a:rect b="b" l="l" r="r" t="t"/>
              <a:pathLst>
                <a:path extrusionOk="0" h="429449" w="576995">
                  <a:moveTo>
                    <a:pt x="0" y="0"/>
                  </a:moveTo>
                  <a:lnTo>
                    <a:pt x="576995" y="317347"/>
                  </a:lnTo>
                  <a:lnTo>
                    <a:pt x="576995" y="429449"/>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7" name="Google Shape;807;p38"/>
            <p:cNvSpPr/>
            <p:nvPr/>
          </p:nvSpPr>
          <p:spPr>
            <a:xfrm>
              <a:off x="7033339" y="2837126"/>
              <a:ext cx="243780" cy="181442"/>
            </a:xfrm>
            <a:custGeom>
              <a:rect b="b" l="l" r="r" t="t"/>
              <a:pathLst>
                <a:path extrusionOk="0" h="429449" w="576995">
                  <a:moveTo>
                    <a:pt x="0" y="0"/>
                  </a:moveTo>
                  <a:lnTo>
                    <a:pt x="576995" y="317347"/>
                  </a:lnTo>
                  <a:lnTo>
                    <a:pt x="576995" y="429449"/>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8" name="Google Shape;808;p38"/>
            <p:cNvSpPr/>
            <p:nvPr/>
          </p:nvSpPr>
          <p:spPr>
            <a:xfrm>
              <a:off x="7032993" y="2927253"/>
              <a:ext cx="462486" cy="301939"/>
            </a:xfrm>
            <a:custGeom>
              <a:rect b="b" l="l" r="r" t="t"/>
              <a:pathLst>
                <a:path extrusionOk="0" h="714649" w="1094642">
                  <a:moveTo>
                    <a:pt x="0" y="0"/>
                  </a:moveTo>
                  <a:lnTo>
                    <a:pt x="1094643" y="602548"/>
                  </a:lnTo>
                  <a:lnTo>
                    <a:pt x="1094643" y="714650"/>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9" name="Google Shape;809;p38"/>
            <p:cNvSpPr/>
            <p:nvPr/>
          </p:nvSpPr>
          <p:spPr>
            <a:xfrm>
              <a:off x="6932829" y="2301564"/>
              <a:ext cx="699650" cy="606665"/>
            </a:xfrm>
            <a:custGeom>
              <a:rect b="b" l="l" r="r" t="t"/>
              <a:pathLst>
                <a:path extrusionOk="0" h="1435893" w="1655976">
                  <a:moveTo>
                    <a:pt x="0" y="0"/>
                  </a:moveTo>
                  <a:lnTo>
                    <a:pt x="1654328" y="910828"/>
                  </a:lnTo>
                  <a:lnTo>
                    <a:pt x="1655976" y="1435894"/>
                  </a:lnTo>
                  <a:lnTo>
                    <a:pt x="824" y="5258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0" name="Google Shape;810;p38"/>
            <p:cNvSpPr/>
            <p:nvPr/>
          </p:nvSpPr>
          <p:spPr>
            <a:xfrm>
              <a:off x="7018436" y="2419516"/>
              <a:ext cx="88806" cy="131106"/>
            </a:xfrm>
            <a:custGeom>
              <a:rect b="b" l="l" r="r" t="t"/>
              <a:pathLst>
                <a:path extrusionOk="0" h="310309" w="210191">
                  <a:moveTo>
                    <a:pt x="210191" y="213266"/>
                  </a:moveTo>
                  <a:cubicBezTo>
                    <a:pt x="210191" y="292397"/>
                    <a:pt x="163207" y="331138"/>
                    <a:pt x="105508" y="298991"/>
                  </a:cubicBezTo>
                  <a:cubicBezTo>
                    <a:pt x="47808" y="266845"/>
                    <a:pt x="0" y="176998"/>
                    <a:pt x="0" y="97043"/>
                  </a:cubicBezTo>
                  <a:cubicBezTo>
                    <a:pt x="0" y="17912"/>
                    <a:pt x="46984" y="-20829"/>
                    <a:pt x="104683" y="11318"/>
                  </a:cubicBezTo>
                  <a:cubicBezTo>
                    <a:pt x="163207" y="43465"/>
                    <a:pt x="210191" y="134136"/>
                    <a:pt x="210191" y="213266"/>
                  </a:cubicBez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1" name="Google Shape;811;p38"/>
            <p:cNvSpPr/>
            <p:nvPr/>
          </p:nvSpPr>
          <p:spPr>
            <a:xfrm>
              <a:off x="7345267" y="2854458"/>
              <a:ext cx="474675" cy="451690"/>
            </a:xfrm>
            <a:custGeom>
              <a:rect b="b" l="l" r="r" t="t"/>
              <a:pathLst>
                <a:path extrusionOk="0" h="1069089" w="1123491">
                  <a:moveTo>
                    <a:pt x="1649" y="451705"/>
                  </a:moveTo>
                  <a:lnTo>
                    <a:pt x="0" y="0"/>
                  </a:lnTo>
                  <a:lnTo>
                    <a:pt x="1121843" y="617385"/>
                  </a:lnTo>
                  <a:lnTo>
                    <a:pt x="1123492" y="1069090"/>
                  </a:lnTo>
                  <a:lnTo>
                    <a:pt x="1649" y="451705"/>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2" name="Google Shape;812;p38"/>
            <p:cNvSpPr/>
            <p:nvPr/>
          </p:nvSpPr>
          <p:spPr>
            <a:xfrm>
              <a:off x="5775924" y="1647104"/>
              <a:ext cx="1036763" cy="1220992"/>
            </a:xfrm>
            <a:custGeom>
              <a:rect b="b" l="l" r="r" t="t"/>
              <a:pathLst>
                <a:path extrusionOk="0" h="2889921" w="2453878">
                  <a:moveTo>
                    <a:pt x="2453054" y="1415287"/>
                  </a:moveTo>
                  <a:lnTo>
                    <a:pt x="0" y="0"/>
                  </a:lnTo>
                  <a:lnTo>
                    <a:pt x="824" y="1278456"/>
                  </a:lnTo>
                  <a:lnTo>
                    <a:pt x="2237093" y="2569277"/>
                  </a:lnTo>
                  <a:lnTo>
                    <a:pt x="2453878" y="2889922"/>
                  </a:lnTo>
                  <a:lnTo>
                    <a:pt x="2453054" y="1415287"/>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3" name="Google Shape;813;p38"/>
            <p:cNvSpPr/>
            <p:nvPr/>
          </p:nvSpPr>
          <p:spPr>
            <a:xfrm>
              <a:off x="5666057" y="1710540"/>
              <a:ext cx="391093" cy="372288"/>
            </a:xfrm>
            <a:custGeom>
              <a:rect b="b" l="l" r="r" t="t"/>
              <a:pathLst>
                <a:path extrusionOk="0" h="881154" w="925665">
                  <a:moveTo>
                    <a:pt x="0" y="347021"/>
                  </a:moveTo>
                  <a:lnTo>
                    <a:pt x="0" y="0"/>
                  </a:lnTo>
                  <a:lnTo>
                    <a:pt x="925665" y="534133"/>
                  </a:lnTo>
                  <a:lnTo>
                    <a:pt x="925665" y="881154"/>
                  </a:lnTo>
                  <a:lnTo>
                    <a:pt x="0" y="34702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4" name="Google Shape;814;p38"/>
            <p:cNvSpPr/>
            <p:nvPr/>
          </p:nvSpPr>
          <p:spPr>
            <a:xfrm>
              <a:off x="6316252" y="2089766"/>
              <a:ext cx="227064" cy="178308"/>
            </a:xfrm>
            <a:custGeom>
              <a:rect b="b" l="l" r="r" t="t"/>
              <a:pathLst>
                <a:path extrusionOk="0" h="422030" w="537429">
                  <a:moveTo>
                    <a:pt x="537430" y="309929"/>
                  </a:moveTo>
                  <a:lnTo>
                    <a:pt x="0" y="0"/>
                  </a:lnTo>
                  <a:lnTo>
                    <a:pt x="0" y="112102"/>
                  </a:lnTo>
                  <a:lnTo>
                    <a:pt x="537430" y="422031"/>
                  </a:lnTo>
                  <a:lnTo>
                    <a:pt x="537430" y="309929"/>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5" name="Google Shape;815;p38"/>
            <p:cNvSpPr/>
            <p:nvPr/>
          </p:nvSpPr>
          <p:spPr>
            <a:xfrm>
              <a:off x="6106568" y="2063421"/>
              <a:ext cx="437760" cy="299850"/>
            </a:xfrm>
            <a:custGeom>
              <a:rect b="b" l="l" r="r" t="t"/>
              <a:pathLst>
                <a:path extrusionOk="0" h="709704" w="1036118">
                  <a:moveTo>
                    <a:pt x="1036119" y="597602"/>
                  </a:moveTo>
                  <a:lnTo>
                    <a:pt x="0" y="0"/>
                  </a:lnTo>
                  <a:lnTo>
                    <a:pt x="0" y="112102"/>
                  </a:lnTo>
                  <a:lnTo>
                    <a:pt x="1036119" y="709704"/>
                  </a:lnTo>
                  <a:lnTo>
                    <a:pt x="1036119" y="597602"/>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6" name="Google Shape;816;p38"/>
            <p:cNvSpPr/>
            <p:nvPr/>
          </p:nvSpPr>
          <p:spPr>
            <a:xfrm>
              <a:off x="6014376" y="2104325"/>
              <a:ext cx="530396" cy="353482"/>
            </a:xfrm>
            <a:custGeom>
              <a:rect b="b" l="l" r="r" t="t"/>
              <a:pathLst>
                <a:path extrusionOk="0" h="836643" w="1255376">
                  <a:moveTo>
                    <a:pt x="1255377" y="724541"/>
                  </a:moveTo>
                  <a:lnTo>
                    <a:pt x="0" y="0"/>
                  </a:lnTo>
                  <a:lnTo>
                    <a:pt x="0" y="112102"/>
                  </a:lnTo>
                  <a:lnTo>
                    <a:pt x="1255377" y="836643"/>
                  </a:lnTo>
                  <a:lnTo>
                    <a:pt x="1255377" y="72454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7" name="Google Shape;817;p38"/>
            <p:cNvSpPr/>
            <p:nvPr/>
          </p:nvSpPr>
          <p:spPr>
            <a:xfrm>
              <a:off x="6597680" y="2248236"/>
              <a:ext cx="117711" cy="175065"/>
            </a:xfrm>
            <a:custGeom>
              <a:rect b="b" l="l" r="r" t="t"/>
              <a:pathLst>
                <a:path extrusionOk="0" h="414354" w="278606">
                  <a:moveTo>
                    <a:pt x="0" y="126810"/>
                  </a:moveTo>
                  <a:cubicBezTo>
                    <a:pt x="0" y="232318"/>
                    <a:pt x="62645" y="353487"/>
                    <a:pt x="139303" y="397998"/>
                  </a:cubicBezTo>
                  <a:cubicBezTo>
                    <a:pt x="215961" y="442509"/>
                    <a:pt x="278606" y="393052"/>
                    <a:pt x="278606" y="287545"/>
                  </a:cubicBezTo>
                  <a:cubicBezTo>
                    <a:pt x="278606" y="182037"/>
                    <a:pt x="215961" y="60868"/>
                    <a:pt x="139303" y="16357"/>
                  </a:cubicBezTo>
                  <a:cubicBezTo>
                    <a:pt x="62645" y="-28154"/>
                    <a:pt x="0" y="21303"/>
                    <a:pt x="0" y="126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8" name="Google Shape;818;p38"/>
            <p:cNvSpPr/>
            <p:nvPr/>
          </p:nvSpPr>
          <p:spPr>
            <a:xfrm>
              <a:off x="6330462" y="2791205"/>
              <a:ext cx="291143" cy="396639"/>
            </a:xfrm>
            <a:custGeom>
              <a:rect b="b" l="l" r="r" t="t"/>
              <a:pathLst>
                <a:path extrusionOk="0" h="938791" w="689097">
                  <a:moveTo>
                    <a:pt x="344549" y="11931"/>
                  </a:moveTo>
                  <a:cubicBezTo>
                    <a:pt x="394005" y="39956"/>
                    <a:pt x="433571" y="109196"/>
                    <a:pt x="433571" y="166071"/>
                  </a:cubicBezTo>
                  <a:lnTo>
                    <a:pt x="433571" y="417476"/>
                  </a:lnTo>
                  <a:lnTo>
                    <a:pt x="600075" y="513092"/>
                  </a:lnTo>
                  <a:cubicBezTo>
                    <a:pt x="649532" y="541118"/>
                    <a:pt x="689097" y="610357"/>
                    <a:pt x="689097" y="667233"/>
                  </a:cubicBezTo>
                  <a:cubicBezTo>
                    <a:pt x="689097" y="724107"/>
                    <a:pt x="649532" y="747188"/>
                    <a:pt x="600075" y="719162"/>
                  </a:cubicBezTo>
                  <a:lnTo>
                    <a:pt x="433571" y="623546"/>
                  </a:lnTo>
                  <a:lnTo>
                    <a:pt x="433571" y="874951"/>
                  </a:lnTo>
                  <a:cubicBezTo>
                    <a:pt x="433571" y="931826"/>
                    <a:pt x="394005" y="954906"/>
                    <a:pt x="344549" y="926880"/>
                  </a:cubicBezTo>
                  <a:cubicBezTo>
                    <a:pt x="295092" y="898855"/>
                    <a:pt x="255526" y="829616"/>
                    <a:pt x="255526" y="772740"/>
                  </a:cubicBezTo>
                  <a:lnTo>
                    <a:pt x="255526" y="521335"/>
                  </a:lnTo>
                  <a:lnTo>
                    <a:pt x="89022" y="424894"/>
                  </a:lnTo>
                  <a:cubicBezTo>
                    <a:pt x="39565" y="396869"/>
                    <a:pt x="0" y="327630"/>
                    <a:pt x="0" y="270754"/>
                  </a:cubicBezTo>
                  <a:cubicBezTo>
                    <a:pt x="0" y="213879"/>
                    <a:pt x="39565" y="190799"/>
                    <a:pt x="89022" y="218825"/>
                  </a:cubicBezTo>
                  <a:lnTo>
                    <a:pt x="255526" y="314441"/>
                  </a:lnTo>
                  <a:lnTo>
                    <a:pt x="255526" y="63036"/>
                  </a:lnTo>
                  <a:cubicBezTo>
                    <a:pt x="255526" y="6985"/>
                    <a:pt x="295092" y="-16095"/>
                    <a:pt x="344549" y="11931"/>
                  </a:cubicBez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39"/>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Research the following network types</a:t>
            </a:r>
            <a:endParaRPr/>
          </a:p>
        </p:txBody>
      </p:sp>
      <p:sp>
        <p:nvSpPr>
          <p:cNvPr id="824" name="Google Shape;824;p39"/>
          <p:cNvSpPr txBox="1"/>
          <p:nvPr>
            <p:ph idx="1" type="body"/>
          </p:nvPr>
        </p:nvSpPr>
        <p:spPr>
          <a:xfrm>
            <a:off x="855300" y="1507500"/>
            <a:ext cx="2479500" cy="473100"/>
          </a:xfrm>
          <a:prstGeom prst="rect">
            <a:avLst/>
          </a:prstGeom>
          <a:solidFill>
            <a:srgbClr val="FF9900"/>
          </a:solid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000"/>
              <a:buNone/>
            </a:pPr>
            <a:r>
              <a:rPr lang="en">
                <a:latin typeface="Arial"/>
                <a:ea typeface="Arial"/>
                <a:cs typeface="Arial"/>
                <a:sym typeface="Arial"/>
              </a:rPr>
              <a:t>Client Server</a:t>
            </a:r>
            <a:endParaRPr>
              <a:latin typeface="Arial"/>
              <a:ea typeface="Arial"/>
              <a:cs typeface="Arial"/>
              <a:sym typeface="Arial"/>
            </a:endParaRPr>
          </a:p>
        </p:txBody>
      </p:sp>
      <p:sp>
        <p:nvSpPr>
          <p:cNvPr id="825" name="Google Shape;825;p39"/>
          <p:cNvSpPr txBox="1"/>
          <p:nvPr>
            <p:ph idx="2" type="body"/>
          </p:nvPr>
        </p:nvSpPr>
        <p:spPr>
          <a:xfrm>
            <a:off x="3682799" y="1507500"/>
            <a:ext cx="2479500" cy="473100"/>
          </a:xfrm>
          <a:prstGeom prst="rect">
            <a:avLst/>
          </a:prstGeom>
          <a:solidFill>
            <a:srgbClr val="FF9900"/>
          </a:solid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000"/>
              <a:buNone/>
            </a:pPr>
            <a:r>
              <a:rPr lang="en">
                <a:latin typeface="Arial"/>
                <a:ea typeface="Arial"/>
                <a:cs typeface="Arial"/>
                <a:sym typeface="Arial"/>
              </a:rPr>
              <a:t>Peer to Peer</a:t>
            </a:r>
            <a:endParaRPr>
              <a:latin typeface="Arial"/>
              <a:ea typeface="Arial"/>
              <a:cs typeface="Arial"/>
              <a:sym typeface="Arial"/>
            </a:endParaRPr>
          </a:p>
        </p:txBody>
      </p:sp>
      <p:sp>
        <p:nvSpPr>
          <p:cNvPr id="826" name="Google Shape;826;p39"/>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40"/>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pic>
        <p:nvPicPr>
          <p:cNvPr descr="AQA Specification Reference &#10;AS Level 3.9.2.2&#10;A Level 4.9.2.2&#10;&#10;Why do we disable comments? We want to ensure these videos are always appropriate to use in the classroom. However, we value your feedback, and are happy to consider amendments due to inaccuracies. Please get in touch with us directly at: admin@craigndave.co.uk&#10;&#10;For all our support resources please visit:&#10;http://craigndave.org/&#10;http://student.craigndave.org/" id="832" name="Google Shape;832;p40" title="AQA A’Level Client-server and peer-to-peer">
            <a:hlinkClick r:id="rId3"/>
          </p:cNvPr>
          <p:cNvPicPr preferRelativeResize="0"/>
          <p:nvPr/>
        </p:nvPicPr>
        <p:blipFill rotWithShape="1">
          <a:blip r:embed="rId4">
            <a:alphaModFix/>
          </a:blip>
          <a:srcRect b="0" l="0" r="0" t="0"/>
          <a:stretch/>
        </p:blipFill>
        <p:spPr>
          <a:xfrm>
            <a:off x="1588475" y="188875"/>
            <a:ext cx="6354325" cy="4765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1000"/>
                                        <p:tgtEl>
                                          <p:spTgt spid="8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4"/>
          <p:cNvSpPr txBox="1"/>
          <p:nvPr>
            <p:ph type="ctrTitle"/>
          </p:nvPr>
        </p:nvSpPr>
        <p:spPr>
          <a:xfrm>
            <a:off x="855300" y="1534050"/>
            <a:ext cx="5838300" cy="1159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600"/>
              <a:buNone/>
            </a:pPr>
            <a:r>
              <a:rPr lang="en"/>
              <a:t>1 Networking</a:t>
            </a:r>
            <a:endParaRPr/>
          </a:p>
        </p:txBody>
      </p:sp>
      <p:grpSp>
        <p:nvGrpSpPr>
          <p:cNvPr id="115" name="Google Shape;115;p14"/>
          <p:cNvGrpSpPr/>
          <p:nvPr/>
        </p:nvGrpSpPr>
        <p:grpSpPr>
          <a:xfrm>
            <a:off x="5666057" y="1129221"/>
            <a:ext cx="3063626" cy="2885062"/>
            <a:chOff x="5666057" y="1129221"/>
            <a:chExt cx="3063626" cy="2885062"/>
          </a:xfrm>
        </p:grpSpPr>
        <p:sp>
          <p:nvSpPr>
            <p:cNvPr id="116" name="Google Shape;116;p14"/>
            <p:cNvSpPr/>
            <p:nvPr/>
          </p:nvSpPr>
          <p:spPr>
            <a:xfrm>
              <a:off x="6277435" y="1466157"/>
              <a:ext cx="753978" cy="813530"/>
            </a:xfrm>
            <a:custGeom>
              <a:rect b="b" l="l" r="r" t="t"/>
              <a:pathLst>
                <a:path extrusionOk="0" h="1925515" w="1784563">
                  <a:moveTo>
                    <a:pt x="1784564" y="1004796"/>
                  </a:moveTo>
                  <a:lnTo>
                    <a:pt x="8243" y="0"/>
                  </a:lnTo>
                  <a:lnTo>
                    <a:pt x="0" y="920719"/>
                  </a:lnTo>
                  <a:lnTo>
                    <a:pt x="1776321" y="1925515"/>
                  </a:lnTo>
                  <a:lnTo>
                    <a:pt x="1784564" y="100479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 name="Google Shape;117;p14"/>
            <p:cNvSpPr/>
            <p:nvPr/>
          </p:nvSpPr>
          <p:spPr>
            <a:xfrm>
              <a:off x="6470830" y="1667556"/>
              <a:ext cx="226019" cy="174477"/>
            </a:xfrm>
            <a:custGeom>
              <a:rect b="b" l="l" r="r" t="t"/>
              <a:pathLst>
                <a:path extrusionOk="0" h="412963" w="534957">
                  <a:moveTo>
                    <a:pt x="824" y="0"/>
                  </a:moveTo>
                  <a:lnTo>
                    <a:pt x="534957" y="302510"/>
                  </a:lnTo>
                  <a:lnTo>
                    <a:pt x="534133" y="412964"/>
                  </a:lnTo>
                  <a:lnTo>
                    <a:pt x="0" y="110453"/>
                  </a:lnTo>
                  <a:lnTo>
                    <a:pt x="824"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 name="Google Shape;118;p14"/>
            <p:cNvSpPr/>
            <p:nvPr/>
          </p:nvSpPr>
          <p:spPr>
            <a:xfrm>
              <a:off x="6470137" y="1760803"/>
              <a:ext cx="480944" cy="319352"/>
            </a:xfrm>
            <a:custGeom>
              <a:rect b="b" l="l" r="r" t="t"/>
              <a:pathLst>
                <a:path extrusionOk="0" h="755863" w="1138329">
                  <a:moveTo>
                    <a:pt x="824" y="0"/>
                  </a:moveTo>
                  <a:lnTo>
                    <a:pt x="1138329" y="643762"/>
                  </a:lnTo>
                  <a:lnTo>
                    <a:pt x="1137505" y="755864"/>
                  </a:lnTo>
                  <a:lnTo>
                    <a:pt x="0" y="112102"/>
                  </a:lnTo>
                  <a:lnTo>
                    <a:pt x="824"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 name="Google Shape;119;p14"/>
            <p:cNvSpPr/>
            <p:nvPr/>
          </p:nvSpPr>
          <p:spPr>
            <a:xfrm>
              <a:off x="6346401" y="1595026"/>
              <a:ext cx="85332" cy="125885"/>
            </a:xfrm>
            <a:custGeom>
              <a:rect b="b" l="l" r="r" t="t"/>
              <a:pathLst>
                <a:path extrusionOk="0" h="297952" w="20197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3" y="43056"/>
                    <a:pt x="202784" y="130430"/>
                    <a:pt x="201960" y="206264"/>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 name="Google Shape;120;p14"/>
            <p:cNvSpPr/>
            <p:nvPr/>
          </p:nvSpPr>
          <p:spPr>
            <a:xfrm>
              <a:off x="7976053" y="3200753"/>
              <a:ext cx="753630" cy="813530"/>
            </a:xfrm>
            <a:custGeom>
              <a:rect b="b" l="l" r="r" t="t"/>
              <a:pathLst>
                <a:path extrusionOk="0" h="1925515" w="1783739">
                  <a:moveTo>
                    <a:pt x="1783740" y="1004796"/>
                  </a:moveTo>
                  <a:lnTo>
                    <a:pt x="8243" y="0"/>
                  </a:lnTo>
                  <a:lnTo>
                    <a:pt x="0" y="920719"/>
                  </a:lnTo>
                  <a:lnTo>
                    <a:pt x="1776321" y="1925515"/>
                  </a:lnTo>
                  <a:lnTo>
                    <a:pt x="1783740" y="1004796"/>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 name="Google Shape;121;p14"/>
            <p:cNvSpPr/>
            <p:nvPr/>
          </p:nvSpPr>
          <p:spPr>
            <a:xfrm>
              <a:off x="8169449" y="3402152"/>
              <a:ext cx="226019" cy="174477"/>
            </a:xfrm>
            <a:custGeom>
              <a:rect b="b" l="l" r="r" t="t"/>
              <a:pathLst>
                <a:path extrusionOk="0" h="412963" w="534957">
                  <a:moveTo>
                    <a:pt x="825" y="0"/>
                  </a:moveTo>
                  <a:lnTo>
                    <a:pt x="534957" y="302510"/>
                  </a:lnTo>
                  <a:lnTo>
                    <a:pt x="534133" y="412964"/>
                  </a:lnTo>
                  <a:lnTo>
                    <a:pt x="0" y="110454"/>
                  </a:lnTo>
                  <a:lnTo>
                    <a:pt x="82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 name="Google Shape;122;p14"/>
            <p:cNvSpPr/>
            <p:nvPr/>
          </p:nvSpPr>
          <p:spPr>
            <a:xfrm>
              <a:off x="8168755" y="3495399"/>
              <a:ext cx="480944" cy="319352"/>
            </a:xfrm>
            <a:custGeom>
              <a:rect b="b" l="l" r="r" t="t"/>
              <a:pathLst>
                <a:path extrusionOk="0" h="755863" w="1138329">
                  <a:moveTo>
                    <a:pt x="825" y="0"/>
                  </a:moveTo>
                  <a:lnTo>
                    <a:pt x="1138329" y="643762"/>
                  </a:lnTo>
                  <a:lnTo>
                    <a:pt x="1137505" y="755863"/>
                  </a:lnTo>
                  <a:lnTo>
                    <a:pt x="0" y="112102"/>
                  </a:lnTo>
                  <a:lnTo>
                    <a:pt x="82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 name="Google Shape;123;p14"/>
            <p:cNvSpPr/>
            <p:nvPr/>
          </p:nvSpPr>
          <p:spPr>
            <a:xfrm>
              <a:off x="8045020" y="3329622"/>
              <a:ext cx="85332" cy="125885"/>
            </a:xfrm>
            <a:custGeom>
              <a:rect b="b" l="l" r="r" t="t"/>
              <a:pathLst>
                <a:path extrusionOk="0" h="297952" w="20197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2" y="43056"/>
                    <a:pt x="202784" y="130430"/>
                    <a:pt x="201960" y="206264"/>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 name="Google Shape;124;p14"/>
            <p:cNvSpPr/>
            <p:nvPr/>
          </p:nvSpPr>
          <p:spPr>
            <a:xfrm>
              <a:off x="7260006" y="1129221"/>
              <a:ext cx="1190345" cy="1989945"/>
            </a:xfrm>
            <a:custGeom>
              <a:rect b="b" l="l" r="r" t="t"/>
              <a:pathLst>
                <a:path extrusionOk="0" h="4709929" w="2817385">
                  <a:moveTo>
                    <a:pt x="1415287" y="36268"/>
                  </a:moveTo>
                  <a:cubicBezTo>
                    <a:pt x="1080630" y="101386"/>
                    <a:pt x="328063" y="185463"/>
                    <a:pt x="0" y="0"/>
                  </a:cubicBezTo>
                  <a:cubicBezTo>
                    <a:pt x="2473" y="1312252"/>
                    <a:pt x="323942" y="3174298"/>
                    <a:pt x="1374897" y="4709930"/>
                  </a:cubicBezTo>
                  <a:cubicBezTo>
                    <a:pt x="2442338" y="4372799"/>
                    <a:pt x="2792657" y="2891570"/>
                    <a:pt x="2817385" y="1594980"/>
                  </a:cubicBezTo>
                  <a:cubicBezTo>
                    <a:pt x="2489322" y="1408693"/>
                    <a:pt x="1745823" y="478082"/>
                    <a:pt x="1415287" y="36268"/>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 name="Google Shape;125;p14"/>
            <p:cNvSpPr/>
            <p:nvPr/>
          </p:nvSpPr>
          <p:spPr>
            <a:xfrm>
              <a:off x="7088100" y="1243613"/>
              <a:ext cx="1190345" cy="1989945"/>
            </a:xfrm>
            <a:custGeom>
              <a:rect b="b" l="l" r="r" t="t"/>
              <a:pathLst>
                <a:path extrusionOk="0" h="4709929" w="2817384">
                  <a:moveTo>
                    <a:pt x="1415287" y="36268"/>
                  </a:moveTo>
                  <a:cubicBezTo>
                    <a:pt x="1080630" y="101386"/>
                    <a:pt x="328063" y="185463"/>
                    <a:pt x="0" y="0"/>
                  </a:cubicBezTo>
                  <a:cubicBezTo>
                    <a:pt x="2473" y="1312252"/>
                    <a:pt x="323942" y="3174298"/>
                    <a:pt x="1374897" y="4709930"/>
                  </a:cubicBezTo>
                  <a:cubicBezTo>
                    <a:pt x="2442338" y="4372799"/>
                    <a:pt x="2792657" y="2890746"/>
                    <a:pt x="2817385" y="1594980"/>
                  </a:cubicBezTo>
                  <a:cubicBezTo>
                    <a:pt x="2489322" y="1408693"/>
                    <a:pt x="1745823" y="478082"/>
                    <a:pt x="1415287" y="36268"/>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 name="Google Shape;126;p14"/>
            <p:cNvSpPr/>
            <p:nvPr/>
          </p:nvSpPr>
          <p:spPr>
            <a:xfrm>
              <a:off x="7666552" y="1258866"/>
              <a:ext cx="609451" cy="1974273"/>
            </a:xfrm>
            <a:custGeom>
              <a:rect b="b" l="l" r="r" t="t"/>
              <a:pathLst>
                <a:path extrusionOk="0" h="4672836" w="1442487">
                  <a:moveTo>
                    <a:pt x="1442488" y="1557887"/>
                  </a:moveTo>
                  <a:cubicBezTo>
                    <a:pt x="1113601" y="1371600"/>
                    <a:pt x="370925" y="441813"/>
                    <a:pt x="40389" y="0"/>
                  </a:cubicBezTo>
                  <a:lnTo>
                    <a:pt x="0" y="4672837"/>
                  </a:lnTo>
                  <a:cubicBezTo>
                    <a:pt x="1066617" y="4336531"/>
                    <a:pt x="1416935" y="2854478"/>
                    <a:pt x="1442488" y="155788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 name="Google Shape;127;p14"/>
            <p:cNvSpPr/>
            <p:nvPr/>
          </p:nvSpPr>
          <p:spPr>
            <a:xfrm>
              <a:off x="6932829" y="2301564"/>
              <a:ext cx="699301" cy="1668851"/>
            </a:xfrm>
            <a:custGeom>
              <a:rect b="b" l="l" r="r" t="t"/>
              <a:pathLst>
                <a:path extrusionOk="0" h="3949944" w="1655151">
                  <a:moveTo>
                    <a:pt x="0" y="0"/>
                  </a:moveTo>
                  <a:lnTo>
                    <a:pt x="1654328" y="910828"/>
                  </a:lnTo>
                  <a:lnTo>
                    <a:pt x="1655152" y="3949944"/>
                  </a:lnTo>
                  <a:lnTo>
                    <a:pt x="824" y="3039940"/>
                  </a:lnTo>
                  <a:lnTo>
                    <a:pt x="0" y="0"/>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8" name="Google Shape;128;p14"/>
            <p:cNvSpPr/>
            <p:nvPr/>
          </p:nvSpPr>
          <p:spPr>
            <a:xfrm>
              <a:off x="7022942" y="3048577"/>
              <a:ext cx="528307" cy="750495"/>
            </a:xfrm>
            <a:custGeom>
              <a:rect b="b" l="l" r="r" t="t"/>
              <a:pathLst>
                <a:path extrusionOk="0" h="1776320" w="1250431">
                  <a:moveTo>
                    <a:pt x="0" y="0"/>
                  </a:moveTo>
                  <a:lnTo>
                    <a:pt x="1247134" y="686624"/>
                  </a:lnTo>
                  <a:lnTo>
                    <a:pt x="1250431" y="1776321"/>
                  </a:lnTo>
                  <a:lnTo>
                    <a:pt x="3297" y="1089697"/>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9" name="Google Shape;129;p14"/>
            <p:cNvSpPr/>
            <p:nvPr/>
          </p:nvSpPr>
          <p:spPr>
            <a:xfrm>
              <a:off x="7032299" y="2743533"/>
              <a:ext cx="243780" cy="181442"/>
            </a:xfrm>
            <a:custGeom>
              <a:rect b="b" l="l" r="r" t="t"/>
              <a:pathLst>
                <a:path extrusionOk="0" h="429449" w="576995">
                  <a:moveTo>
                    <a:pt x="0" y="0"/>
                  </a:moveTo>
                  <a:lnTo>
                    <a:pt x="576995" y="317347"/>
                  </a:lnTo>
                  <a:lnTo>
                    <a:pt x="576995" y="429449"/>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0" name="Google Shape;130;p14"/>
            <p:cNvSpPr/>
            <p:nvPr/>
          </p:nvSpPr>
          <p:spPr>
            <a:xfrm>
              <a:off x="7033339" y="2837126"/>
              <a:ext cx="243780" cy="181442"/>
            </a:xfrm>
            <a:custGeom>
              <a:rect b="b" l="l" r="r" t="t"/>
              <a:pathLst>
                <a:path extrusionOk="0" h="429449" w="576995">
                  <a:moveTo>
                    <a:pt x="0" y="0"/>
                  </a:moveTo>
                  <a:lnTo>
                    <a:pt x="576995" y="317347"/>
                  </a:lnTo>
                  <a:lnTo>
                    <a:pt x="576995" y="429449"/>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1" name="Google Shape;131;p14"/>
            <p:cNvSpPr/>
            <p:nvPr/>
          </p:nvSpPr>
          <p:spPr>
            <a:xfrm>
              <a:off x="7032993" y="2927253"/>
              <a:ext cx="462486" cy="301939"/>
            </a:xfrm>
            <a:custGeom>
              <a:rect b="b" l="l" r="r" t="t"/>
              <a:pathLst>
                <a:path extrusionOk="0" h="714649" w="1094642">
                  <a:moveTo>
                    <a:pt x="0" y="0"/>
                  </a:moveTo>
                  <a:lnTo>
                    <a:pt x="1094643" y="602548"/>
                  </a:lnTo>
                  <a:lnTo>
                    <a:pt x="1094643" y="714650"/>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2" name="Google Shape;132;p14"/>
            <p:cNvSpPr/>
            <p:nvPr/>
          </p:nvSpPr>
          <p:spPr>
            <a:xfrm>
              <a:off x="6932829" y="2301564"/>
              <a:ext cx="699650" cy="606665"/>
            </a:xfrm>
            <a:custGeom>
              <a:rect b="b" l="l" r="r" t="t"/>
              <a:pathLst>
                <a:path extrusionOk="0" h="1435893" w="1655976">
                  <a:moveTo>
                    <a:pt x="0" y="0"/>
                  </a:moveTo>
                  <a:lnTo>
                    <a:pt x="1654328" y="910828"/>
                  </a:lnTo>
                  <a:lnTo>
                    <a:pt x="1655976" y="1435894"/>
                  </a:lnTo>
                  <a:lnTo>
                    <a:pt x="824" y="5258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3" name="Google Shape;133;p14"/>
            <p:cNvSpPr/>
            <p:nvPr/>
          </p:nvSpPr>
          <p:spPr>
            <a:xfrm>
              <a:off x="7018436" y="2419516"/>
              <a:ext cx="88806" cy="131106"/>
            </a:xfrm>
            <a:custGeom>
              <a:rect b="b" l="l" r="r" t="t"/>
              <a:pathLst>
                <a:path extrusionOk="0" h="310309" w="210191">
                  <a:moveTo>
                    <a:pt x="210191" y="213266"/>
                  </a:moveTo>
                  <a:cubicBezTo>
                    <a:pt x="210191" y="292397"/>
                    <a:pt x="163207" y="331138"/>
                    <a:pt x="105508" y="298991"/>
                  </a:cubicBezTo>
                  <a:cubicBezTo>
                    <a:pt x="47808" y="266845"/>
                    <a:pt x="0" y="176998"/>
                    <a:pt x="0" y="97043"/>
                  </a:cubicBezTo>
                  <a:cubicBezTo>
                    <a:pt x="0" y="17912"/>
                    <a:pt x="46984" y="-20829"/>
                    <a:pt x="104683" y="11318"/>
                  </a:cubicBezTo>
                  <a:cubicBezTo>
                    <a:pt x="163207" y="43465"/>
                    <a:pt x="210191" y="134136"/>
                    <a:pt x="210191" y="213266"/>
                  </a:cubicBez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4" name="Google Shape;134;p14"/>
            <p:cNvSpPr/>
            <p:nvPr/>
          </p:nvSpPr>
          <p:spPr>
            <a:xfrm>
              <a:off x="7345267" y="2854458"/>
              <a:ext cx="474675" cy="451690"/>
            </a:xfrm>
            <a:custGeom>
              <a:rect b="b" l="l" r="r" t="t"/>
              <a:pathLst>
                <a:path extrusionOk="0" h="1069089" w="1123491">
                  <a:moveTo>
                    <a:pt x="1649" y="451705"/>
                  </a:moveTo>
                  <a:lnTo>
                    <a:pt x="0" y="0"/>
                  </a:lnTo>
                  <a:lnTo>
                    <a:pt x="1121843" y="617385"/>
                  </a:lnTo>
                  <a:lnTo>
                    <a:pt x="1123492" y="1069090"/>
                  </a:lnTo>
                  <a:lnTo>
                    <a:pt x="1649" y="451705"/>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5" name="Google Shape;135;p14"/>
            <p:cNvSpPr/>
            <p:nvPr/>
          </p:nvSpPr>
          <p:spPr>
            <a:xfrm>
              <a:off x="5775924" y="1647104"/>
              <a:ext cx="1036763" cy="1220992"/>
            </a:xfrm>
            <a:custGeom>
              <a:rect b="b" l="l" r="r" t="t"/>
              <a:pathLst>
                <a:path extrusionOk="0" h="2889921" w="2453878">
                  <a:moveTo>
                    <a:pt x="2453054" y="1415287"/>
                  </a:moveTo>
                  <a:lnTo>
                    <a:pt x="0" y="0"/>
                  </a:lnTo>
                  <a:lnTo>
                    <a:pt x="824" y="1278456"/>
                  </a:lnTo>
                  <a:lnTo>
                    <a:pt x="2237093" y="2569277"/>
                  </a:lnTo>
                  <a:lnTo>
                    <a:pt x="2453878" y="2889922"/>
                  </a:lnTo>
                  <a:lnTo>
                    <a:pt x="2453054" y="1415287"/>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6" name="Google Shape;136;p14"/>
            <p:cNvSpPr/>
            <p:nvPr/>
          </p:nvSpPr>
          <p:spPr>
            <a:xfrm>
              <a:off x="5666057" y="1710540"/>
              <a:ext cx="391093" cy="372288"/>
            </a:xfrm>
            <a:custGeom>
              <a:rect b="b" l="l" r="r" t="t"/>
              <a:pathLst>
                <a:path extrusionOk="0" h="881154" w="925665">
                  <a:moveTo>
                    <a:pt x="0" y="347021"/>
                  </a:moveTo>
                  <a:lnTo>
                    <a:pt x="0" y="0"/>
                  </a:lnTo>
                  <a:lnTo>
                    <a:pt x="925665" y="534133"/>
                  </a:lnTo>
                  <a:lnTo>
                    <a:pt x="925665" y="881154"/>
                  </a:lnTo>
                  <a:lnTo>
                    <a:pt x="0" y="34702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7" name="Google Shape;137;p14"/>
            <p:cNvSpPr/>
            <p:nvPr/>
          </p:nvSpPr>
          <p:spPr>
            <a:xfrm>
              <a:off x="6316252" y="2089766"/>
              <a:ext cx="227064" cy="178308"/>
            </a:xfrm>
            <a:custGeom>
              <a:rect b="b" l="l" r="r" t="t"/>
              <a:pathLst>
                <a:path extrusionOk="0" h="422030" w="537429">
                  <a:moveTo>
                    <a:pt x="537430" y="309929"/>
                  </a:moveTo>
                  <a:lnTo>
                    <a:pt x="0" y="0"/>
                  </a:lnTo>
                  <a:lnTo>
                    <a:pt x="0" y="112102"/>
                  </a:lnTo>
                  <a:lnTo>
                    <a:pt x="537430" y="422031"/>
                  </a:lnTo>
                  <a:lnTo>
                    <a:pt x="537430" y="309929"/>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8" name="Google Shape;138;p14"/>
            <p:cNvSpPr/>
            <p:nvPr/>
          </p:nvSpPr>
          <p:spPr>
            <a:xfrm>
              <a:off x="6106568" y="2063421"/>
              <a:ext cx="437760" cy="299850"/>
            </a:xfrm>
            <a:custGeom>
              <a:rect b="b" l="l" r="r" t="t"/>
              <a:pathLst>
                <a:path extrusionOk="0" h="709704" w="1036118">
                  <a:moveTo>
                    <a:pt x="1036119" y="597602"/>
                  </a:moveTo>
                  <a:lnTo>
                    <a:pt x="0" y="0"/>
                  </a:lnTo>
                  <a:lnTo>
                    <a:pt x="0" y="112102"/>
                  </a:lnTo>
                  <a:lnTo>
                    <a:pt x="1036119" y="709704"/>
                  </a:lnTo>
                  <a:lnTo>
                    <a:pt x="1036119" y="597602"/>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9" name="Google Shape;139;p14"/>
            <p:cNvSpPr/>
            <p:nvPr/>
          </p:nvSpPr>
          <p:spPr>
            <a:xfrm>
              <a:off x="6014376" y="2104325"/>
              <a:ext cx="530396" cy="353482"/>
            </a:xfrm>
            <a:custGeom>
              <a:rect b="b" l="l" r="r" t="t"/>
              <a:pathLst>
                <a:path extrusionOk="0" h="836643" w="1255376">
                  <a:moveTo>
                    <a:pt x="1255377" y="724541"/>
                  </a:moveTo>
                  <a:lnTo>
                    <a:pt x="0" y="0"/>
                  </a:lnTo>
                  <a:lnTo>
                    <a:pt x="0" y="112102"/>
                  </a:lnTo>
                  <a:lnTo>
                    <a:pt x="1255377" y="836643"/>
                  </a:lnTo>
                  <a:lnTo>
                    <a:pt x="1255377" y="72454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40" name="Google Shape;140;p14"/>
            <p:cNvSpPr/>
            <p:nvPr/>
          </p:nvSpPr>
          <p:spPr>
            <a:xfrm>
              <a:off x="6597680" y="2248236"/>
              <a:ext cx="117711" cy="175065"/>
            </a:xfrm>
            <a:custGeom>
              <a:rect b="b" l="l" r="r" t="t"/>
              <a:pathLst>
                <a:path extrusionOk="0" h="414354" w="278606">
                  <a:moveTo>
                    <a:pt x="0" y="126810"/>
                  </a:moveTo>
                  <a:cubicBezTo>
                    <a:pt x="0" y="232318"/>
                    <a:pt x="62645" y="353487"/>
                    <a:pt x="139303" y="397998"/>
                  </a:cubicBezTo>
                  <a:cubicBezTo>
                    <a:pt x="215961" y="442509"/>
                    <a:pt x="278606" y="393052"/>
                    <a:pt x="278606" y="287545"/>
                  </a:cubicBezTo>
                  <a:cubicBezTo>
                    <a:pt x="278606" y="182037"/>
                    <a:pt x="215961" y="60868"/>
                    <a:pt x="139303" y="16357"/>
                  </a:cubicBezTo>
                  <a:cubicBezTo>
                    <a:pt x="62645" y="-28154"/>
                    <a:pt x="0" y="21303"/>
                    <a:pt x="0" y="126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41" name="Google Shape;141;p14"/>
            <p:cNvSpPr/>
            <p:nvPr/>
          </p:nvSpPr>
          <p:spPr>
            <a:xfrm>
              <a:off x="6330462" y="2791205"/>
              <a:ext cx="291143" cy="396639"/>
            </a:xfrm>
            <a:custGeom>
              <a:rect b="b" l="l" r="r" t="t"/>
              <a:pathLst>
                <a:path extrusionOk="0" h="938791" w="689097">
                  <a:moveTo>
                    <a:pt x="344549" y="11931"/>
                  </a:moveTo>
                  <a:cubicBezTo>
                    <a:pt x="394005" y="39956"/>
                    <a:pt x="433571" y="109196"/>
                    <a:pt x="433571" y="166071"/>
                  </a:cubicBezTo>
                  <a:lnTo>
                    <a:pt x="433571" y="417476"/>
                  </a:lnTo>
                  <a:lnTo>
                    <a:pt x="600075" y="513092"/>
                  </a:lnTo>
                  <a:cubicBezTo>
                    <a:pt x="649532" y="541118"/>
                    <a:pt x="689097" y="610357"/>
                    <a:pt x="689097" y="667233"/>
                  </a:cubicBezTo>
                  <a:cubicBezTo>
                    <a:pt x="689097" y="724107"/>
                    <a:pt x="649532" y="747188"/>
                    <a:pt x="600075" y="719162"/>
                  </a:cubicBezTo>
                  <a:lnTo>
                    <a:pt x="433571" y="623546"/>
                  </a:lnTo>
                  <a:lnTo>
                    <a:pt x="433571" y="874951"/>
                  </a:lnTo>
                  <a:cubicBezTo>
                    <a:pt x="433571" y="931826"/>
                    <a:pt x="394005" y="954906"/>
                    <a:pt x="344549" y="926880"/>
                  </a:cubicBezTo>
                  <a:cubicBezTo>
                    <a:pt x="295092" y="898855"/>
                    <a:pt x="255526" y="829616"/>
                    <a:pt x="255526" y="772740"/>
                  </a:cubicBezTo>
                  <a:lnTo>
                    <a:pt x="255526" y="521335"/>
                  </a:lnTo>
                  <a:lnTo>
                    <a:pt x="89022" y="424894"/>
                  </a:lnTo>
                  <a:cubicBezTo>
                    <a:pt x="39565" y="396869"/>
                    <a:pt x="0" y="327630"/>
                    <a:pt x="0" y="270754"/>
                  </a:cubicBezTo>
                  <a:cubicBezTo>
                    <a:pt x="0" y="213879"/>
                    <a:pt x="39565" y="190799"/>
                    <a:pt x="89022" y="218825"/>
                  </a:cubicBezTo>
                  <a:lnTo>
                    <a:pt x="255526" y="314441"/>
                  </a:lnTo>
                  <a:lnTo>
                    <a:pt x="255526" y="63036"/>
                  </a:lnTo>
                  <a:cubicBezTo>
                    <a:pt x="255526" y="6985"/>
                    <a:pt x="295092" y="-16095"/>
                    <a:pt x="344549" y="11931"/>
                  </a:cubicBez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41"/>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Client-Server Networks</a:t>
            </a:r>
            <a:endParaRPr/>
          </a:p>
        </p:txBody>
      </p:sp>
      <p:sp>
        <p:nvSpPr>
          <p:cNvPr id="838" name="Google Shape;838;p41"/>
          <p:cNvSpPr txBox="1"/>
          <p:nvPr>
            <p:ph idx="1" type="body"/>
          </p:nvPr>
        </p:nvSpPr>
        <p:spPr>
          <a:xfrm>
            <a:off x="855300" y="1353950"/>
            <a:ext cx="6181800" cy="3205500"/>
          </a:xfrm>
          <a:prstGeom prst="rect">
            <a:avLst/>
          </a:prstGeom>
          <a:noFill/>
          <a:ln>
            <a:noFill/>
          </a:ln>
        </p:spPr>
        <p:txBody>
          <a:bodyPr anchorCtr="0" anchor="t" bIns="0" lIns="0" spcFirstLastPara="1" rIns="0" wrap="square" tIns="0">
            <a:noAutofit/>
          </a:bodyPr>
          <a:lstStyle/>
          <a:p>
            <a:pPr indent="-304800" lvl="0" marL="342900" rtl="0" algn="l">
              <a:lnSpc>
                <a:spcPct val="100000"/>
              </a:lnSpc>
              <a:spcBef>
                <a:spcPts val="0"/>
              </a:spcBef>
              <a:spcAft>
                <a:spcPts val="0"/>
              </a:spcAft>
              <a:buClr>
                <a:srgbClr val="FF9900"/>
              </a:buClr>
              <a:buSzPts val="2360"/>
              <a:buFont typeface="Arial"/>
              <a:buChar char="•"/>
            </a:pPr>
            <a:r>
              <a:rPr lang="en" sz="2360">
                <a:solidFill>
                  <a:srgbClr val="FF9900"/>
                </a:solidFill>
                <a:latin typeface="Calibri"/>
                <a:ea typeface="Calibri"/>
                <a:cs typeface="Calibri"/>
                <a:sym typeface="Calibri"/>
              </a:rPr>
              <a:t>In the star and bus topologies, the diagram shows a main server. </a:t>
            </a:r>
            <a:endParaRPr sz="2600">
              <a:solidFill>
                <a:srgbClr val="FF9900"/>
              </a:solidFill>
              <a:latin typeface="Calibri"/>
              <a:ea typeface="Calibri"/>
              <a:cs typeface="Calibri"/>
              <a:sym typeface="Calibri"/>
            </a:endParaRPr>
          </a:p>
          <a:p>
            <a:pPr indent="-304800" lvl="0" marL="342900" rtl="0" algn="l">
              <a:lnSpc>
                <a:spcPct val="100000"/>
              </a:lnSpc>
              <a:spcBef>
                <a:spcPts val="592"/>
              </a:spcBef>
              <a:spcAft>
                <a:spcPts val="0"/>
              </a:spcAft>
              <a:buClr>
                <a:srgbClr val="FF9900"/>
              </a:buClr>
              <a:buSzPts val="2360"/>
              <a:buFont typeface="Arial"/>
              <a:buChar char="•"/>
            </a:pPr>
            <a:r>
              <a:rPr lang="en" sz="2360">
                <a:solidFill>
                  <a:srgbClr val="FF9900"/>
                </a:solidFill>
                <a:latin typeface="Calibri"/>
                <a:ea typeface="Calibri"/>
                <a:cs typeface="Calibri"/>
                <a:sym typeface="Calibri"/>
              </a:rPr>
              <a:t>Although the clients have local resources in terms of processing power, and storage capacity, they are controlled by the server. </a:t>
            </a:r>
            <a:endParaRPr sz="2600">
              <a:solidFill>
                <a:srgbClr val="FF9900"/>
              </a:solidFill>
              <a:latin typeface="Calibri"/>
              <a:ea typeface="Calibri"/>
              <a:cs typeface="Calibri"/>
              <a:sym typeface="Calibri"/>
            </a:endParaRPr>
          </a:p>
          <a:p>
            <a:pPr indent="-304800" lvl="0" marL="342900" rtl="0" algn="l">
              <a:lnSpc>
                <a:spcPct val="100000"/>
              </a:lnSpc>
              <a:spcBef>
                <a:spcPts val="592"/>
              </a:spcBef>
              <a:spcAft>
                <a:spcPts val="0"/>
              </a:spcAft>
              <a:buClr>
                <a:srgbClr val="FF9900"/>
              </a:buClr>
              <a:buSzPts val="2360"/>
              <a:buFont typeface="Arial"/>
              <a:buChar char="•"/>
            </a:pPr>
            <a:r>
              <a:rPr lang="en" sz="2360">
                <a:solidFill>
                  <a:srgbClr val="FF9900"/>
                </a:solidFill>
                <a:latin typeface="Calibri"/>
                <a:ea typeface="Calibri"/>
                <a:cs typeface="Calibri"/>
                <a:sym typeface="Calibri"/>
              </a:rPr>
              <a:t>This means that when new software is installed, for example, it can be installed on the server and then distributed to the clients.</a:t>
            </a:r>
            <a:endParaRPr sz="2600">
              <a:solidFill>
                <a:srgbClr val="FF9900"/>
              </a:solidFill>
              <a:latin typeface="Calibri"/>
              <a:ea typeface="Calibri"/>
              <a:cs typeface="Calibri"/>
              <a:sym typeface="Calibri"/>
            </a:endParaRPr>
          </a:p>
          <a:p>
            <a:pPr indent="0" lvl="0" marL="0" rtl="0" algn="l">
              <a:lnSpc>
                <a:spcPct val="115000"/>
              </a:lnSpc>
              <a:spcBef>
                <a:spcPts val="0"/>
              </a:spcBef>
              <a:spcAft>
                <a:spcPts val="800"/>
              </a:spcAft>
              <a:buSzPts val="2400"/>
              <a:buNone/>
            </a:pPr>
            <a:r>
              <a:t/>
            </a:r>
            <a:endParaRPr sz="2700"/>
          </a:p>
        </p:txBody>
      </p:sp>
      <p:sp>
        <p:nvSpPr>
          <p:cNvPr id="839" name="Google Shape;839;p41"/>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840" name="Google Shape;840;p41"/>
          <p:cNvGrpSpPr/>
          <p:nvPr/>
        </p:nvGrpSpPr>
        <p:grpSpPr>
          <a:xfrm>
            <a:off x="7437205" y="2612607"/>
            <a:ext cx="1402139" cy="1946777"/>
            <a:chOff x="6123875" y="728477"/>
            <a:chExt cx="2715746" cy="3830730"/>
          </a:xfrm>
        </p:grpSpPr>
        <p:sp>
          <p:nvSpPr>
            <p:cNvPr id="841" name="Google Shape;841;p41"/>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2" name="Google Shape;842;p41"/>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3" name="Google Shape;843;p41"/>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4" name="Google Shape;844;p41"/>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5" name="Google Shape;845;p41"/>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6" name="Google Shape;846;p41"/>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7" name="Google Shape;847;p41"/>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8" name="Google Shape;848;p41"/>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9" name="Google Shape;849;p41"/>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0" name="Google Shape;850;p41"/>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1" name="Google Shape;851;p41"/>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2" name="Google Shape;852;p41"/>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3" name="Google Shape;853;p41"/>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4" name="Google Shape;854;p41"/>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5" name="Google Shape;855;p41"/>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6" name="Google Shape;856;p41"/>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7" name="Google Shape;857;p41"/>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8" name="Google Shape;858;p41"/>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9" name="Google Shape;859;p41"/>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0" name="Google Shape;860;p41"/>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1" name="Google Shape;861;p41"/>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2" name="Google Shape;862;p41"/>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3" name="Google Shape;863;p41"/>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4" name="Google Shape;864;p41"/>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5" name="Google Shape;865;p41"/>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42"/>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Client-Server Networks</a:t>
            </a:r>
            <a:endParaRPr/>
          </a:p>
        </p:txBody>
      </p:sp>
      <p:sp>
        <p:nvSpPr>
          <p:cNvPr id="871" name="Google Shape;871;p42"/>
          <p:cNvSpPr txBox="1"/>
          <p:nvPr>
            <p:ph idx="1" type="body"/>
          </p:nvPr>
        </p:nvSpPr>
        <p:spPr>
          <a:xfrm>
            <a:off x="855300" y="1353950"/>
            <a:ext cx="6582000" cy="3205500"/>
          </a:xfrm>
          <a:prstGeom prst="rect">
            <a:avLst/>
          </a:prstGeom>
          <a:noFill/>
          <a:ln>
            <a:noFill/>
          </a:ln>
        </p:spPr>
        <p:txBody>
          <a:bodyPr anchorCtr="0" anchor="t" bIns="0" lIns="0" spcFirstLastPara="1" rIns="0" wrap="square" tIns="0">
            <a:noAutofit/>
          </a:bodyPr>
          <a:lstStyle/>
          <a:p>
            <a:pPr indent="-285750" lvl="0" marL="342900" rtl="0" algn="l">
              <a:lnSpc>
                <a:spcPct val="90000"/>
              </a:lnSpc>
              <a:spcBef>
                <a:spcPts val="0"/>
              </a:spcBef>
              <a:spcAft>
                <a:spcPts val="0"/>
              </a:spcAft>
              <a:buClr>
                <a:srgbClr val="FF9900"/>
              </a:buClr>
              <a:buSzPts val="2060"/>
              <a:buFont typeface="Arial"/>
              <a:buChar char="•"/>
            </a:pPr>
            <a:r>
              <a:rPr lang="en" sz="2060">
                <a:solidFill>
                  <a:srgbClr val="FF9900"/>
                </a:solidFill>
                <a:latin typeface="Calibri"/>
                <a:ea typeface="Calibri"/>
                <a:cs typeface="Calibri"/>
                <a:sym typeface="Calibri"/>
              </a:rPr>
              <a:t>This is the most common way of constructing a LAN with a large number of users. </a:t>
            </a:r>
            <a:endParaRPr sz="2300">
              <a:solidFill>
                <a:srgbClr val="FF9900"/>
              </a:solidFill>
              <a:latin typeface="Calibri"/>
              <a:ea typeface="Calibri"/>
              <a:cs typeface="Calibri"/>
              <a:sym typeface="Calibri"/>
            </a:endParaRPr>
          </a:p>
          <a:p>
            <a:pPr indent="-154940" lvl="0" marL="342900" rtl="0" algn="l">
              <a:lnSpc>
                <a:spcPct val="90000"/>
              </a:lnSpc>
              <a:spcBef>
                <a:spcPts val="592"/>
              </a:spcBef>
              <a:spcAft>
                <a:spcPts val="0"/>
              </a:spcAft>
              <a:buClr>
                <a:srgbClr val="000000"/>
              </a:buClr>
              <a:buSzPts val="2960"/>
              <a:buFont typeface="Arial"/>
              <a:buNone/>
            </a:pPr>
            <a:r>
              <a:t/>
            </a:r>
            <a:endParaRPr sz="2060">
              <a:solidFill>
                <a:srgbClr val="FF9900"/>
              </a:solidFill>
              <a:latin typeface="Calibri"/>
              <a:ea typeface="Calibri"/>
              <a:cs typeface="Calibri"/>
              <a:sym typeface="Calibri"/>
            </a:endParaRPr>
          </a:p>
          <a:p>
            <a:pPr indent="-285750" lvl="0" marL="342900" rtl="0" algn="l">
              <a:lnSpc>
                <a:spcPct val="90000"/>
              </a:lnSpc>
              <a:spcBef>
                <a:spcPts val="592"/>
              </a:spcBef>
              <a:spcAft>
                <a:spcPts val="0"/>
              </a:spcAft>
              <a:buClr>
                <a:srgbClr val="FF9900"/>
              </a:buClr>
              <a:buSzPts val="2060"/>
              <a:buFont typeface="Arial"/>
              <a:buChar char="•"/>
            </a:pPr>
            <a:r>
              <a:rPr lang="en" sz="2060">
                <a:solidFill>
                  <a:srgbClr val="FF9900"/>
                </a:solidFill>
                <a:latin typeface="Calibri"/>
                <a:ea typeface="Calibri"/>
                <a:cs typeface="Calibri"/>
                <a:sym typeface="Calibri"/>
              </a:rPr>
              <a:t>Servers need to be powerful enough to cope with the demands of the clients, including processing power and storage capacity.</a:t>
            </a:r>
            <a:endParaRPr sz="2300">
              <a:solidFill>
                <a:srgbClr val="FF9900"/>
              </a:solidFill>
              <a:latin typeface="Calibri"/>
              <a:ea typeface="Calibri"/>
              <a:cs typeface="Calibri"/>
              <a:sym typeface="Calibri"/>
            </a:endParaRPr>
          </a:p>
          <a:p>
            <a:pPr indent="-154940" lvl="0" marL="342900" rtl="0" algn="l">
              <a:lnSpc>
                <a:spcPct val="90000"/>
              </a:lnSpc>
              <a:spcBef>
                <a:spcPts val="592"/>
              </a:spcBef>
              <a:spcAft>
                <a:spcPts val="0"/>
              </a:spcAft>
              <a:buClr>
                <a:srgbClr val="000000"/>
              </a:buClr>
              <a:buSzPts val="2960"/>
              <a:buFont typeface="Arial"/>
              <a:buNone/>
            </a:pPr>
            <a:r>
              <a:t/>
            </a:r>
            <a:endParaRPr sz="2060">
              <a:solidFill>
                <a:srgbClr val="FF9900"/>
              </a:solidFill>
              <a:latin typeface="Calibri"/>
              <a:ea typeface="Calibri"/>
              <a:cs typeface="Calibri"/>
              <a:sym typeface="Calibri"/>
            </a:endParaRPr>
          </a:p>
          <a:p>
            <a:pPr indent="-285750" lvl="0" marL="342900" rtl="0" algn="l">
              <a:lnSpc>
                <a:spcPct val="90000"/>
              </a:lnSpc>
              <a:spcBef>
                <a:spcPts val="592"/>
              </a:spcBef>
              <a:spcAft>
                <a:spcPts val="0"/>
              </a:spcAft>
              <a:buClr>
                <a:srgbClr val="FF9900"/>
              </a:buClr>
              <a:buSzPts val="2060"/>
              <a:buFont typeface="Arial"/>
              <a:buChar char="•"/>
            </a:pPr>
            <a:r>
              <a:rPr lang="en" sz="2060">
                <a:solidFill>
                  <a:srgbClr val="FF9900"/>
                </a:solidFill>
                <a:latin typeface="Calibri"/>
                <a:ea typeface="Calibri"/>
                <a:cs typeface="Calibri"/>
                <a:sym typeface="Calibri"/>
              </a:rPr>
              <a:t>Clients need not be a high specification, commonly clients are known as ‘thin clients’. These will not have cd drives or expansion slots, which reduce the cost of the client.</a:t>
            </a:r>
            <a:endParaRPr sz="2300">
              <a:solidFill>
                <a:srgbClr val="FF9900"/>
              </a:solidFill>
              <a:latin typeface="Calibri"/>
              <a:ea typeface="Calibri"/>
              <a:cs typeface="Calibri"/>
              <a:sym typeface="Calibri"/>
            </a:endParaRPr>
          </a:p>
          <a:p>
            <a:pPr indent="0" lvl="0" marL="0" rtl="0" algn="l">
              <a:lnSpc>
                <a:spcPct val="115000"/>
              </a:lnSpc>
              <a:spcBef>
                <a:spcPts val="0"/>
              </a:spcBef>
              <a:spcAft>
                <a:spcPts val="800"/>
              </a:spcAft>
              <a:buSzPts val="2400"/>
              <a:buNone/>
            </a:pPr>
            <a:r>
              <a:t/>
            </a:r>
            <a:endParaRPr sz="1460">
              <a:solidFill>
                <a:srgbClr val="FF9900"/>
              </a:solidFill>
              <a:latin typeface="Calibri"/>
              <a:ea typeface="Calibri"/>
              <a:cs typeface="Calibri"/>
              <a:sym typeface="Calibri"/>
            </a:endParaRPr>
          </a:p>
        </p:txBody>
      </p:sp>
      <p:sp>
        <p:nvSpPr>
          <p:cNvPr id="872" name="Google Shape;872;p42"/>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873" name="Google Shape;873;p42"/>
          <p:cNvGrpSpPr/>
          <p:nvPr/>
        </p:nvGrpSpPr>
        <p:grpSpPr>
          <a:xfrm>
            <a:off x="7437205" y="2612607"/>
            <a:ext cx="1402139" cy="1946777"/>
            <a:chOff x="6123875" y="728477"/>
            <a:chExt cx="2715746" cy="3830730"/>
          </a:xfrm>
        </p:grpSpPr>
        <p:sp>
          <p:nvSpPr>
            <p:cNvPr id="874" name="Google Shape;874;p42"/>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5" name="Google Shape;875;p42"/>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6" name="Google Shape;876;p42"/>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7" name="Google Shape;877;p42"/>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8" name="Google Shape;878;p42"/>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9" name="Google Shape;879;p42"/>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0" name="Google Shape;880;p42"/>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1" name="Google Shape;881;p42"/>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2" name="Google Shape;882;p42"/>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3" name="Google Shape;883;p42"/>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4" name="Google Shape;884;p42"/>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5" name="Google Shape;885;p42"/>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6" name="Google Shape;886;p42"/>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7" name="Google Shape;887;p42"/>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8" name="Google Shape;888;p42"/>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9" name="Google Shape;889;p42"/>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0" name="Google Shape;890;p42"/>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1" name="Google Shape;891;p42"/>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2" name="Google Shape;892;p42"/>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3" name="Google Shape;893;p42"/>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4" name="Google Shape;894;p42"/>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5" name="Google Shape;895;p42"/>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6" name="Google Shape;896;p42"/>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7" name="Google Shape;897;p42"/>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8" name="Google Shape;898;p42"/>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43"/>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Client Server Networks</a:t>
            </a:r>
            <a:endParaRPr/>
          </a:p>
        </p:txBody>
      </p:sp>
      <p:sp>
        <p:nvSpPr>
          <p:cNvPr id="904" name="Google Shape;904;p43"/>
          <p:cNvSpPr txBox="1"/>
          <p:nvPr>
            <p:ph idx="1" type="body"/>
          </p:nvPr>
        </p:nvSpPr>
        <p:spPr>
          <a:xfrm>
            <a:off x="855300" y="1353950"/>
            <a:ext cx="7572900" cy="3033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 sz="2800">
                <a:solidFill>
                  <a:srgbClr val="FF9900"/>
                </a:solidFill>
              </a:rPr>
              <a:t>You need to know more about Client Server networks for your A Level and we will look at this in more detail in a separate section.</a:t>
            </a:r>
            <a:endParaRPr sz="2800">
              <a:solidFill>
                <a:srgbClr val="FF9900"/>
              </a:solidFill>
            </a:endParaRPr>
          </a:p>
        </p:txBody>
      </p:sp>
      <p:sp>
        <p:nvSpPr>
          <p:cNvPr id="905" name="Google Shape;905;p43"/>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44"/>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Peer to Peer Networks</a:t>
            </a:r>
            <a:endParaRPr/>
          </a:p>
        </p:txBody>
      </p:sp>
      <p:sp>
        <p:nvSpPr>
          <p:cNvPr id="911" name="Google Shape;911;p44"/>
          <p:cNvSpPr txBox="1"/>
          <p:nvPr>
            <p:ph idx="1" type="body"/>
          </p:nvPr>
        </p:nvSpPr>
        <p:spPr>
          <a:xfrm>
            <a:off x="855300" y="1353950"/>
            <a:ext cx="6582000" cy="3205500"/>
          </a:xfrm>
          <a:prstGeom prst="rect">
            <a:avLst/>
          </a:prstGeom>
          <a:noFill/>
          <a:ln>
            <a:noFill/>
          </a:ln>
        </p:spPr>
        <p:txBody>
          <a:bodyPr anchorCtr="0" anchor="t" bIns="0" lIns="0" spcFirstLastPara="1" rIns="0" wrap="square" tIns="0">
            <a:noAutofit/>
          </a:bodyPr>
          <a:lstStyle/>
          <a:p>
            <a:pPr indent="-388620" lvl="0" marL="457200" rtl="0" algn="l">
              <a:lnSpc>
                <a:spcPct val="80000"/>
              </a:lnSpc>
              <a:spcBef>
                <a:spcPts val="0"/>
              </a:spcBef>
              <a:spcAft>
                <a:spcPts val="0"/>
              </a:spcAft>
              <a:buClr>
                <a:srgbClr val="FF9900"/>
              </a:buClr>
              <a:buSzPts val="2520"/>
              <a:buFont typeface="Arial"/>
              <a:buChar char="•"/>
            </a:pPr>
            <a:r>
              <a:rPr lang="en" sz="2520">
                <a:solidFill>
                  <a:srgbClr val="FF9900"/>
                </a:solidFill>
                <a:latin typeface="Calibri"/>
                <a:ea typeface="Calibri"/>
                <a:cs typeface="Calibri"/>
                <a:sym typeface="Calibri"/>
              </a:rPr>
              <a:t>In a peer-to-peer network, no one computer is </a:t>
            </a:r>
            <a:br>
              <a:rPr lang="en" sz="2520">
                <a:solidFill>
                  <a:srgbClr val="FF9900"/>
                </a:solidFill>
                <a:latin typeface="Calibri"/>
                <a:ea typeface="Calibri"/>
                <a:cs typeface="Calibri"/>
                <a:sym typeface="Calibri"/>
              </a:rPr>
            </a:br>
            <a:r>
              <a:rPr lang="en" sz="2520">
                <a:solidFill>
                  <a:srgbClr val="FF9900"/>
                </a:solidFill>
                <a:latin typeface="Calibri"/>
                <a:ea typeface="Calibri"/>
                <a:cs typeface="Calibri"/>
                <a:sym typeface="Calibri"/>
              </a:rPr>
              <a:t>in overall control of the network. </a:t>
            </a:r>
            <a:endParaRPr sz="3000">
              <a:solidFill>
                <a:srgbClr val="FF9900"/>
              </a:solidFill>
              <a:latin typeface="Calibri"/>
              <a:ea typeface="Calibri"/>
              <a:cs typeface="Calibri"/>
              <a:sym typeface="Calibri"/>
            </a:endParaRPr>
          </a:p>
          <a:p>
            <a:pPr indent="-388620" lvl="0" marL="457200" rtl="0" algn="l">
              <a:lnSpc>
                <a:spcPct val="80000"/>
              </a:lnSpc>
              <a:spcBef>
                <a:spcPts val="544"/>
              </a:spcBef>
              <a:spcAft>
                <a:spcPts val="0"/>
              </a:spcAft>
              <a:buClr>
                <a:srgbClr val="FF9900"/>
              </a:buClr>
              <a:buSzPts val="2520"/>
              <a:buFont typeface="Arial"/>
              <a:buChar char="•"/>
            </a:pPr>
            <a:r>
              <a:rPr lang="en" sz="2520">
                <a:solidFill>
                  <a:srgbClr val="FF9900"/>
                </a:solidFill>
                <a:latin typeface="Calibri"/>
                <a:ea typeface="Calibri"/>
                <a:cs typeface="Calibri"/>
                <a:sym typeface="Calibri"/>
              </a:rPr>
              <a:t>Instead the resources of each computer or workstation are available to all the computers in the network. </a:t>
            </a:r>
            <a:endParaRPr sz="3000">
              <a:solidFill>
                <a:srgbClr val="FF9900"/>
              </a:solidFill>
              <a:latin typeface="Calibri"/>
              <a:ea typeface="Calibri"/>
              <a:cs typeface="Calibri"/>
              <a:sym typeface="Calibri"/>
            </a:endParaRPr>
          </a:p>
          <a:p>
            <a:pPr indent="-388620" lvl="0" marL="457200" rtl="0" algn="l">
              <a:lnSpc>
                <a:spcPct val="80000"/>
              </a:lnSpc>
              <a:spcBef>
                <a:spcPts val="544"/>
              </a:spcBef>
              <a:spcAft>
                <a:spcPts val="0"/>
              </a:spcAft>
              <a:buClr>
                <a:srgbClr val="FF9900"/>
              </a:buClr>
              <a:buSzPts val="2520"/>
              <a:buFont typeface="Arial"/>
              <a:buChar char="•"/>
            </a:pPr>
            <a:r>
              <a:rPr lang="en" sz="2520">
                <a:solidFill>
                  <a:srgbClr val="FF9900"/>
                </a:solidFill>
                <a:latin typeface="Calibri"/>
                <a:ea typeface="Calibri"/>
                <a:cs typeface="Calibri"/>
                <a:sym typeface="Calibri"/>
              </a:rPr>
              <a:t>Each workstation therefore can act either as a client or as the server, depending on the current task.  </a:t>
            </a:r>
            <a:endParaRPr sz="1260">
              <a:solidFill>
                <a:srgbClr val="FF9900"/>
              </a:solidFill>
              <a:latin typeface="Calibri"/>
              <a:ea typeface="Calibri"/>
              <a:cs typeface="Calibri"/>
              <a:sym typeface="Calibri"/>
            </a:endParaRPr>
          </a:p>
        </p:txBody>
      </p:sp>
      <p:sp>
        <p:nvSpPr>
          <p:cNvPr id="912" name="Google Shape;912;p44"/>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913" name="Google Shape;913;p44"/>
          <p:cNvGrpSpPr/>
          <p:nvPr/>
        </p:nvGrpSpPr>
        <p:grpSpPr>
          <a:xfrm>
            <a:off x="7437205" y="2612607"/>
            <a:ext cx="1402139" cy="1946777"/>
            <a:chOff x="6123875" y="728477"/>
            <a:chExt cx="2715746" cy="3830730"/>
          </a:xfrm>
        </p:grpSpPr>
        <p:sp>
          <p:nvSpPr>
            <p:cNvPr id="914" name="Google Shape;914;p44"/>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5" name="Google Shape;915;p44"/>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6" name="Google Shape;916;p44"/>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7" name="Google Shape;917;p44"/>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8" name="Google Shape;918;p44"/>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9" name="Google Shape;919;p44"/>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0" name="Google Shape;920;p44"/>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1" name="Google Shape;921;p44"/>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2" name="Google Shape;922;p44"/>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3" name="Google Shape;923;p44"/>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4" name="Google Shape;924;p44"/>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5" name="Google Shape;925;p44"/>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6" name="Google Shape;926;p44"/>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7" name="Google Shape;927;p44"/>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8" name="Google Shape;928;p44"/>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9" name="Google Shape;929;p44"/>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0" name="Google Shape;930;p44"/>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1" name="Google Shape;931;p44"/>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2" name="Google Shape;932;p44"/>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3" name="Google Shape;933;p44"/>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4" name="Google Shape;934;p44"/>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5" name="Google Shape;935;p44"/>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6" name="Google Shape;936;p44"/>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7" name="Google Shape;937;p44"/>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8" name="Google Shape;938;p44"/>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45"/>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Peer to Peer Networks</a:t>
            </a:r>
            <a:endParaRPr/>
          </a:p>
        </p:txBody>
      </p:sp>
      <p:sp>
        <p:nvSpPr>
          <p:cNvPr id="944" name="Google Shape;944;p45"/>
          <p:cNvSpPr txBox="1"/>
          <p:nvPr>
            <p:ph idx="1" type="body"/>
          </p:nvPr>
        </p:nvSpPr>
        <p:spPr>
          <a:xfrm>
            <a:off x="855300" y="1544350"/>
            <a:ext cx="6582000" cy="3205500"/>
          </a:xfrm>
          <a:prstGeom prst="rect">
            <a:avLst/>
          </a:prstGeom>
          <a:noFill/>
          <a:ln>
            <a:noFill/>
          </a:ln>
        </p:spPr>
        <p:txBody>
          <a:bodyPr anchorCtr="0" anchor="t" bIns="0" lIns="0" spcFirstLastPara="1" rIns="0" wrap="square" tIns="0">
            <a:noAutofit/>
          </a:bodyPr>
          <a:lstStyle/>
          <a:p>
            <a:pPr indent="-388620" lvl="0" marL="457200" rtl="0" algn="l">
              <a:lnSpc>
                <a:spcPct val="80000"/>
              </a:lnSpc>
              <a:spcBef>
                <a:spcPts val="544"/>
              </a:spcBef>
              <a:spcAft>
                <a:spcPts val="0"/>
              </a:spcAft>
              <a:buClr>
                <a:srgbClr val="FF9900"/>
              </a:buClr>
              <a:buSzPts val="2520"/>
              <a:buFont typeface="Arial"/>
              <a:buChar char="•"/>
            </a:pPr>
            <a:r>
              <a:rPr lang="en" sz="2520">
                <a:solidFill>
                  <a:srgbClr val="FF9900"/>
                </a:solidFill>
                <a:latin typeface="Calibri"/>
                <a:ea typeface="Calibri"/>
                <a:cs typeface="Calibri"/>
                <a:sym typeface="Calibri"/>
              </a:rPr>
              <a:t>This is more common among smaller networks or for certain applications, such as file-sharing. </a:t>
            </a:r>
            <a:endParaRPr sz="3000">
              <a:solidFill>
                <a:srgbClr val="FF9900"/>
              </a:solidFill>
              <a:latin typeface="Calibri"/>
              <a:ea typeface="Calibri"/>
              <a:cs typeface="Calibri"/>
              <a:sym typeface="Calibri"/>
            </a:endParaRPr>
          </a:p>
          <a:p>
            <a:pPr indent="-388620" lvl="0" marL="457200" rtl="0" algn="l">
              <a:lnSpc>
                <a:spcPct val="80000"/>
              </a:lnSpc>
              <a:spcBef>
                <a:spcPts val="544"/>
              </a:spcBef>
              <a:spcAft>
                <a:spcPts val="0"/>
              </a:spcAft>
              <a:buClr>
                <a:srgbClr val="FF9900"/>
              </a:buClr>
              <a:buSzPts val="2520"/>
              <a:buFont typeface="Arial"/>
              <a:buChar char="•"/>
            </a:pPr>
            <a:r>
              <a:rPr lang="en" sz="2520">
                <a:solidFill>
                  <a:srgbClr val="FF9900"/>
                </a:solidFill>
                <a:latin typeface="Calibri"/>
                <a:ea typeface="Calibri"/>
                <a:cs typeface="Calibri"/>
                <a:sym typeface="Calibri"/>
              </a:rPr>
              <a:t>P2P networks need no specialist network operating systems</a:t>
            </a:r>
            <a:endParaRPr sz="3000">
              <a:solidFill>
                <a:srgbClr val="FF9900"/>
              </a:solidFill>
              <a:latin typeface="Calibri"/>
              <a:ea typeface="Calibri"/>
              <a:cs typeface="Calibri"/>
              <a:sym typeface="Calibri"/>
            </a:endParaRPr>
          </a:p>
          <a:p>
            <a:pPr indent="-388620" lvl="0" marL="457200" rtl="0" algn="l">
              <a:lnSpc>
                <a:spcPct val="80000"/>
              </a:lnSpc>
              <a:spcBef>
                <a:spcPts val="544"/>
              </a:spcBef>
              <a:spcAft>
                <a:spcPts val="0"/>
              </a:spcAft>
              <a:buClr>
                <a:srgbClr val="FF9900"/>
              </a:buClr>
              <a:buSzPts val="2520"/>
              <a:buFont typeface="Arial"/>
              <a:buChar char="•"/>
            </a:pPr>
            <a:r>
              <a:rPr lang="en" sz="2520">
                <a:solidFill>
                  <a:srgbClr val="FF9900"/>
                </a:solidFill>
                <a:latin typeface="Calibri"/>
                <a:ea typeface="Calibri"/>
                <a:cs typeface="Calibri"/>
                <a:sym typeface="Calibri"/>
              </a:rPr>
              <a:t>They are commonly used in home networks, giving each computer/device a shared connection to the internet or printer.</a:t>
            </a:r>
            <a:endParaRPr sz="2520">
              <a:solidFill>
                <a:srgbClr val="FF9900"/>
              </a:solidFill>
              <a:latin typeface="Calibri"/>
              <a:ea typeface="Calibri"/>
              <a:cs typeface="Calibri"/>
              <a:sym typeface="Calibri"/>
            </a:endParaRPr>
          </a:p>
          <a:p>
            <a:pPr indent="0" lvl="0" marL="0" rtl="0" algn="l">
              <a:lnSpc>
                <a:spcPct val="115000"/>
              </a:lnSpc>
              <a:spcBef>
                <a:spcPts val="0"/>
              </a:spcBef>
              <a:spcAft>
                <a:spcPts val="800"/>
              </a:spcAft>
              <a:buSzPts val="2400"/>
              <a:buNone/>
            </a:pPr>
            <a:r>
              <a:t/>
            </a:r>
            <a:endParaRPr sz="1260">
              <a:solidFill>
                <a:srgbClr val="FF9900"/>
              </a:solidFill>
              <a:latin typeface="Calibri"/>
              <a:ea typeface="Calibri"/>
              <a:cs typeface="Calibri"/>
              <a:sym typeface="Calibri"/>
            </a:endParaRPr>
          </a:p>
        </p:txBody>
      </p:sp>
      <p:sp>
        <p:nvSpPr>
          <p:cNvPr id="945" name="Google Shape;945;p45"/>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946" name="Google Shape;946;p45"/>
          <p:cNvGrpSpPr/>
          <p:nvPr/>
        </p:nvGrpSpPr>
        <p:grpSpPr>
          <a:xfrm>
            <a:off x="7437205" y="2612607"/>
            <a:ext cx="1402139" cy="1946777"/>
            <a:chOff x="6123875" y="728477"/>
            <a:chExt cx="2715746" cy="3830730"/>
          </a:xfrm>
        </p:grpSpPr>
        <p:sp>
          <p:nvSpPr>
            <p:cNvPr id="947" name="Google Shape;947;p45"/>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8" name="Google Shape;948;p45"/>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9" name="Google Shape;949;p45"/>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0" name="Google Shape;950;p45"/>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1" name="Google Shape;951;p45"/>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2" name="Google Shape;952;p45"/>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3" name="Google Shape;953;p45"/>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4" name="Google Shape;954;p45"/>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5" name="Google Shape;955;p45"/>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6" name="Google Shape;956;p45"/>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7" name="Google Shape;957;p45"/>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8" name="Google Shape;958;p45"/>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9" name="Google Shape;959;p45"/>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0" name="Google Shape;960;p45"/>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1" name="Google Shape;961;p45"/>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2" name="Google Shape;962;p45"/>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3" name="Google Shape;963;p45"/>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4" name="Google Shape;964;p45"/>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5" name="Google Shape;965;p45"/>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6" name="Google Shape;966;p45"/>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7" name="Google Shape;967;p45"/>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8" name="Google Shape;968;p45"/>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9" name="Google Shape;969;p45"/>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0" name="Google Shape;970;p45"/>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1" name="Google Shape;971;p45"/>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46"/>
          <p:cNvSpPr txBox="1"/>
          <p:nvPr>
            <p:ph type="ctrTitle"/>
          </p:nvPr>
        </p:nvSpPr>
        <p:spPr>
          <a:xfrm>
            <a:off x="841150" y="1880725"/>
            <a:ext cx="2632800" cy="1159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600"/>
              <a:buNone/>
            </a:pPr>
            <a:r>
              <a:rPr lang="en"/>
              <a:t>4 Wireless </a:t>
            </a:r>
            <a:endParaRPr/>
          </a:p>
          <a:p>
            <a:pPr indent="0" lvl="0" marL="0" rtl="0" algn="l">
              <a:lnSpc>
                <a:spcPct val="90000"/>
              </a:lnSpc>
              <a:spcBef>
                <a:spcPts val="0"/>
              </a:spcBef>
              <a:spcAft>
                <a:spcPts val="0"/>
              </a:spcAft>
              <a:buSzPts val="3600"/>
              <a:buNone/>
            </a:pPr>
            <a:r>
              <a:rPr lang="en"/>
              <a:t>Networking</a:t>
            </a:r>
            <a:endParaRPr/>
          </a:p>
        </p:txBody>
      </p:sp>
      <p:pic>
        <p:nvPicPr>
          <p:cNvPr id="977" name="Google Shape;977;p46"/>
          <p:cNvPicPr preferRelativeResize="0"/>
          <p:nvPr/>
        </p:nvPicPr>
        <p:blipFill rotWithShape="1">
          <a:blip r:embed="rId3">
            <a:alphaModFix/>
          </a:blip>
          <a:srcRect b="0" l="0" r="0" t="0"/>
          <a:stretch/>
        </p:blipFill>
        <p:spPr>
          <a:xfrm>
            <a:off x="3392650" y="681725"/>
            <a:ext cx="5492076" cy="39240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1"/>
            </a:gs>
            <a:gs pos="100000">
              <a:schemeClr val="accent2"/>
            </a:gs>
          </a:gsLst>
          <a:path path="circle">
            <a:fillToRect l="100%" t="100%"/>
          </a:path>
          <a:tileRect b="-100%" r="-100%"/>
        </a:gradFill>
      </p:bgPr>
    </p:bg>
    <p:spTree>
      <p:nvGrpSpPr>
        <p:cNvPr id="981" name="Shape 981"/>
        <p:cNvGrpSpPr/>
        <p:nvPr/>
      </p:nvGrpSpPr>
      <p:grpSpPr>
        <a:xfrm>
          <a:off x="0" y="0"/>
          <a:ext cx="0" cy="0"/>
          <a:chOff x="0" y="0"/>
          <a:chExt cx="0" cy="0"/>
        </a:xfrm>
      </p:grpSpPr>
      <p:sp>
        <p:nvSpPr>
          <p:cNvPr id="982" name="Google Shape;982;p47"/>
          <p:cNvSpPr txBox="1"/>
          <p:nvPr>
            <p:ph idx="4294967295" type="ctrTitle"/>
          </p:nvPr>
        </p:nvSpPr>
        <p:spPr>
          <a:xfrm>
            <a:off x="1087075" y="1991850"/>
            <a:ext cx="7433400" cy="11598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2400"/>
              <a:buFont typeface="Barlow"/>
              <a:buNone/>
            </a:pPr>
            <a:r>
              <a:rPr b="1" i="0" lang="en" sz="6400" u="none" cap="none" strike="noStrike">
                <a:solidFill>
                  <a:schemeClr val="accent5"/>
                </a:solidFill>
                <a:latin typeface="Barlow"/>
                <a:ea typeface="Barlow"/>
                <a:cs typeface="Barlow"/>
                <a:sym typeface="Barlow"/>
              </a:rPr>
              <a:t>When was WiFi first released to the public?</a:t>
            </a:r>
            <a:endParaRPr b="1" i="0" sz="6400" u="none" cap="none" strike="noStrike">
              <a:solidFill>
                <a:schemeClr val="accent5"/>
              </a:solidFill>
              <a:latin typeface="Barlow"/>
              <a:ea typeface="Barlow"/>
              <a:cs typeface="Barlow"/>
              <a:sym typeface="Barlow"/>
            </a:endParaRPr>
          </a:p>
        </p:txBody>
      </p:sp>
      <p:sp>
        <p:nvSpPr>
          <p:cNvPr id="983" name="Google Shape;983;p47"/>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984" name="Google Shape;984;p47"/>
          <p:cNvSpPr txBox="1"/>
          <p:nvPr/>
        </p:nvSpPr>
        <p:spPr>
          <a:xfrm>
            <a:off x="316025" y="337100"/>
            <a:ext cx="1327500" cy="92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Light"/>
              <a:ea typeface="Barlow Light"/>
              <a:cs typeface="Barlow Light"/>
              <a:sym typeface="Barlow Light"/>
            </a:endParaRPr>
          </a:p>
        </p:txBody>
      </p:sp>
      <p:pic>
        <p:nvPicPr>
          <p:cNvPr id="985" name="Google Shape;985;p47"/>
          <p:cNvPicPr preferRelativeResize="0"/>
          <p:nvPr/>
        </p:nvPicPr>
        <p:blipFill rotWithShape="1">
          <a:blip r:embed="rId3">
            <a:alphaModFix/>
          </a:blip>
          <a:srcRect b="0" l="0" r="0" t="0"/>
          <a:stretch/>
        </p:blipFill>
        <p:spPr>
          <a:xfrm>
            <a:off x="6283525" y="3151650"/>
            <a:ext cx="2546491" cy="16870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48"/>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991" name="Google Shape;991;p48"/>
          <p:cNvSpPr txBox="1"/>
          <p:nvPr/>
        </p:nvSpPr>
        <p:spPr>
          <a:xfrm>
            <a:off x="940075" y="1339075"/>
            <a:ext cx="7626900" cy="2650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6400"/>
              <a:buFont typeface="Arial"/>
              <a:buNone/>
            </a:pPr>
            <a:r>
              <a:rPr b="1" i="0" lang="en" sz="6400" u="none" cap="none" strike="noStrike">
                <a:solidFill>
                  <a:schemeClr val="accent5"/>
                </a:solidFill>
                <a:latin typeface="Barlow"/>
                <a:ea typeface="Barlow"/>
                <a:cs typeface="Barlow"/>
                <a:sym typeface="Barlow"/>
              </a:rPr>
              <a:t>1997 </a:t>
            </a:r>
            <a:r>
              <a:rPr b="0" i="0" lang="en" sz="3800" u="none" cap="none" strike="noStrike">
                <a:solidFill>
                  <a:srgbClr val="351C75"/>
                </a:solidFill>
                <a:latin typeface="Arial"/>
                <a:ea typeface="Arial"/>
                <a:cs typeface="Arial"/>
                <a:sym typeface="Arial"/>
              </a:rPr>
              <a:t>Instead of using dedicated cabling to enable devices to communicate, radio waves were utilised to send data wirelessly.</a:t>
            </a:r>
            <a:endParaRPr b="0" i="0" sz="4000" u="none" cap="none" strike="noStrike">
              <a:solidFill>
                <a:srgbClr val="351C75"/>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49"/>
          <p:cNvSpPr txBox="1"/>
          <p:nvPr>
            <p:ph idx="1" type="body"/>
          </p:nvPr>
        </p:nvSpPr>
        <p:spPr>
          <a:xfrm>
            <a:off x="777475" y="251550"/>
            <a:ext cx="5307000" cy="819900"/>
          </a:xfrm>
          <a:prstGeom prst="rect">
            <a:avLst/>
          </a:prstGeom>
          <a:noFill/>
          <a:ln>
            <a:noFill/>
          </a:ln>
          <a:effectLst>
            <a:outerShdw blurRad="14288" rotWithShape="0" algn="bl" dir="16560000" dist="9525">
              <a:schemeClr val="accent1"/>
            </a:outerShdw>
          </a:effectLst>
        </p:spPr>
        <p:txBody>
          <a:bodyPr anchorCtr="0" anchor="ctr" bIns="0" lIns="0" spcFirstLastPara="1" rIns="0" wrap="square" tIns="0">
            <a:noAutofit/>
          </a:bodyPr>
          <a:lstStyle/>
          <a:p>
            <a:pPr indent="0" lvl="0" marL="0" rtl="0" algn="l">
              <a:lnSpc>
                <a:spcPct val="115000"/>
              </a:lnSpc>
              <a:spcBef>
                <a:spcPts val="0"/>
              </a:spcBef>
              <a:spcAft>
                <a:spcPts val="0"/>
              </a:spcAft>
              <a:buSzPts val="3000"/>
              <a:buNone/>
            </a:pPr>
            <a:r>
              <a:rPr lang="en"/>
              <a:t>But what exactly is it?</a:t>
            </a:r>
            <a:endParaRPr/>
          </a:p>
        </p:txBody>
      </p:sp>
      <p:sp>
        <p:nvSpPr>
          <p:cNvPr id="997" name="Google Shape;997;p49"/>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pic>
        <p:nvPicPr>
          <p:cNvPr id="998" name="Google Shape;998;p49"/>
          <p:cNvPicPr preferRelativeResize="0"/>
          <p:nvPr/>
        </p:nvPicPr>
        <p:blipFill rotWithShape="1">
          <a:blip r:embed="rId3">
            <a:alphaModFix/>
          </a:blip>
          <a:srcRect b="0" l="0" r="0" t="0"/>
          <a:stretch/>
        </p:blipFill>
        <p:spPr>
          <a:xfrm>
            <a:off x="980175" y="982600"/>
            <a:ext cx="7255445" cy="3767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50"/>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pic>
        <p:nvPicPr>
          <p:cNvPr descr="AQA Specification Reference &#10;AS Level 3.9.2.3&#10;A Level 4.9.2.3&#10;&#10;Why do we disable comments? We want to ensure these videos are always appropriate to use in the classroom. However, we value your feedback, and are happy to consider amendments due to inaccuracies. Please get in touch with us directly at: admin@craigndave.co.uk&#10;&#10;For all our support resources please visit:&#10;http://craigndave.org/&#10;http://student.craigndave.org/" id="1004" name="Google Shape;1004;p50" title="AQA A’Level Introduction to WiFi">
            <a:hlinkClick r:id="rId3"/>
          </p:cNvPr>
          <p:cNvPicPr preferRelativeResize="0"/>
          <p:nvPr/>
        </p:nvPicPr>
        <p:blipFill rotWithShape="1">
          <a:blip r:embed="rId4">
            <a:alphaModFix/>
          </a:blip>
          <a:srcRect b="0" l="0" r="0" t="0"/>
          <a:stretch/>
        </p:blipFill>
        <p:spPr>
          <a:xfrm>
            <a:off x="1384225" y="0"/>
            <a:ext cx="6592733" cy="4944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4"/>
                                        </p:tgtEl>
                                        <p:attrNameLst>
                                          <p:attrName>style.visibility</p:attrName>
                                        </p:attrNameLst>
                                      </p:cBhvr>
                                      <p:to>
                                        <p:strVal val="visible"/>
                                      </p:to>
                                    </p:set>
                                    <p:animEffect filter="fade" transition="in">
                                      <p:cBhvr>
                                        <p:cTn dur="1000"/>
                                        <p:tgtEl>
                                          <p:spTgt spid="10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ctrTitle"/>
          </p:nvPr>
        </p:nvSpPr>
        <p:spPr>
          <a:xfrm>
            <a:off x="864500" y="2134699"/>
            <a:ext cx="5110800" cy="660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600"/>
              <a:buNone/>
            </a:pPr>
            <a:r>
              <a:rPr lang="en"/>
              <a:t>GCSE Recap - Key Terms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51"/>
          <p:cNvSpPr txBox="1"/>
          <p:nvPr>
            <p:ph idx="4294967295" type="body"/>
          </p:nvPr>
        </p:nvSpPr>
        <p:spPr>
          <a:xfrm>
            <a:off x="855300" y="373650"/>
            <a:ext cx="1601700" cy="43962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400"/>
              <a:buNone/>
            </a:pPr>
            <a:r>
              <a:rPr b="1" lang="en" sz="2600">
                <a:solidFill>
                  <a:schemeClr val="accent1"/>
                </a:solidFill>
                <a:latin typeface="Barlow"/>
                <a:ea typeface="Barlow"/>
                <a:cs typeface="Barlow"/>
                <a:sym typeface="Barlow"/>
              </a:rPr>
              <a:t>WiFi</a:t>
            </a:r>
            <a:endParaRPr sz="2600"/>
          </a:p>
        </p:txBody>
      </p:sp>
      <p:sp>
        <p:nvSpPr>
          <p:cNvPr id="1010" name="Google Shape;1010;p51"/>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1011" name="Google Shape;1011;p51"/>
          <p:cNvPicPr preferRelativeResize="0"/>
          <p:nvPr/>
        </p:nvPicPr>
        <p:blipFill rotWithShape="1">
          <a:blip r:embed="rId3">
            <a:alphaModFix/>
          </a:blip>
          <a:srcRect b="0" l="0" r="0" t="0"/>
          <a:stretch/>
        </p:blipFill>
        <p:spPr>
          <a:xfrm>
            <a:off x="5095350" y="1690925"/>
            <a:ext cx="3392825" cy="1761650"/>
          </a:xfrm>
          <a:prstGeom prst="rect">
            <a:avLst/>
          </a:prstGeom>
          <a:noFill/>
          <a:ln>
            <a:noFill/>
          </a:ln>
        </p:spPr>
      </p:pic>
      <p:sp>
        <p:nvSpPr>
          <p:cNvPr id="1012" name="Google Shape;1012;p51"/>
          <p:cNvSpPr txBox="1"/>
          <p:nvPr/>
        </p:nvSpPr>
        <p:spPr>
          <a:xfrm>
            <a:off x="1620175" y="525600"/>
            <a:ext cx="3898500" cy="4092300"/>
          </a:xfrm>
          <a:prstGeom prst="rect">
            <a:avLst/>
          </a:prstGeom>
          <a:noFill/>
          <a:ln>
            <a:noFill/>
          </a:ln>
        </p:spPr>
        <p:txBody>
          <a:bodyPr anchorCtr="0" anchor="t" bIns="45700" lIns="91425" spcFirstLastPara="1" rIns="91425" wrap="square" tIns="45700">
            <a:noAutofit/>
          </a:bodyPr>
          <a:lstStyle/>
          <a:p>
            <a:pPr indent="-254000" lvl="0" marL="342900" marR="0" rtl="0" algn="l">
              <a:lnSpc>
                <a:spcPct val="115000"/>
              </a:lnSpc>
              <a:spcBef>
                <a:spcPts val="0"/>
              </a:spcBef>
              <a:spcAft>
                <a:spcPts val="0"/>
              </a:spcAft>
              <a:buClr>
                <a:srgbClr val="FF9900"/>
              </a:buClr>
              <a:buSzPts val="1800"/>
              <a:buFont typeface="Arial"/>
              <a:buChar char="●"/>
            </a:pPr>
            <a:r>
              <a:rPr b="0" i="0" lang="en" sz="1800" u="none" cap="none" strike="noStrike">
                <a:solidFill>
                  <a:srgbClr val="FF9900"/>
                </a:solidFill>
                <a:latin typeface="Arial"/>
                <a:ea typeface="Arial"/>
                <a:cs typeface="Arial"/>
                <a:sym typeface="Arial"/>
              </a:rPr>
              <a:t>A wireless network varies from a wired network in that it does not use cables to make the physical connections between devices. </a:t>
            </a:r>
            <a:endParaRPr b="0" i="0" sz="1800" u="none" cap="none" strike="noStrike">
              <a:solidFill>
                <a:srgbClr val="FF9900"/>
              </a:solidFill>
              <a:latin typeface="Arial"/>
              <a:ea typeface="Arial"/>
              <a:cs typeface="Arial"/>
              <a:sym typeface="Arial"/>
            </a:endParaRPr>
          </a:p>
          <a:p>
            <a:pPr indent="-254000" lvl="0" marL="342900" marR="0" rtl="0" algn="l">
              <a:lnSpc>
                <a:spcPct val="115000"/>
              </a:lnSpc>
              <a:spcBef>
                <a:spcPts val="640"/>
              </a:spcBef>
              <a:spcAft>
                <a:spcPts val="0"/>
              </a:spcAft>
              <a:buClr>
                <a:srgbClr val="FF9900"/>
              </a:buClr>
              <a:buSzPts val="1800"/>
              <a:buFont typeface="Arial"/>
              <a:buChar char="●"/>
            </a:pPr>
            <a:r>
              <a:rPr b="0" i="0" lang="en" sz="1800" u="none" cap="none" strike="noStrike">
                <a:solidFill>
                  <a:srgbClr val="FF9900"/>
                </a:solidFill>
                <a:latin typeface="Arial"/>
                <a:ea typeface="Arial"/>
                <a:cs typeface="Arial"/>
                <a:sym typeface="Arial"/>
              </a:rPr>
              <a:t>Instead, the data is sent using radio waves.</a:t>
            </a:r>
            <a:endParaRPr b="0" i="0" sz="1800" u="none" cap="none" strike="noStrike">
              <a:solidFill>
                <a:srgbClr val="FF9900"/>
              </a:solidFill>
              <a:latin typeface="Arial"/>
              <a:ea typeface="Arial"/>
              <a:cs typeface="Arial"/>
              <a:sym typeface="Arial"/>
            </a:endParaRPr>
          </a:p>
          <a:p>
            <a:pPr indent="-304800" lvl="0" marL="342900" marR="0" rtl="0" algn="l">
              <a:lnSpc>
                <a:spcPct val="115000"/>
              </a:lnSpc>
              <a:spcBef>
                <a:spcPts val="640"/>
              </a:spcBef>
              <a:spcAft>
                <a:spcPts val="0"/>
              </a:spcAft>
              <a:buClr>
                <a:srgbClr val="FF9900"/>
              </a:buClr>
              <a:buSzPts val="1800"/>
              <a:buFont typeface="Arial"/>
              <a:buChar char="●"/>
            </a:pPr>
            <a:r>
              <a:rPr b="0" i="0" lang="en" sz="1800" u="none" cap="none" strike="noStrike">
                <a:solidFill>
                  <a:srgbClr val="FF9900"/>
                </a:solidFill>
                <a:latin typeface="Arial"/>
                <a:ea typeface="Arial"/>
                <a:cs typeface="Arial"/>
                <a:sym typeface="Arial"/>
              </a:rPr>
              <a:t>Wireless networks can be implemented over small or large geographical distances so it is possible to have wireless LANs (</a:t>
            </a:r>
            <a:r>
              <a:rPr b="1" i="0" lang="en" sz="1800" u="none" cap="none" strike="noStrike">
                <a:solidFill>
                  <a:srgbClr val="FF9900"/>
                </a:solidFill>
                <a:latin typeface="Arial"/>
                <a:ea typeface="Arial"/>
                <a:cs typeface="Arial"/>
                <a:sym typeface="Arial"/>
              </a:rPr>
              <a:t>WLAN</a:t>
            </a:r>
            <a:r>
              <a:rPr b="0" i="0" lang="en" sz="1800" u="none" cap="none" strike="noStrike">
                <a:solidFill>
                  <a:srgbClr val="FF9900"/>
                </a:solidFill>
                <a:latin typeface="Arial"/>
                <a:ea typeface="Arial"/>
                <a:cs typeface="Arial"/>
                <a:sym typeface="Arial"/>
              </a:rPr>
              <a:t>) and wireless WANs (</a:t>
            </a:r>
            <a:r>
              <a:rPr b="1" i="0" lang="en" sz="1800" u="none" cap="none" strike="noStrike">
                <a:solidFill>
                  <a:srgbClr val="FF9900"/>
                </a:solidFill>
                <a:latin typeface="Arial"/>
                <a:ea typeface="Arial"/>
                <a:cs typeface="Arial"/>
                <a:sym typeface="Arial"/>
              </a:rPr>
              <a:t>WWAN</a:t>
            </a:r>
            <a:r>
              <a:rPr b="0" i="0" lang="en" sz="1800" u="none" cap="none" strike="noStrike">
                <a:solidFill>
                  <a:srgbClr val="FF9900"/>
                </a:solidFill>
                <a:latin typeface="Arial"/>
                <a:ea typeface="Arial"/>
                <a:cs typeface="Arial"/>
                <a:sym typeface="Arial"/>
              </a:rPr>
              <a:t>). </a:t>
            </a:r>
            <a:endParaRPr b="0" i="0" sz="1200" u="none" cap="none" strike="noStrike">
              <a:solidFill>
                <a:srgbClr val="FF99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52"/>
          <p:cNvSpPr txBox="1"/>
          <p:nvPr>
            <p:ph type="title"/>
          </p:nvPr>
        </p:nvSpPr>
        <p:spPr>
          <a:xfrm>
            <a:off x="855300" y="1112025"/>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sz="3000"/>
              <a:t>Advantages  of WiFi over wired connections?</a:t>
            </a:r>
            <a:endParaRPr sz="3000"/>
          </a:p>
        </p:txBody>
      </p:sp>
      <p:sp>
        <p:nvSpPr>
          <p:cNvPr id="1018" name="Google Shape;1018;p52"/>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019" name="Google Shape;1019;p52"/>
          <p:cNvGrpSpPr/>
          <p:nvPr/>
        </p:nvGrpSpPr>
        <p:grpSpPr>
          <a:xfrm>
            <a:off x="6123875" y="728477"/>
            <a:ext cx="2715746" cy="3830730"/>
            <a:chOff x="6123875" y="728477"/>
            <a:chExt cx="2715746" cy="3830730"/>
          </a:xfrm>
        </p:grpSpPr>
        <p:sp>
          <p:nvSpPr>
            <p:cNvPr id="1020" name="Google Shape;1020;p52"/>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1" name="Google Shape;1021;p52"/>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2" name="Google Shape;1022;p52"/>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3" name="Google Shape;1023;p52"/>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4" name="Google Shape;1024;p52"/>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5" name="Google Shape;1025;p52"/>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6" name="Google Shape;1026;p52"/>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7" name="Google Shape;1027;p52"/>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8" name="Google Shape;1028;p52"/>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9" name="Google Shape;1029;p52"/>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0" name="Google Shape;1030;p52"/>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1" name="Google Shape;1031;p52"/>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2" name="Google Shape;1032;p52"/>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3" name="Google Shape;1033;p52"/>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4" name="Google Shape;1034;p52"/>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5" name="Google Shape;1035;p52"/>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6" name="Google Shape;1036;p52"/>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7" name="Google Shape;1037;p52"/>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8" name="Google Shape;1038;p52"/>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9" name="Google Shape;1039;p52"/>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0" name="Google Shape;1040;p52"/>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1" name="Google Shape;1041;p52"/>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2" name="Google Shape;1042;p52"/>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3" name="Google Shape;1043;p52"/>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4" name="Google Shape;1044;p52"/>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53"/>
          <p:cNvSpPr txBox="1"/>
          <p:nvPr>
            <p:ph idx="1" type="body"/>
          </p:nvPr>
        </p:nvSpPr>
        <p:spPr>
          <a:xfrm>
            <a:off x="855275" y="1353950"/>
            <a:ext cx="2479500" cy="3418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000"/>
              <a:buNone/>
            </a:pPr>
            <a:r>
              <a:rPr lang="en" sz="2100">
                <a:solidFill>
                  <a:srgbClr val="FF9900"/>
                </a:solidFill>
                <a:latin typeface="Arial"/>
                <a:ea typeface="Arial"/>
                <a:cs typeface="Arial"/>
                <a:sym typeface="Arial"/>
              </a:rPr>
              <a:t>WiFi has the benefit of not having to fix devices in place.</a:t>
            </a:r>
            <a:endParaRPr sz="2100">
              <a:solidFill>
                <a:srgbClr val="FF9900"/>
              </a:solidFill>
              <a:latin typeface="Arial"/>
              <a:ea typeface="Arial"/>
              <a:cs typeface="Arial"/>
              <a:sym typeface="Arial"/>
            </a:endParaRPr>
          </a:p>
          <a:p>
            <a:pPr indent="0" lvl="0" marL="0" rtl="0" algn="l">
              <a:lnSpc>
                <a:spcPct val="115000"/>
              </a:lnSpc>
              <a:spcBef>
                <a:spcPts val="800"/>
              </a:spcBef>
              <a:spcAft>
                <a:spcPts val="0"/>
              </a:spcAft>
              <a:buSzPts val="2000"/>
              <a:buNone/>
            </a:pPr>
            <a:r>
              <a:rPr lang="en" sz="2100">
                <a:solidFill>
                  <a:srgbClr val="FF9900"/>
                </a:solidFill>
                <a:latin typeface="Arial"/>
                <a:ea typeface="Arial"/>
                <a:cs typeface="Arial"/>
                <a:sym typeface="Arial"/>
              </a:rPr>
              <a:t>Wireless connectivity allows devices to be moved wherever is convenient</a:t>
            </a:r>
            <a:endParaRPr sz="2100">
              <a:solidFill>
                <a:srgbClr val="FF9900"/>
              </a:solidFill>
              <a:latin typeface="Arial"/>
              <a:ea typeface="Arial"/>
              <a:cs typeface="Arial"/>
              <a:sym typeface="Arial"/>
            </a:endParaRPr>
          </a:p>
          <a:p>
            <a:pPr indent="0" lvl="0" marL="0" rtl="0" algn="l">
              <a:lnSpc>
                <a:spcPct val="115000"/>
              </a:lnSpc>
              <a:spcBef>
                <a:spcPts val="800"/>
              </a:spcBef>
              <a:spcAft>
                <a:spcPts val="0"/>
              </a:spcAft>
              <a:buSzPts val="2000"/>
              <a:buNone/>
            </a:pPr>
            <a:r>
              <a:t/>
            </a:r>
            <a:endParaRPr sz="2100">
              <a:solidFill>
                <a:srgbClr val="FF9900"/>
              </a:solidFill>
              <a:latin typeface="Arial"/>
              <a:ea typeface="Arial"/>
              <a:cs typeface="Arial"/>
              <a:sym typeface="Arial"/>
            </a:endParaRPr>
          </a:p>
          <a:p>
            <a:pPr indent="0" lvl="0" marL="0" rtl="0" algn="l">
              <a:lnSpc>
                <a:spcPct val="115000"/>
              </a:lnSpc>
              <a:spcBef>
                <a:spcPts val="800"/>
              </a:spcBef>
              <a:spcAft>
                <a:spcPts val="800"/>
              </a:spcAft>
              <a:buSzPts val="2000"/>
              <a:buNone/>
            </a:pPr>
            <a:r>
              <a:t/>
            </a:r>
            <a:endParaRPr sz="2100">
              <a:solidFill>
                <a:srgbClr val="FF9900"/>
              </a:solidFill>
              <a:latin typeface="Arial"/>
              <a:ea typeface="Arial"/>
              <a:cs typeface="Arial"/>
              <a:sym typeface="Arial"/>
            </a:endParaRPr>
          </a:p>
        </p:txBody>
      </p:sp>
      <p:sp>
        <p:nvSpPr>
          <p:cNvPr id="1050" name="Google Shape;1050;p53"/>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Advantages  of WiFi</a:t>
            </a:r>
            <a:endParaRPr/>
          </a:p>
        </p:txBody>
      </p:sp>
      <p:sp>
        <p:nvSpPr>
          <p:cNvPr id="1051" name="Google Shape;1051;p53"/>
          <p:cNvSpPr txBox="1"/>
          <p:nvPr>
            <p:ph idx="2" type="body"/>
          </p:nvPr>
        </p:nvSpPr>
        <p:spPr>
          <a:xfrm>
            <a:off x="3682698" y="1353950"/>
            <a:ext cx="2479500" cy="3418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800"/>
              </a:spcAft>
              <a:buSzPts val="2000"/>
              <a:buNone/>
            </a:pPr>
            <a:r>
              <a:rPr lang="en" sz="2100">
                <a:solidFill>
                  <a:srgbClr val="FF9900"/>
                </a:solidFill>
                <a:latin typeface="Arial"/>
                <a:ea typeface="Arial"/>
                <a:cs typeface="Arial"/>
                <a:sym typeface="Arial"/>
              </a:rPr>
              <a:t>WiFi also has the effect of increasing the flexibility of network connections and their uses, e.g. security cameras in remote locations.</a:t>
            </a:r>
            <a:endParaRPr/>
          </a:p>
        </p:txBody>
      </p:sp>
      <p:sp>
        <p:nvSpPr>
          <p:cNvPr id="1052" name="Google Shape;1052;p53"/>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053" name="Google Shape;1053;p53"/>
          <p:cNvGrpSpPr/>
          <p:nvPr/>
        </p:nvGrpSpPr>
        <p:grpSpPr>
          <a:xfrm>
            <a:off x="6123875" y="728477"/>
            <a:ext cx="2715746" cy="3830730"/>
            <a:chOff x="6123875" y="728477"/>
            <a:chExt cx="2715746" cy="3830730"/>
          </a:xfrm>
        </p:grpSpPr>
        <p:sp>
          <p:nvSpPr>
            <p:cNvPr id="1054" name="Google Shape;1054;p53"/>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55" name="Google Shape;1055;p53"/>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56" name="Google Shape;1056;p53"/>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57" name="Google Shape;1057;p53"/>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58" name="Google Shape;1058;p53"/>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59" name="Google Shape;1059;p53"/>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0" name="Google Shape;1060;p53"/>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1" name="Google Shape;1061;p53"/>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2" name="Google Shape;1062;p53"/>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3" name="Google Shape;1063;p53"/>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4" name="Google Shape;1064;p53"/>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5" name="Google Shape;1065;p53"/>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6" name="Google Shape;1066;p53"/>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7" name="Google Shape;1067;p53"/>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8" name="Google Shape;1068;p53"/>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9" name="Google Shape;1069;p53"/>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0" name="Google Shape;1070;p53"/>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1" name="Google Shape;1071;p53"/>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2" name="Google Shape;1072;p53"/>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3" name="Google Shape;1073;p53"/>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4" name="Google Shape;1074;p53"/>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5" name="Google Shape;1075;p53"/>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6" name="Google Shape;1076;p53"/>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7" name="Google Shape;1077;p53"/>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8" name="Google Shape;1078;p53"/>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54"/>
          <p:cNvSpPr txBox="1"/>
          <p:nvPr>
            <p:ph type="title"/>
          </p:nvPr>
        </p:nvSpPr>
        <p:spPr>
          <a:xfrm>
            <a:off x="855300" y="1112025"/>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sz="3000"/>
              <a:t>Disadvantages  of WiFi over wired connections?</a:t>
            </a:r>
            <a:endParaRPr sz="3000"/>
          </a:p>
        </p:txBody>
      </p:sp>
      <p:sp>
        <p:nvSpPr>
          <p:cNvPr id="1084" name="Google Shape;1084;p54"/>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085" name="Google Shape;1085;p54"/>
          <p:cNvGrpSpPr/>
          <p:nvPr/>
        </p:nvGrpSpPr>
        <p:grpSpPr>
          <a:xfrm>
            <a:off x="6123875" y="728477"/>
            <a:ext cx="2715746" cy="3830730"/>
            <a:chOff x="6123875" y="728477"/>
            <a:chExt cx="2715746" cy="3830730"/>
          </a:xfrm>
        </p:grpSpPr>
        <p:sp>
          <p:nvSpPr>
            <p:cNvPr id="1086" name="Google Shape;1086;p54"/>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7" name="Google Shape;1087;p54"/>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8" name="Google Shape;1088;p54"/>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9" name="Google Shape;1089;p54"/>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0" name="Google Shape;1090;p54"/>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1" name="Google Shape;1091;p54"/>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2" name="Google Shape;1092;p54"/>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3" name="Google Shape;1093;p54"/>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4" name="Google Shape;1094;p54"/>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5" name="Google Shape;1095;p54"/>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6" name="Google Shape;1096;p54"/>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7" name="Google Shape;1097;p54"/>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8" name="Google Shape;1098;p54"/>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9" name="Google Shape;1099;p54"/>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0" name="Google Shape;1100;p54"/>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1" name="Google Shape;1101;p54"/>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2" name="Google Shape;1102;p54"/>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3" name="Google Shape;1103;p54"/>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4" name="Google Shape;1104;p54"/>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5" name="Google Shape;1105;p54"/>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6" name="Google Shape;1106;p54"/>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7" name="Google Shape;1107;p54"/>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8" name="Google Shape;1108;p54"/>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9" name="Google Shape;1109;p54"/>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0" name="Google Shape;1110;p54"/>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55"/>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Disadvantages  of WiFi</a:t>
            </a:r>
            <a:endParaRPr/>
          </a:p>
        </p:txBody>
      </p:sp>
      <p:sp>
        <p:nvSpPr>
          <p:cNvPr id="1116" name="Google Shape;1116;p55"/>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117" name="Google Shape;1117;p55"/>
          <p:cNvGrpSpPr/>
          <p:nvPr/>
        </p:nvGrpSpPr>
        <p:grpSpPr>
          <a:xfrm>
            <a:off x="6123875" y="728477"/>
            <a:ext cx="2715746" cy="3830730"/>
            <a:chOff x="6123875" y="728477"/>
            <a:chExt cx="2715746" cy="3830730"/>
          </a:xfrm>
        </p:grpSpPr>
        <p:sp>
          <p:nvSpPr>
            <p:cNvPr id="1118" name="Google Shape;1118;p55"/>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9" name="Google Shape;1119;p55"/>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0" name="Google Shape;1120;p55"/>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1" name="Google Shape;1121;p55"/>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2" name="Google Shape;1122;p55"/>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3" name="Google Shape;1123;p55"/>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4" name="Google Shape;1124;p55"/>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5" name="Google Shape;1125;p55"/>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6" name="Google Shape;1126;p55"/>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7" name="Google Shape;1127;p55"/>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8" name="Google Shape;1128;p55"/>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9" name="Google Shape;1129;p55"/>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0" name="Google Shape;1130;p55"/>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1" name="Google Shape;1131;p55"/>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2" name="Google Shape;1132;p55"/>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3" name="Google Shape;1133;p55"/>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4" name="Google Shape;1134;p55"/>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5" name="Google Shape;1135;p55"/>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6" name="Google Shape;1136;p55"/>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7" name="Google Shape;1137;p55"/>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8" name="Google Shape;1138;p55"/>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9" name="Google Shape;1139;p55"/>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0" name="Google Shape;1140;p55"/>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1" name="Google Shape;1141;p55"/>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2" name="Google Shape;1142;p55"/>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143" name="Google Shape;1143;p55"/>
          <p:cNvSpPr txBox="1"/>
          <p:nvPr/>
        </p:nvSpPr>
        <p:spPr>
          <a:xfrm>
            <a:off x="672125" y="1404875"/>
            <a:ext cx="6144900" cy="2861400"/>
          </a:xfrm>
          <a:prstGeom prst="rect">
            <a:avLst/>
          </a:prstGeom>
          <a:noFill/>
          <a:ln>
            <a:noFill/>
          </a:ln>
        </p:spPr>
        <p:txBody>
          <a:bodyPr anchorCtr="0" anchor="t" bIns="91425" lIns="91425" spcFirstLastPara="1" rIns="91425" wrap="square" tIns="91425">
            <a:spAutoFit/>
          </a:bodyPr>
          <a:lstStyle/>
          <a:p>
            <a:pPr indent="-346075" lvl="0" marL="457200" marR="0" rtl="0" algn="l">
              <a:lnSpc>
                <a:spcPct val="140000"/>
              </a:lnSpc>
              <a:spcBef>
                <a:spcPts val="0"/>
              </a:spcBef>
              <a:spcAft>
                <a:spcPts val="0"/>
              </a:spcAft>
              <a:buClr>
                <a:srgbClr val="FF9900"/>
              </a:buClr>
              <a:buSzPts val="1850"/>
              <a:buFont typeface="Arial"/>
              <a:buChar char="●"/>
            </a:pPr>
            <a:r>
              <a:rPr b="0" i="0" lang="en" sz="1850" u="none" cap="none" strike="noStrike">
                <a:solidFill>
                  <a:srgbClr val="FF9900"/>
                </a:solidFill>
                <a:latin typeface="Arial"/>
                <a:ea typeface="Arial"/>
                <a:cs typeface="Arial"/>
                <a:sym typeface="Arial"/>
              </a:rPr>
              <a:t>Bandwidth ~ Slower: 54 megabits per second (Mbps) New standards achieve up to 300 Mbps</a:t>
            </a:r>
            <a:endParaRPr b="0" i="0" sz="1850" u="none" cap="none" strike="noStrike">
              <a:solidFill>
                <a:srgbClr val="FF9900"/>
              </a:solidFill>
              <a:latin typeface="Arial"/>
              <a:ea typeface="Arial"/>
              <a:cs typeface="Arial"/>
              <a:sym typeface="Arial"/>
            </a:endParaRPr>
          </a:p>
          <a:p>
            <a:pPr indent="-346075" lvl="0" marL="457200" marR="0" rtl="0" algn="l">
              <a:lnSpc>
                <a:spcPct val="140000"/>
              </a:lnSpc>
              <a:spcBef>
                <a:spcPts val="0"/>
              </a:spcBef>
              <a:spcAft>
                <a:spcPts val="0"/>
              </a:spcAft>
              <a:buClr>
                <a:srgbClr val="FF9900"/>
              </a:buClr>
              <a:buSzPts val="1850"/>
              <a:buFont typeface="Arial"/>
              <a:buChar char="●"/>
            </a:pPr>
            <a:r>
              <a:rPr b="0" i="0" lang="en" sz="1850" u="none" cap="none" strike="noStrike">
                <a:solidFill>
                  <a:srgbClr val="FF9900"/>
                </a:solidFill>
                <a:latin typeface="Arial"/>
                <a:ea typeface="Arial"/>
                <a:cs typeface="Arial"/>
                <a:sym typeface="Arial"/>
              </a:rPr>
              <a:t>Security ~ Poor: anyone within range can use it unless kept secure with a security password or key</a:t>
            </a:r>
            <a:endParaRPr b="0" i="0" sz="1850" u="none" cap="none" strike="noStrike">
              <a:solidFill>
                <a:srgbClr val="FF9900"/>
              </a:solidFill>
              <a:latin typeface="Arial"/>
              <a:ea typeface="Arial"/>
              <a:cs typeface="Arial"/>
              <a:sym typeface="Arial"/>
            </a:endParaRPr>
          </a:p>
          <a:p>
            <a:pPr indent="-346075" lvl="0" marL="457200" marR="0" rtl="0" algn="l">
              <a:lnSpc>
                <a:spcPct val="140000"/>
              </a:lnSpc>
              <a:spcBef>
                <a:spcPts val="0"/>
              </a:spcBef>
              <a:spcAft>
                <a:spcPts val="0"/>
              </a:spcAft>
              <a:buClr>
                <a:srgbClr val="FF9900"/>
              </a:buClr>
              <a:buSzPts val="1850"/>
              <a:buFont typeface="Arial"/>
              <a:buChar char="●"/>
            </a:pPr>
            <a:r>
              <a:rPr b="0" i="0" lang="en" sz="1850" u="none" cap="none" strike="noStrike">
                <a:solidFill>
                  <a:srgbClr val="FF9900"/>
                </a:solidFill>
                <a:latin typeface="Arial"/>
                <a:ea typeface="Arial"/>
                <a:cs typeface="Arial"/>
                <a:sym typeface="Arial"/>
              </a:rPr>
              <a:t>Interference ~ Can be affected by walls, electronic equipment, distance from router and number of computers connected</a:t>
            </a:r>
            <a:endParaRPr b="0" i="0" sz="1850" u="none" cap="none" strike="noStrike">
              <a:solidFill>
                <a:srgbClr val="FF99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56"/>
          <p:cNvSpPr txBox="1"/>
          <p:nvPr>
            <p:ph type="title"/>
          </p:nvPr>
        </p:nvSpPr>
        <p:spPr>
          <a:xfrm>
            <a:off x="862375" y="963350"/>
            <a:ext cx="71322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How do you connect to a network wirelessly?</a:t>
            </a:r>
            <a:endParaRPr/>
          </a:p>
        </p:txBody>
      </p:sp>
      <p:sp>
        <p:nvSpPr>
          <p:cNvPr id="1149" name="Google Shape;1149;p56"/>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sp>
        <p:nvSpPr>
          <p:cNvPr id="1154" name="Google Shape;1154;p57"/>
          <p:cNvSpPr txBox="1"/>
          <p:nvPr>
            <p:ph idx="1" type="body"/>
          </p:nvPr>
        </p:nvSpPr>
        <p:spPr>
          <a:xfrm>
            <a:off x="855300" y="1636950"/>
            <a:ext cx="3127800" cy="1503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800"/>
              </a:spcBef>
              <a:spcAft>
                <a:spcPts val="0"/>
              </a:spcAft>
              <a:buSzPts val="2000"/>
              <a:buNone/>
            </a:pPr>
            <a:r>
              <a:rPr b="1" lang="en">
                <a:latin typeface="Barlow"/>
                <a:ea typeface="Barlow"/>
                <a:cs typeface="Barlow"/>
                <a:sym typeface="Barlow"/>
              </a:rPr>
              <a:t>Wireless network adapter</a:t>
            </a:r>
            <a:endParaRPr b="1">
              <a:latin typeface="Barlow"/>
              <a:ea typeface="Barlow"/>
              <a:cs typeface="Barlow"/>
              <a:sym typeface="Barlow"/>
            </a:endParaRPr>
          </a:p>
          <a:p>
            <a:pPr indent="0" lvl="0" marL="0" rtl="0" algn="l">
              <a:lnSpc>
                <a:spcPct val="115000"/>
              </a:lnSpc>
              <a:spcBef>
                <a:spcPts val="800"/>
              </a:spcBef>
              <a:spcAft>
                <a:spcPts val="800"/>
              </a:spcAft>
              <a:buSzPts val="2000"/>
              <a:buNone/>
            </a:pPr>
            <a:r>
              <a:rPr lang="en"/>
              <a:t>Enables a device to connect to a network resource or to the internet</a:t>
            </a:r>
            <a:endParaRPr/>
          </a:p>
        </p:txBody>
      </p:sp>
      <p:sp>
        <p:nvSpPr>
          <p:cNvPr id="1155" name="Google Shape;1155;p57"/>
          <p:cNvSpPr txBox="1"/>
          <p:nvPr>
            <p:ph type="title"/>
          </p:nvPr>
        </p:nvSpPr>
        <p:spPr>
          <a:xfrm>
            <a:off x="861175" y="582675"/>
            <a:ext cx="69522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Wireless Networking - Key Components</a:t>
            </a:r>
            <a:endParaRPr/>
          </a:p>
        </p:txBody>
      </p:sp>
      <p:sp>
        <p:nvSpPr>
          <p:cNvPr id="1156" name="Google Shape;1156;p57"/>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157" name="Google Shape;1157;p57"/>
          <p:cNvGrpSpPr/>
          <p:nvPr/>
        </p:nvGrpSpPr>
        <p:grpSpPr>
          <a:xfrm>
            <a:off x="6123875" y="728477"/>
            <a:ext cx="2715746" cy="3830730"/>
            <a:chOff x="6123875" y="728477"/>
            <a:chExt cx="2715746" cy="3830730"/>
          </a:xfrm>
        </p:grpSpPr>
        <p:sp>
          <p:nvSpPr>
            <p:cNvPr id="1158" name="Google Shape;1158;p57"/>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59" name="Google Shape;1159;p57"/>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0" name="Google Shape;1160;p57"/>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1" name="Google Shape;1161;p57"/>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2" name="Google Shape;1162;p57"/>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3" name="Google Shape;1163;p57"/>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4" name="Google Shape;1164;p57"/>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5" name="Google Shape;1165;p57"/>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6" name="Google Shape;1166;p57"/>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7" name="Google Shape;1167;p57"/>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8" name="Google Shape;1168;p57"/>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9" name="Google Shape;1169;p57"/>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0" name="Google Shape;1170;p57"/>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1" name="Google Shape;1171;p57"/>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2" name="Google Shape;1172;p57"/>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3" name="Google Shape;1173;p57"/>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4" name="Google Shape;1174;p57"/>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5" name="Google Shape;1175;p57"/>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6" name="Google Shape;1176;p57"/>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7" name="Google Shape;1177;p57"/>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8" name="Google Shape;1178;p57"/>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9" name="Google Shape;1179;p57"/>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0" name="Google Shape;1180;p57"/>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1" name="Google Shape;1181;p57"/>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2" name="Google Shape;1182;p57"/>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pic>
        <p:nvPicPr>
          <p:cNvPr id="1183" name="Google Shape;1183;p57"/>
          <p:cNvPicPr preferRelativeResize="0"/>
          <p:nvPr/>
        </p:nvPicPr>
        <p:blipFill rotWithShape="1">
          <a:blip r:embed="rId3">
            <a:alphaModFix/>
          </a:blip>
          <a:srcRect b="0" l="0" r="0" t="0"/>
          <a:stretch/>
        </p:blipFill>
        <p:spPr>
          <a:xfrm>
            <a:off x="4232225" y="1144150"/>
            <a:ext cx="1713775" cy="1713775"/>
          </a:xfrm>
          <a:prstGeom prst="rect">
            <a:avLst/>
          </a:prstGeom>
          <a:noFill/>
          <a:ln>
            <a:noFill/>
          </a:ln>
        </p:spPr>
      </p:pic>
      <p:pic>
        <p:nvPicPr>
          <p:cNvPr id="1184" name="Google Shape;1184;p57"/>
          <p:cNvPicPr preferRelativeResize="0"/>
          <p:nvPr/>
        </p:nvPicPr>
        <p:blipFill rotWithShape="1">
          <a:blip r:embed="rId4">
            <a:alphaModFix/>
          </a:blip>
          <a:srcRect b="0" l="0" r="0" t="0"/>
          <a:stretch/>
        </p:blipFill>
        <p:spPr>
          <a:xfrm>
            <a:off x="3639150" y="2857925"/>
            <a:ext cx="1396250" cy="1396250"/>
          </a:xfrm>
          <a:prstGeom prst="rect">
            <a:avLst/>
          </a:prstGeom>
          <a:noFill/>
          <a:ln>
            <a:noFill/>
          </a:ln>
        </p:spPr>
      </p:pic>
      <p:pic>
        <p:nvPicPr>
          <p:cNvPr id="1185" name="Google Shape;1185;p57"/>
          <p:cNvPicPr preferRelativeResize="0"/>
          <p:nvPr/>
        </p:nvPicPr>
        <p:blipFill rotWithShape="1">
          <a:blip r:embed="rId5">
            <a:alphaModFix/>
          </a:blip>
          <a:srcRect b="0" l="0" r="0" t="0"/>
          <a:stretch/>
        </p:blipFill>
        <p:spPr>
          <a:xfrm>
            <a:off x="4932400" y="3572850"/>
            <a:ext cx="1558150" cy="14165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58"/>
          <p:cNvSpPr txBox="1"/>
          <p:nvPr>
            <p:ph idx="1" type="body"/>
          </p:nvPr>
        </p:nvSpPr>
        <p:spPr>
          <a:xfrm>
            <a:off x="558925" y="1579050"/>
            <a:ext cx="3211800" cy="1985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800"/>
              </a:spcBef>
              <a:spcAft>
                <a:spcPts val="0"/>
              </a:spcAft>
              <a:buSzPts val="2000"/>
              <a:buNone/>
            </a:pPr>
            <a:r>
              <a:rPr b="1" lang="en">
                <a:latin typeface="Barlow"/>
                <a:ea typeface="Barlow"/>
                <a:cs typeface="Barlow"/>
                <a:sym typeface="Barlow"/>
              </a:rPr>
              <a:t>Wireless access point</a:t>
            </a:r>
            <a:endParaRPr b="1">
              <a:latin typeface="Barlow"/>
              <a:ea typeface="Barlow"/>
              <a:cs typeface="Barlow"/>
              <a:sym typeface="Barlow"/>
            </a:endParaRPr>
          </a:p>
          <a:p>
            <a:pPr indent="0" lvl="0" marL="0" rtl="0" algn="l">
              <a:lnSpc>
                <a:spcPct val="115000"/>
              </a:lnSpc>
              <a:spcBef>
                <a:spcPts val="800"/>
              </a:spcBef>
              <a:spcAft>
                <a:spcPts val="800"/>
              </a:spcAft>
              <a:buSzPts val="2000"/>
              <a:buNone/>
            </a:pPr>
            <a:r>
              <a:rPr lang="en" sz="1700">
                <a:solidFill>
                  <a:srgbClr val="FFFFFF"/>
                </a:solidFill>
                <a:latin typeface="Arial"/>
                <a:ea typeface="Arial"/>
                <a:cs typeface="Arial"/>
                <a:sym typeface="Arial"/>
              </a:rPr>
              <a:t>A </a:t>
            </a:r>
            <a:r>
              <a:rPr b="1" lang="en" sz="1700">
                <a:solidFill>
                  <a:srgbClr val="FFFFFF"/>
                </a:solidFill>
                <a:latin typeface="Arial"/>
                <a:ea typeface="Arial"/>
                <a:cs typeface="Arial"/>
                <a:sym typeface="Arial"/>
              </a:rPr>
              <a:t>wireless access point</a:t>
            </a:r>
            <a:r>
              <a:rPr lang="en" sz="1700">
                <a:solidFill>
                  <a:srgbClr val="FFFFFF"/>
                </a:solidFill>
                <a:latin typeface="Arial"/>
                <a:ea typeface="Arial"/>
                <a:cs typeface="Arial"/>
                <a:sym typeface="Arial"/>
              </a:rPr>
              <a:t> (WAP) is a networking device that allows </a:t>
            </a:r>
            <a:r>
              <a:rPr b="1" lang="en" sz="1700">
                <a:solidFill>
                  <a:srgbClr val="FFFFFF"/>
                </a:solidFill>
                <a:latin typeface="Arial"/>
                <a:ea typeface="Arial"/>
                <a:cs typeface="Arial"/>
                <a:sym typeface="Arial"/>
              </a:rPr>
              <a:t>wireless</a:t>
            </a:r>
            <a:r>
              <a:rPr lang="en" sz="1700">
                <a:solidFill>
                  <a:srgbClr val="FFFFFF"/>
                </a:solidFill>
                <a:latin typeface="Arial"/>
                <a:ea typeface="Arial"/>
                <a:cs typeface="Arial"/>
                <a:sym typeface="Arial"/>
              </a:rPr>
              <a:t>-capable devices to connect to a wired </a:t>
            </a:r>
            <a:r>
              <a:rPr b="1" lang="en" sz="1700">
                <a:solidFill>
                  <a:srgbClr val="FFFFFF"/>
                </a:solidFill>
                <a:latin typeface="Arial"/>
                <a:ea typeface="Arial"/>
                <a:cs typeface="Arial"/>
                <a:sym typeface="Arial"/>
              </a:rPr>
              <a:t>network</a:t>
            </a:r>
            <a:r>
              <a:rPr lang="en" sz="1700">
                <a:solidFill>
                  <a:srgbClr val="FFFFFF"/>
                </a:solidFill>
                <a:latin typeface="Arial"/>
                <a:ea typeface="Arial"/>
                <a:cs typeface="Arial"/>
                <a:sym typeface="Arial"/>
              </a:rPr>
              <a:t>.</a:t>
            </a:r>
            <a:endParaRPr sz="2500">
              <a:solidFill>
                <a:srgbClr val="FFFFFF"/>
              </a:solidFill>
            </a:endParaRPr>
          </a:p>
        </p:txBody>
      </p:sp>
      <p:sp>
        <p:nvSpPr>
          <p:cNvPr id="1191" name="Google Shape;1191;p58"/>
          <p:cNvSpPr txBox="1"/>
          <p:nvPr>
            <p:ph type="title"/>
          </p:nvPr>
        </p:nvSpPr>
        <p:spPr>
          <a:xfrm>
            <a:off x="870650" y="605700"/>
            <a:ext cx="67524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Wireless Networking - Key Components</a:t>
            </a:r>
            <a:endParaRPr/>
          </a:p>
        </p:txBody>
      </p:sp>
      <p:sp>
        <p:nvSpPr>
          <p:cNvPr id="1192" name="Google Shape;1192;p58"/>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193" name="Google Shape;1193;p58"/>
          <p:cNvGrpSpPr/>
          <p:nvPr/>
        </p:nvGrpSpPr>
        <p:grpSpPr>
          <a:xfrm>
            <a:off x="6123875" y="728477"/>
            <a:ext cx="2715746" cy="3830730"/>
            <a:chOff x="6123875" y="728477"/>
            <a:chExt cx="2715746" cy="3830730"/>
          </a:xfrm>
        </p:grpSpPr>
        <p:sp>
          <p:nvSpPr>
            <p:cNvPr id="1194" name="Google Shape;1194;p58"/>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5" name="Google Shape;1195;p58"/>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6" name="Google Shape;1196;p58"/>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7" name="Google Shape;1197;p58"/>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8" name="Google Shape;1198;p58"/>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9" name="Google Shape;1199;p58"/>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0" name="Google Shape;1200;p58"/>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1" name="Google Shape;1201;p58"/>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2" name="Google Shape;1202;p58"/>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3" name="Google Shape;1203;p58"/>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4" name="Google Shape;1204;p58"/>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5" name="Google Shape;1205;p58"/>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6" name="Google Shape;1206;p58"/>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7" name="Google Shape;1207;p58"/>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8" name="Google Shape;1208;p58"/>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9" name="Google Shape;1209;p58"/>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0" name="Google Shape;1210;p58"/>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1" name="Google Shape;1211;p58"/>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2" name="Google Shape;1212;p58"/>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3" name="Google Shape;1213;p58"/>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4" name="Google Shape;1214;p58"/>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5" name="Google Shape;1215;p58"/>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6" name="Google Shape;1216;p58"/>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7" name="Google Shape;1217;p58"/>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8" name="Google Shape;1218;p58"/>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pic>
        <p:nvPicPr>
          <p:cNvPr id="1219" name="Google Shape;1219;p58"/>
          <p:cNvPicPr preferRelativeResize="0"/>
          <p:nvPr/>
        </p:nvPicPr>
        <p:blipFill rotWithShape="1">
          <a:blip r:embed="rId3">
            <a:alphaModFix/>
          </a:blip>
          <a:srcRect b="0" l="0" r="0" t="0"/>
          <a:stretch/>
        </p:blipFill>
        <p:spPr>
          <a:xfrm>
            <a:off x="3983100" y="1558800"/>
            <a:ext cx="1595501" cy="1196626"/>
          </a:xfrm>
          <a:prstGeom prst="rect">
            <a:avLst/>
          </a:prstGeom>
          <a:noFill/>
          <a:ln>
            <a:noFill/>
          </a:ln>
        </p:spPr>
      </p:pic>
      <p:pic>
        <p:nvPicPr>
          <p:cNvPr id="1220" name="Google Shape;1220;p58"/>
          <p:cNvPicPr preferRelativeResize="0"/>
          <p:nvPr/>
        </p:nvPicPr>
        <p:blipFill rotWithShape="1">
          <a:blip r:embed="rId4">
            <a:alphaModFix/>
          </a:blip>
          <a:srcRect b="0" l="0" r="0" t="0"/>
          <a:stretch/>
        </p:blipFill>
        <p:spPr>
          <a:xfrm>
            <a:off x="3620472" y="3396213"/>
            <a:ext cx="1839600" cy="1574637"/>
          </a:xfrm>
          <a:prstGeom prst="rect">
            <a:avLst/>
          </a:prstGeom>
          <a:noFill/>
          <a:ln>
            <a:noFill/>
          </a:ln>
        </p:spPr>
      </p:pic>
      <p:pic>
        <p:nvPicPr>
          <p:cNvPr id="1221" name="Google Shape;1221;p58"/>
          <p:cNvPicPr preferRelativeResize="0"/>
          <p:nvPr/>
        </p:nvPicPr>
        <p:blipFill rotWithShape="1">
          <a:blip r:embed="rId5">
            <a:alphaModFix/>
          </a:blip>
          <a:srcRect b="0" l="0" r="0" t="0"/>
          <a:stretch/>
        </p:blipFill>
        <p:spPr>
          <a:xfrm>
            <a:off x="4884425" y="2638950"/>
            <a:ext cx="1839600" cy="1460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59"/>
          <p:cNvSpPr txBox="1"/>
          <p:nvPr>
            <p:ph type="title"/>
          </p:nvPr>
        </p:nvSpPr>
        <p:spPr>
          <a:xfrm>
            <a:off x="855300" y="99175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sz="3000"/>
              <a:t>Securing a wireless network</a:t>
            </a:r>
            <a:endParaRPr sz="3000"/>
          </a:p>
        </p:txBody>
      </p:sp>
      <p:sp>
        <p:nvSpPr>
          <p:cNvPr id="1227" name="Google Shape;1227;p59"/>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228" name="Google Shape;1228;p59"/>
          <p:cNvGrpSpPr/>
          <p:nvPr/>
        </p:nvGrpSpPr>
        <p:grpSpPr>
          <a:xfrm>
            <a:off x="6123875" y="728477"/>
            <a:ext cx="2715746" cy="3830730"/>
            <a:chOff x="6123875" y="728477"/>
            <a:chExt cx="2715746" cy="3830730"/>
          </a:xfrm>
        </p:grpSpPr>
        <p:sp>
          <p:nvSpPr>
            <p:cNvPr id="1229" name="Google Shape;1229;p59"/>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0" name="Google Shape;1230;p59"/>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1" name="Google Shape;1231;p59"/>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2" name="Google Shape;1232;p59"/>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3" name="Google Shape;1233;p59"/>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4" name="Google Shape;1234;p59"/>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5" name="Google Shape;1235;p59"/>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6" name="Google Shape;1236;p59"/>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7" name="Google Shape;1237;p59"/>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8" name="Google Shape;1238;p59"/>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9" name="Google Shape;1239;p59"/>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0" name="Google Shape;1240;p59"/>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1" name="Google Shape;1241;p59"/>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2" name="Google Shape;1242;p59"/>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3" name="Google Shape;1243;p59"/>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4" name="Google Shape;1244;p59"/>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5" name="Google Shape;1245;p59"/>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6" name="Google Shape;1246;p59"/>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7" name="Google Shape;1247;p59"/>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8" name="Google Shape;1248;p59"/>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9" name="Google Shape;1249;p59"/>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0" name="Google Shape;1250;p59"/>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1" name="Google Shape;1251;p59"/>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2" name="Google Shape;1252;p59"/>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3" name="Google Shape;1253;p59"/>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254" name="Google Shape;1254;p59"/>
          <p:cNvSpPr txBox="1"/>
          <p:nvPr/>
        </p:nvSpPr>
        <p:spPr>
          <a:xfrm>
            <a:off x="855300" y="1629375"/>
            <a:ext cx="5031000" cy="1942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712"/>
              <a:buFont typeface="Arial"/>
              <a:buNone/>
            </a:pPr>
            <a:r>
              <a:rPr b="0" i="0" lang="en" sz="1712" u="none" cap="none" strike="noStrike">
                <a:solidFill>
                  <a:srgbClr val="FFFFFF"/>
                </a:solidFill>
                <a:latin typeface="Arial"/>
                <a:ea typeface="Arial"/>
                <a:cs typeface="Arial"/>
                <a:sym typeface="Arial"/>
              </a:rPr>
              <a:t>An issue with wireless technology is that it can be less secure than a wired system. </a:t>
            </a:r>
            <a:endParaRPr b="0" i="0" sz="1712" u="none" cap="none" strike="noStrike">
              <a:solidFill>
                <a:srgbClr val="FFFFFF"/>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712"/>
              <a:buFont typeface="Arial"/>
              <a:buNone/>
            </a:pPr>
            <a:r>
              <a:t/>
            </a:r>
            <a:endParaRPr b="0" i="0" sz="1712" u="none" cap="none" strike="noStrike">
              <a:solidFill>
                <a:srgbClr val="FFFFFF"/>
              </a:solidFill>
              <a:latin typeface="Arial"/>
              <a:ea typeface="Arial"/>
              <a:cs typeface="Arial"/>
              <a:sym typeface="Arial"/>
            </a:endParaRPr>
          </a:p>
          <a:p>
            <a:pPr indent="0" lvl="0" marL="0" marR="0" rtl="0" algn="l">
              <a:lnSpc>
                <a:spcPct val="90000"/>
              </a:lnSpc>
              <a:spcBef>
                <a:spcPts val="462"/>
              </a:spcBef>
              <a:spcAft>
                <a:spcPts val="0"/>
              </a:spcAft>
              <a:buClr>
                <a:srgbClr val="000000"/>
              </a:buClr>
              <a:buSzPts val="1712"/>
              <a:buFont typeface="Arial"/>
              <a:buNone/>
            </a:pPr>
            <a:r>
              <a:rPr b="0" i="0" lang="en" sz="1712" u="none" cap="none" strike="noStrike">
                <a:solidFill>
                  <a:srgbClr val="FFFFFF"/>
                </a:solidFill>
                <a:latin typeface="Arial"/>
                <a:ea typeface="Arial"/>
                <a:cs typeface="Arial"/>
                <a:sym typeface="Arial"/>
              </a:rPr>
              <a:t>Hackers can intercept radios signals being sent using receiving devices and read the data signals.</a:t>
            </a:r>
            <a:endParaRPr b="0" i="0" sz="1200" u="none" cap="none" strike="noStrike">
              <a:solidFill>
                <a:srgbClr val="FFFFFF"/>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60"/>
          <p:cNvSpPr txBox="1"/>
          <p:nvPr>
            <p:ph type="title"/>
          </p:nvPr>
        </p:nvSpPr>
        <p:spPr>
          <a:xfrm>
            <a:off x="855300" y="99175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sz="3000"/>
              <a:t>Securing a wireless network</a:t>
            </a:r>
            <a:endParaRPr sz="3000"/>
          </a:p>
        </p:txBody>
      </p:sp>
      <p:sp>
        <p:nvSpPr>
          <p:cNvPr id="1260" name="Google Shape;1260;p60"/>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261" name="Google Shape;1261;p60"/>
          <p:cNvGrpSpPr/>
          <p:nvPr/>
        </p:nvGrpSpPr>
        <p:grpSpPr>
          <a:xfrm>
            <a:off x="6123875" y="728477"/>
            <a:ext cx="2715746" cy="3830730"/>
            <a:chOff x="6123875" y="728477"/>
            <a:chExt cx="2715746" cy="3830730"/>
          </a:xfrm>
        </p:grpSpPr>
        <p:sp>
          <p:nvSpPr>
            <p:cNvPr id="1262" name="Google Shape;1262;p60"/>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3" name="Google Shape;1263;p60"/>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4" name="Google Shape;1264;p60"/>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5" name="Google Shape;1265;p60"/>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6" name="Google Shape;1266;p60"/>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7" name="Google Shape;1267;p60"/>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8" name="Google Shape;1268;p60"/>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9" name="Google Shape;1269;p60"/>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0" name="Google Shape;1270;p60"/>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1" name="Google Shape;1271;p60"/>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2" name="Google Shape;1272;p60"/>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3" name="Google Shape;1273;p60"/>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4" name="Google Shape;1274;p60"/>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5" name="Google Shape;1275;p60"/>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6" name="Google Shape;1276;p60"/>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7" name="Google Shape;1277;p60"/>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8" name="Google Shape;1278;p60"/>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9" name="Google Shape;1279;p60"/>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80" name="Google Shape;1280;p60"/>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81" name="Google Shape;1281;p60"/>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82" name="Google Shape;1282;p60"/>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83" name="Google Shape;1283;p60"/>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84" name="Google Shape;1284;p60"/>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85" name="Google Shape;1285;p60"/>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86" name="Google Shape;1286;p60"/>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287" name="Google Shape;1287;p60"/>
          <p:cNvSpPr txBox="1"/>
          <p:nvPr/>
        </p:nvSpPr>
        <p:spPr>
          <a:xfrm>
            <a:off x="877300" y="1584800"/>
            <a:ext cx="4414800" cy="9753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FFFFFF"/>
              </a:buClr>
              <a:buSzPts val="1400"/>
              <a:buFont typeface="Barlow Light"/>
              <a:buChar char="●"/>
            </a:pPr>
            <a:r>
              <a:rPr b="0" i="0" lang="en" sz="1712" u="none" cap="none" strike="noStrike">
                <a:solidFill>
                  <a:srgbClr val="FFFFFF"/>
                </a:solidFill>
                <a:latin typeface="Arial"/>
                <a:ea typeface="Arial"/>
                <a:cs typeface="Arial"/>
                <a:sym typeface="Arial"/>
              </a:rPr>
              <a:t>WPA/WPA2</a:t>
            </a:r>
            <a:endParaRPr b="0" i="0" sz="1712" u="none" cap="none" strike="noStrike">
              <a:solidFill>
                <a:srgbClr val="FFFFFF"/>
              </a:solidFill>
              <a:latin typeface="Arial"/>
              <a:ea typeface="Arial"/>
              <a:cs typeface="Arial"/>
              <a:sym typeface="Arial"/>
            </a:endParaRPr>
          </a:p>
          <a:p>
            <a:pPr indent="-317500" lvl="0" marL="457200" marR="0" rtl="0" algn="l">
              <a:lnSpc>
                <a:spcPct val="100000"/>
              </a:lnSpc>
              <a:spcBef>
                <a:spcPts val="0"/>
              </a:spcBef>
              <a:spcAft>
                <a:spcPts val="0"/>
              </a:spcAft>
              <a:buClr>
                <a:srgbClr val="FFFFFF"/>
              </a:buClr>
              <a:buSzPts val="1400"/>
              <a:buFont typeface="Barlow Light"/>
              <a:buChar char="●"/>
            </a:pPr>
            <a:r>
              <a:rPr b="0" i="0" lang="en" sz="1712" u="none" cap="none" strike="noStrike">
                <a:solidFill>
                  <a:srgbClr val="FFFFFF"/>
                </a:solidFill>
                <a:latin typeface="Arial"/>
                <a:ea typeface="Arial"/>
                <a:cs typeface="Arial"/>
                <a:sym typeface="Arial"/>
              </a:rPr>
              <a:t>SSID</a:t>
            </a:r>
            <a:endParaRPr b="0" i="0" sz="1712" u="none" cap="none" strike="noStrike">
              <a:solidFill>
                <a:srgbClr val="FFFFFF"/>
              </a:solidFill>
              <a:latin typeface="Arial"/>
              <a:ea typeface="Arial"/>
              <a:cs typeface="Arial"/>
              <a:sym typeface="Arial"/>
            </a:endParaRPr>
          </a:p>
          <a:p>
            <a:pPr indent="-317500" lvl="0" marL="457200" marR="0" rtl="0" algn="l">
              <a:lnSpc>
                <a:spcPct val="100000"/>
              </a:lnSpc>
              <a:spcBef>
                <a:spcPts val="0"/>
              </a:spcBef>
              <a:spcAft>
                <a:spcPts val="0"/>
              </a:spcAft>
              <a:buClr>
                <a:srgbClr val="FFFFFF"/>
              </a:buClr>
              <a:buSzPts val="1400"/>
              <a:buFont typeface="Barlow Light"/>
              <a:buChar char="●"/>
            </a:pPr>
            <a:r>
              <a:rPr b="0" i="0" lang="en" sz="1712" u="none" cap="none" strike="noStrike">
                <a:solidFill>
                  <a:srgbClr val="FFFFFF"/>
                </a:solidFill>
                <a:latin typeface="Arial"/>
                <a:ea typeface="Arial"/>
                <a:cs typeface="Arial"/>
                <a:sym typeface="Arial"/>
              </a:rPr>
              <a:t>MAC address whitelists</a:t>
            </a:r>
            <a:endParaRPr b="0" i="0" sz="1712" u="none" cap="none" strike="noStrike">
              <a:solidFill>
                <a:srgbClr val="FFFFFF"/>
              </a:solidFill>
              <a:latin typeface="Arial"/>
              <a:ea typeface="Arial"/>
              <a:cs typeface="Arial"/>
              <a:sym typeface="Arial"/>
            </a:endParaRPr>
          </a:p>
        </p:txBody>
      </p:sp>
      <p:sp>
        <p:nvSpPr>
          <p:cNvPr id="1288" name="Google Shape;1288;p60"/>
          <p:cNvSpPr txBox="1"/>
          <p:nvPr/>
        </p:nvSpPr>
        <p:spPr>
          <a:xfrm>
            <a:off x="983425" y="2787525"/>
            <a:ext cx="5058600" cy="711600"/>
          </a:xfrm>
          <a:prstGeom prst="rect">
            <a:avLst/>
          </a:prstGeom>
          <a:solidFill>
            <a:srgbClr val="FF99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12"/>
              <a:buFont typeface="Arial"/>
              <a:buNone/>
            </a:pPr>
            <a:r>
              <a:rPr b="0" i="0" lang="en" sz="1712" u="none" cap="none" strike="noStrike">
                <a:solidFill>
                  <a:srgbClr val="FFFFFF"/>
                </a:solidFill>
                <a:latin typeface="Arial"/>
                <a:ea typeface="Arial"/>
                <a:cs typeface="Arial"/>
                <a:sym typeface="Arial"/>
              </a:rPr>
              <a:t>Spend 5 minutes researching each of these security measures.</a:t>
            </a:r>
            <a:endParaRPr b="0" i="0" sz="1712" u="none" cap="none"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6"/>
          <p:cNvSpPr txBox="1"/>
          <p:nvPr>
            <p:ph type="title"/>
          </p:nvPr>
        </p:nvSpPr>
        <p:spPr>
          <a:xfrm>
            <a:off x="882900" y="1038425"/>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sz="4900"/>
              <a:t>What is a network?</a:t>
            </a:r>
            <a:endParaRPr sz="4900"/>
          </a:p>
        </p:txBody>
      </p:sp>
      <p:sp>
        <p:nvSpPr>
          <p:cNvPr id="152" name="Google Shape;152;p16"/>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53" name="Google Shape;153;p16"/>
          <p:cNvGrpSpPr/>
          <p:nvPr/>
        </p:nvGrpSpPr>
        <p:grpSpPr>
          <a:xfrm>
            <a:off x="7437595" y="1516974"/>
            <a:ext cx="1402411" cy="3042366"/>
            <a:chOff x="6123875" y="728477"/>
            <a:chExt cx="2715746" cy="3830730"/>
          </a:xfrm>
        </p:grpSpPr>
        <p:sp>
          <p:nvSpPr>
            <p:cNvPr id="154" name="Google Shape;154;p16"/>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5" name="Google Shape;155;p16"/>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6" name="Google Shape;156;p16"/>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7" name="Google Shape;157;p16"/>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8" name="Google Shape;158;p16"/>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9" name="Google Shape;159;p16"/>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0" name="Google Shape;160;p16"/>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1" name="Google Shape;161;p16"/>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2" name="Google Shape;162;p16"/>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3" name="Google Shape;163;p16"/>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4" name="Google Shape;164;p16"/>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5" name="Google Shape;165;p16"/>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6" name="Google Shape;166;p16"/>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7" name="Google Shape;167;p16"/>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8" name="Google Shape;168;p16"/>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9" name="Google Shape;169;p16"/>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0" name="Google Shape;170;p16"/>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1" name="Google Shape;171;p16"/>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2" name="Google Shape;172;p16"/>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3" name="Google Shape;173;p16"/>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4" name="Google Shape;174;p16"/>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5" name="Google Shape;175;p16"/>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6" name="Google Shape;176;p16"/>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7" name="Google Shape;177;p16"/>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8" name="Google Shape;178;p16"/>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sp>
        <p:nvSpPr>
          <p:cNvPr id="1294" name="Google Shape;1294;p61"/>
          <p:cNvSpPr txBox="1"/>
          <p:nvPr>
            <p:ph idx="1" type="body"/>
          </p:nvPr>
        </p:nvSpPr>
        <p:spPr>
          <a:xfrm>
            <a:off x="457200" y="1089550"/>
            <a:ext cx="8229600" cy="3629400"/>
          </a:xfrm>
          <a:prstGeom prst="rect">
            <a:avLst/>
          </a:prstGeom>
          <a:noFill/>
          <a:ln>
            <a:noFill/>
          </a:ln>
        </p:spPr>
        <p:txBody>
          <a:bodyPr anchorCtr="0" anchor="t" bIns="45700" lIns="91425" spcFirstLastPara="1" rIns="91425" wrap="square" tIns="45700">
            <a:noAutofit/>
          </a:bodyPr>
          <a:lstStyle/>
          <a:p>
            <a:pPr indent="-259080" lvl="0" marL="342900" rtl="0" algn="l">
              <a:lnSpc>
                <a:spcPct val="115000"/>
              </a:lnSpc>
              <a:spcBef>
                <a:spcPts val="544"/>
              </a:spcBef>
              <a:spcAft>
                <a:spcPts val="0"/>
              </a:spcAft>
              <a:buClr>
                <a:srgbClr val="FFFFFF"/>
              </a:buClr>
              <a:buSzPts val="1400"/>
              <a:buFont typeface="Arial"/>
              <a:buChar char="●"/>
            </a:pPr>
            <a:r>
              <a:rPr lang="en" sz="2000">
                <a:solidFill>
                  <a:srgbClr val="FFFFFF"/>
                </a:solidFill>
                <a:latin typeface="Arial"/>
                <a:ea typeface="Arial"/>
                <a:cs typeface="Arial"/>
                <a:sym typeface="Arial"/>
              </a:rPr>
              <a:t>Wi-Fi Protected Access (WPA) was formally adopted in 2003. The most common WPA configuration is WPA-PSK (Pre-Shared Key). The keys used by WPA are 256-bit, a significant increase over the 64-bit and 128-bit keys used in the WEP system.</a:t>
            </a:r>
            <a:endParaRPr sz="2000">
              <a:solidFill>
                <a:srgbClr val="FFFFFF"/>
              </a:solidFill>
              <a:latin typeface="Arial"/>
              <a:ea typeface="Arial"/>
              <a:cs typeface="Arial"/>
              <a:sym typeface="Arial"/>
            </a:endParaRPr>
          </a:p>
          <a:p>
            <a:pPr indent="-259080" lvl="0" marL="342900" rtl="0" algn="l">
              <a:lnSpc>
                <a:spcPct val="115000"/>
              </a:lnSpc>
              <a:spcBef>
                <a:spcPts val="1600"/>
              </a:spcBef>
              <a:spcAft>
                <a:spcPts val="1600"/>
              </a:spcAft>
              <a:buClr>
                <a:srgbClr val="FFFFFF"/>
              </a:buClr>
              <a:buSzPts val="1400"/>
              <a:buFont typeface="Arial"/>
              <a:buChar char="●"/>
            </a:pPr>
            <a:r>
              <a:rPr lang="en" sz="2000">
                <a:solidFill>
                  <a:srgbClr val="FFFFFF"/>
                </a:solidFill>
                <a:latin typeface="Arial"/>
                <a:ea typeface="Arial"/>
                <a:cs typeface="Arial"/>
                <a:sym typeface="Arial"/>
              </a:rPr>
              <a:t>WPA has, as of 2006, been officially superseded by WPA2. One of the most significant changes between WPA and WPA2 is the mandatory use of AES algorithms and the introduction of CCMP (Counter Cipher Mode with Block Chaining Message Authentication Code Protocol) as a replacement for TKIP.</a:t>
            </a:r>
            <a:endParaRPr sz="2000">
              <a:solidFill>
                <a:srgbClr val="FFFFFF"/>
              </a:solidFill>
              <a:latin typeface="Arial"/>
              <a:ea typeface="Arial"/>
              <a:cs typeface="Arial"/>
              <a:sym typeface="Arial"/>
            </a:endParaRPr>
          </a:p>
        </p:txBody>
      </p:sp>
      <p:sp>
        <p:nvSpPr>
          <p:cNvPr id="1295" name="Google Shape;1295;p61"/>
          <p:cNvSpPr txBox="1"/>
          <p:nvPr>
            <p:ph idx="4294967295" type="title"/>
          </p:nvPr>
        </p:nvSpPr>
        <p:spPr>
          <a:xfrm>
            <a:off x="246775" y="200175"/>
            <a:ext cx="6042600" cy="56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4000"/>
              <a:buFont typeface="Calibri"/>
              <a:buNone/>
            </a:pPr>
            <a:r>
              <a:rPr b="1" lang="en" sz="4000">
                <a:solidFill>
                  <a:srgbClr val="FF9900"/>
                </a:solidFill>
                <a:latin typeface="Calibri"/>
                <a:ea typeface="Calibri"/>
                <a:cs typeface="Calibri"/>
                <a:sym typeface="Calibri"/>
              </a:rPr>
              <a:t>WPA/WPA2</a:t>
            </a:r>
            <a:endParaRPr>
              <a:solidFill>
                <a:srgbClr val="FF9900"/>
              </a:solidFill>
            </a:endParaRPr>
          </a:p>
        </p:txBody>
      </p:sp>
      <p:sp>
        <p:nvSpPr>
          <p:cNvPr id="1296" name="Google Shape;1296;p61"/>
          <p:cNvSpPr/>
          <p:nvPr/>
        </p:nvSpPr>
        <p:spPr>
          <a:xfrm>
            <a:off x="157050" y="2633725"/>
            <a:ext cx="8631600" cy="20235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FFFFFF"/>
                </a:solidFill>
                <a:latin typeface="Arial"/>
                <a:ea typeface="Arial"/>
                <a:cs typeface="Arial"/>
                <a:sym typeface="Arial"/>
              </a:rPr>
              <a:t>How is WPA2 Different from WPA?</a:t>
            </a:r>
            <a:r>
              <a:rPr b="0" i="0" lang="en" sz="1400" u="none" cap="none" strike="noStrike">
                <a:solidFill>
                  <a:srgbClr val="000000"/>
                </a:solidFill>
                <a:latin typeface="Barlow Light"/>
                <a:ea typeface="Barlow Light"/>
                <a:cs typeface="Barlow Light"/>
                <a:sym typeface="Barlow Light"/>
              </a:rPr>
              <a: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96"/>
                                        </p:tgtEl>
                                      </p:cBhvr>
                                    </p:animEffect>
                                    <p:set>
                                      <p:cBhvr>
                                        <p:cTn dur="1" fill="hold">
                                          <p:stCondLst>
                                            <p:cond delay="1000"/>
                                          </p:stCondLst>
                                        </p:cTn>
                                        <p:tgtEl>
                                          <p:spTgt spid="129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sp>
        <p:nvSpPr>
          <p:cNvPr id="1302" name="Google Shape;1302;p62"/>
          <p:cNvSpPr txBox="1"/>
          <p:nvPr>
            <p:ph idx="1" type="body"/>
          </p:nvPr>
        </p:nvSpPr>
        <p:spPr>
          <a:xfrm>
            <a:off x="457200" y="1084200"/>
            <a:ext cx="8229600" cy="3210300"/>
          </a:xfrm>
          <a:prstGeom prst="rect">
            <a:avLst/>
          </a:prstGeom>
          <a:noFill/>
          <a:ln>
            <a:noFill/>
          </a:ln>
        </p:spPr>
        <p:txBody>
          <a:bodyPr anchorCtr="0" anchor="t" bIns="45700" lIns="91425" spcFirstLastPara="1" rIns="91425" wrap="square" tIns="45700">
            <a:noAutofit/>
          </a:bodyPr>
          <a:lstStyle/>
          <a:p>
            <a:pPr indent="-284480" lvl="0" marL="342900" rtl="0" algn="l">
              <a:lnSpc>
                <a:spcPct val="115000"/>
              </a:lnSpc>
              <a:spcBef>
                <a:spcPts val="0"/>
              </a:spcBef>
              <a:spcAft>
                <a:spcPts val="0"/>
              </a:spcAft>
              <a:buSzPts val="1800"/>
              <a:buFont typeface="Arial"/>
              <a:buChar char="●"/>
            </a:pPr>
            <a:r>
              <a:rPr lang="en" sz="1800">
                <a:latin typeface="Arial"/>
                <a:ea typeface="Arial"/>
                <a:cs typeface="Arial"/>
                <a:sym typeface="Arial"/>
              </a:rPr>
              <a:t>One of the issues when using wireless networks is ensuring that the various devices are connecting to the correct WLAN. </a:t>
            </a:r>
            <a:endParaRPr sz="1800">
              <a:latin typeface="Arial"/>
              <a:ea typeface="Arial"/>
              <a:cs typeface="Arial"/>
              <a:sym typeface="Arial"/>
            </a:endParaRPr>
          </a:p>
          <a:p>
            <a:pPr indent="-284480" lvl="0" marL="342900" rtl="0" algn="l">
              <a:lnSpc>
                <a:spcPct val="115000"/>
              </a:lnSpc>
              <a:spcBef>
                <a:spcPts val="544"/>
              </a:spcBef>
              <a:spcAft>
                <a:spcPts val="0"/>
              </a:spcAft>
              <a:buSzPts val="1800"/>
              <a:buFont typeface="Arial"/>
              <a:buChar char="●"/>
            </a:pPr>
            <a:r>
              <a:rPr lang="en" sz="1800">
                <a:latin typeface="Arial"/>
                <a:ea typeface="Arial"/>
                <a:cs typeface="Arial"/>
                <a:sym typeface="Arial"/>
              </a:rPr>
              <a:t>As all of the data is being sent through radio waves rather than cables, each device needs a way of ensuring that it is connecting to the correct network. </a:t>
            </a:r>
            <a:endParaRPr sz="1800">
              <a:latin typeface="Arial"/>
              <a:ea typeface="Arial"/>
              <a:cs typeface="Arial"/>
              <a:sym typeface="Arial"/>
            </a:endParaRPr>
          </a:p>
          <a:p>
            <a:pPr indent="-284480" lvl="0" marL="342900" rtl="0" algn="l">
              <a:lnSpc>
                <a:spcPct val="115000"/>
              </a:lnSpc>
              <a:spcBef>
                <a:spcPts val="544"/>
              </a:spcBef>
              <a:spcAft>
                <a:spcPts val="0"/>
              </a:spcAft>
              <a:buSzPts val="1800"/>
              <a:buChar char="●"/>
            </a:pPr>
            <a:r>
              <a:rPr lang="en" sz="1800">
                <a:latin typeface="Arial"/>
                <a:ea typeface="Arial"/>
                <a:cs typeface="Arial"/>
                <a:sym typeface="Arial"/>
              </a:rPr>
              <a:t>The standard method of doing this is using a </a:t>
            </a:r>
            <a:r>
              <a:rPr lang="en" sz="1800">
                <a:solidFill>
                  <a:srgbClr val="FF9900"/>
                </a:solidFill>
                <a:latin typeface="Arial"/>
                <a:ea typeface="Arial"/>
                <a:cs typeface="Arial"/>
                <a:sym typeface="Arial"/>
              </a:rPr>
              <a:t>Service Set Identifier (SSID)</a:t>
            </a:r>
            <a:r>
              <a:rPr lang="en" sz="1800">
                <a:latin typeface="Arial"/>
                <a:ea typeface="Arial"/>
                <a:cs typeface="Arial"/>
                <a:sym typeface="Arial"/>
              </a:rPr>
              <a:t>, which is a 32 character code which is put into the header of each packet of data being sent. </a:t>
            </a:r>
            <a:endParaRPr sz="1800">
              <a:latin typeface="Arial"/>
              <a:ea typeface="Arial"/>
              <a:cs typeface="Arial"/>
              <a:sym typeface="Arial"/>
            </a:endParaRPr>
          </a:p>
          <a:p>
            <a:pPr indent="-284480" lvl="0" marL="342900" rtl="0" algn="l">
              <a:lnSpc>
                <a:spcPct val="115000"/>
              </a:lnSpc>
              <a:spcBef>
                <a:spcPts val="544"/>
              </a:spcBef>
              <a:spcAft>
                <a:spcPts val="1600"/>
              </a:spcAft>
              <a:buSzPts val="1800"/>
              <a:buFont typeface="Arial"/>
              <a:buChar char="●"/>
            </a:pPr>
            <a:r>
              <a:rPr lang="en" sz="1800">
                <a:latin typeface="Arial"/>
                <a:ea typeface="Arial"/>
                <a:cs typeface="Arial"/>
                <a:sym typeface="Arial"/>
              </a:rPr>
              <a:t>Each code is unique to the WLAN that is being used and acts as an identifier allowing data to be sent around that WLAN.</a:t>
            </a:r>
            <a:endParaRPr sz="1800">
              <a:latin typeface="Arial"/>
              <a:ea typeface="Arial"/>
              <a:cs typeface="Arial"/>
              <a:sym typeface="Arial"/>
            </a:endParaRPr>
          </a:p>
        </p:txBody>
      </p:sp>
      <p:sp>
        <p:nvSpPr>
          <p:cNvPr id="1303" name="Google Shape;1303;p62"/>
          <p:cNvSpPr txBox="1"/>
          <p:nvPr>
            <p:ph idx="4294967295" type="title"/>
          </p:nvPr>
        </p:nvSpPr>
        <p:spPr>
          <a:xfrm>
            <a:off x="246775" y="200175"/>
            <a:ext cx="8511900" cy="56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4000"/>
              <a:buFont typeface="Calibri"/>
              <a:buNone/>
            </a:pPr>
            <a:r>
              <a:rPr i="0" lang="en" sz="3600" u="none" cap="none" strike="noStrike">
                <a:solidFill>
                  <a:srgbClr val="FF9900"/>
                </a:solidFill>
                <a:latin typeface="Arial"/>
                <a:ea typeface="Arial"/>
                <a:cs typeface="Arial"/>
                <a:sym typeface="Arial"/>
              </a:rPr>
              <a:t>Service Set Identifier (SSID)</a:t>
            </a:r>
            <a:endParaRPr sz="2000">
              <a:solidFill>
                <a:srgbClr val="FF99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63"/>
          <p:cNvSpPr txBox="1"/>
          <p:nvPr>
            <p:ph idx="1" type="body"/>
          </p:nvPr>
        </p:nvSpPr>
        <p:spPr>
          <a:xfrm>
            <a:off x="215550" y="831150"/>
            <a:ext cx="8712900" cy="4051500"/>
          </a:xfrm>
          <a:prstGeom prst="rect">
            <a:avLst/>
          </a:prstGeom>
          <a:noFill/>
          <a:ln>
            <a:noFill/>
          </a:ln>
        </p:spPr>
        <p:txBody>
          <a:bodyPr anchorCtr="0" anchor="t" bIns="45700" lIns="91425" spcFirstLastPara="1" rIns="91425" wrap="square" tIns="45700">
            <a:noAutofit/>
          </a:bodyPr>
          <a:lstStyle/>
          <a:p>
            <a:pPr indent="-269240" lvl="0" marL="342900" rtl="0" algn="l">
              <a:lnSpc>
                <a:spcPct val="115000"/>
              </a:lnSpc>
              <a:spcBef>
                <a:spcPts val="0"/>
              </a:spcBef>
              <a:spcAft>
                <a:spcPts val="0"/>
              </a:spcAft>
              <a:buSzPts val="1800"/>
              <a:buChar char="●"/>
            </a:pPr>
            <a:r>
              <a:rPr lang="en" sz="1800">
                <a:latin typeface="Arial"/>
                <a:ea typeface="Arial"/>
                <a:cs typeface="Arial"/>
                <a:sym typeface="Arial"/>
              </a:rPr>
              <a:t>All devices that are on a network have what is called a </a:t>
            </a:r>
            <a:r>
              <a:rPr lang="en" sz="1800">
                <a:solidFill>
                  <a:srgbClr val="FF9900"/>
                </a:solidFill>
                <a:latin typeface="Arial"/>
                <a:ea typeface="Arial"/>
                <a:cs typeface="Arial"/>
                <a:sym typeface="Arial"/>
              </a:rPr>
              <a:t>Media Access Control</a:t>
            </a:r>
            <a:r>
              <a:rPr lang="en" sz="1800">
                <a:solidFill>
                  <a:srgbClr val="7F7F7F"/>
                </a:solidFill>
                <a:latin typeface="Arial"/>
                <a:ea typeface="Arial"/>
                <a:cs typeface="Arial"/>
                <a:sym typeface="Arial"/>
              </a:rPr>
              <a:t> </a:t>
            </a:r>
            <a:r>
              <a:rPr lang="en" sz="1800">
                <a:latin typeface="Arial"/>
                <a:ea typeface="Arial"/>
                <a:cs typeface="Arial"/>
                <a:sym typeface="Arial"/>
              </a:rPr>
              <a:t>or </a:t>
            </a:r>
            <a:r>
              <a:rPr lang="en" sz="1800">
                <a:solidFill>
                  <a:srgbClr val="FF9900"/>
                </a:solidFill>
                <a:latin typeface="Arial"/>
                <a:ea typeface="Arial"/>
                <a:cs typeface="Arial"/>
                <a:sym typeface="Arial"/>
              </a:rPr>
              <a:t>MAC address</a:t>
            </a:r>
            <a:r>
              <a:rPr lang="en" sz="1800">
                <a:latin typeface="Arial"/>
                <a:ea typeface="Arial"/>
                <a:cs typeface="Arial"/>
                <a:sym typeface="Arial"/>
              </a:rPr>
              <a:t>. This uniquely identifies each </a:t>
            </a:r>
            <a:r>
              <a:rPr lang="en" sz="1800" u="sng">
                <a:latin typeface="Arial"/>
                <a:ea typeface="Arial"/>
                <a:cs typeface="Arial"/>
                <a:sym typeface="Arial"/>
              </a:rPr>
              <a:t>device </a:t>
            </a:r>
            <a:r>
              <a:rPr lang="en" sz="1800">
                <a:latin typeface="Arial"/>
                <a:ea typeface="Arial"/>
                <a:cs typeface="Arial"/>
                <a:sym typeface="Arial"/>
              </a:rPr>
              <a:t>on the network.</a:t>
            </a:r>
            <a:endParaRPr sz="1800">
              <a:latin typeface="Arial"/>
              <a:ea typeface="Arial"/>
              <a:cs typeface="Arial"/>
              <a:sym typeface="Arial"/>
            </a:endParaRPr>
          </a:p>
          <a:p>
            <a:pPr indent="0" lvl="0" marL="342900" rtl="0" algn="l">
              <a:lnSpc>
                <a:spcPct val="115000"/>
              </a:lnSpc>
              <a:spcBef>
                <a:spcPts val="0"/>
              </a:spcBef>
              <a:spcAft>
                <a:spcPts val="0"/>
              </a:spcAft>
              <a:buSzPts val="1800"/>
              <a:buNone/>
            </a:pPr>
            <a:r>
              <a:t/>
            </a:r>
            <a:endParaRPr sz="1800">
              <a:latin typeface="Arial"/>
              <a:ea typeface="Arial"/>
              <a:cs typeface="Arial"/>
              <a:sym typeface="Arial"/>
            </a:endParaRPr>
          </a:p>
          <a:p>
            <a:pPr indent="-269240" lvl="0" marL="342900" rtl="0" algn="l">
              <a:lnSpc>
                <a:spcPct val="115000"/>
              </a:lnSpc>
              <a:spcBef>
                <a:spcPts val="592"/>
              </a:spcBef>
              <a:spcAft>
                <a:spcPts val="0"/>
              </a:spcAft>
              <a:buSzPts val="1800"/>
              <a:buFont typeface="Arial"/>
              <a:buChar char="●"/>
            </a:pPr>
            <a:r>
              <a:rPr lang="en" sz="1800">
                <a:latin typeface="Arial"/>
                <a:ea typeface="Arial"/>
                <a:cs typeface="Arial"/>
                <a:sym typeface="Arial"/>
              </a:rPr>
              <a:t>A MAC address is made up of the manufacturer code and a unique device code e.g.  </a:t>
            </a:r>
            <a:r>
              <a:rPr lang="en" sz="1800">
                <a:solidFill>
                  <a:srgbClr val="FF0000"/>
                </a:solidFill>
                <a:latin typeface="Arial"/>
                <a:ea typeface="Arial"/>
                <a:cs typeface="Arial"/>
                <a:sym typeface="Arial"/>
              </a:rPr>
              <a:t>02:32:45</a:t>
            </a:r>
            <a:r>
              <a:rPr lang="en" sz="1800">
                <a:latin typeface="Arial"/>
                <a:ea typeface="Arial"/>
                <a:cs typeface="Arial"/>
                <a:sym typeface="Arial"/>
              </a:rPr>
              <a:t>:77:89:ab.</a:t>
            </a:r>
            <a:endParaRPr sz="1800">
              <a:latin typeface="Arial"/>
              <a:ea typeface="Arial"/>
              <a:cs typeface="Arial"/>
              <a:sym typeface="Arial"/>
            </a:endParaRPr>
          </a:p>
          <a:p>
            <a:pPr indent="0" lvl="0" marL="342900" rtl="0" algn="l">
              <a:lnSpc>
                <a:spcPct val="115000"/>
              </a:lnSpc>
              <a:spcBef>
                <a:spcPts val="592"/>
              </a:spcBef>
              <a:spcAft>
                <a:spcPts val="0"/>
              </a:spcAft>
              <a:buSzPts val="1800"/>
              <a:buNone/>
            </a:pPr>
            <a:r>
              <a:t/>
            </a:r>
            <a:endParaRPr sz="1800">
              <a:latin typeface="Arial"/>
              <a:ea typeface="Arial"/>
              <a:cs typeface="Arial"/>
              <a:sym typeface="Arial"/>
            </a:endParaRPr>
          </a:p>
          <a:p>
            <a:pPr indent="-269240" lvl="0" marL="342900" rtl="0" algn="l">
              <a:lnSpc>
                <a:spcPct val="115000"/>
              </a:lnSpc>
              <a:spcBef>
                <a:spcPts val="592"/>
              </a:spcBef>
              <a:spcAft>
                <a:spcPts val="0"/>
              </a:spcAft>
              <a:buSzPts val="1800"/>
              <a:buFont typeface="Arial"/>
              <a:buChar char="●"/>
            </a:pPr>
            <a:r>
              <a:rPr lang="en" sz="1800">
                <a:latin typeface="Arial"/>
                <a:ea typeface="Arial"/>
                <a:cs typeface="Arial"/>
                <a:sym typeface="Arial"/>
              </a:rPr>
              <a:t>A MAC whitelist is an inventory of known MAC addresses that are permitted or denied access to the WIFI network. If you have two smartphones and one laptop that connect to your WIFI network, then the MAC address of each device would be added to the router's MAC whitelist.</a:t>
            </a:r>
            <a:endParaRPr sz="1800">
              <a:latin typeface="Arial"/>
              <a:ea typeface="Arial"/>
              <a:cs typeface="Arial"/>
              <a:sym typeface="Arial"/>
            </a:endParaRPr>
          </a:p>
        </p:txBody>
      </p:sp>
      <p:sp>
        <p:nvSpPr>
          <p:cNvPr id="1310" name="Google Shape;1310;p63"/>
          <p:cNvSpPr txBox="1"/>
          <p:nvPr>
            <p:ph idx="4294967295" type="title"/>
          </p:nvPr>
        </p:nvSpPr>
        <p:spPr>
          <a:xfrm>
            <a:off x="179500" y="174056"/>
            <a:ext cx="4206900" cy="53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4000"/>
              <a:buFont typeface="Calibri"/>
              <a:buNone/>
            </a:pPr>
            <a:r>
              <a:rPr b="1" lang="en" sz="4000">
                <a:solidFill>
                  <a:srgbClr val="FF9900"/>
                </a:solidFill>
                <a:latin typeface="Calibri"/>
                <a:ea typeface="Calibri"/>
                <a:cs typeface="Calibri"/>
                <a:sym typeface="Calibri"/>
              </a:rPr>
              <a:t>MAC Whitelist</a:t>
            </a:r>
            <a:endParaRPr>
              <a:solidFill>
                <a:srgbClr val="FF99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14" name="Shape 1314"/>
        <p:cNvGrpSpPr/>
        <p:nvPr/>
      </p:nvGrpSpPr>
      <p:grpSpPr>
        <a:xfrm>
          <a:off x="0" y="0"/>
          <a:ext cx="0" cy="0"/>
          <a:chOff x="0" y="0"/>
          <a:chExt cx="0" cy="0"/>
        </a:xfrm>
      </p:grpSpPr>
      <p:sp>
        <p:nvSpPr>
          <p:cNvPr id="1315" name="Google Shape;1315;p64"/>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latin typeface="Arial"/>
                <a:ea typeface="Arial"/>
                <a:cs typeface="Arial"/>
                <a:sym typeface="Arial"/>
              </a:rPr>
              <a:t>CSMA/CA</a:t>
            </a:r>
            <a:endParaRPr>
              <a:latin typeface="Arial"/>
              <a:ea typeface="Arial"/>
              <a:cs typeface="Arial"/>
              <a:sym typeface="Arial"/>
            </a:endParaRPr>
          </a:p>
        </p:txBody>
      </p:sp>
      <p:sp>
        <p:nvSpPr>
          <p:cNvPr id="1316" name="Google Shape;1316;p64"/>
          <p:cNvSpPr txBox="1"/>
          <p:nvPr>
            <p:ph idx="1" type="body"/>
          </p:nvPr>
        </p:nvSpPr>
        <p:spPr>
          <a:xfrm>
            <a:off x="855300" y="1353950"/>
            <a:ext cx="8094600" cy="396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
                <a:latin typeface="Arial"/>
                <a:ea typeface="Arial"/>
                <a:cs typeface="Arial"/>
                <a:sym typeface="Arial"/>
              </a:rPr>
              <a:t>A protocol for carrier transmission in wireless local networks</a:t>
            </a:r>
            <a:endParaRPr>
              <a:latin typeface="Arial"/>
              <a:ea typeface="Arial"/>
              <a:cs typeface="Arial"/>
              <a:sym typeface="Arial"/>
            </a:endParaRPr>
          </a:p>
        </p:txBody>
      </p:sp>
      <p:sp>
        <p:nvSpPr>
          <p:cNvPr id="1317" name="Google Shape;1317;p64"/>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sp>
        <p:nvSpPr>
          <p:cNvPr id="1318" name="Google Shape;1318;p64"/>
          <p:cNvSpPr txBox="1"/>
          <p:nvPr/>
        </p:nvSpPr>
        <p:spPr>
          <a:xfrm>
            <a:off x="855300" y="1927125"/>
            <a:ext cx="8052000" cy="913200"/>
          </a:xfrm>
          <a:prstGeom prst="rect">
            <a:avLst/>
          </a:prstGeom>
          <a:solidFill>
            <a:srgbClr val="FF9900"/>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Arial"/>
                <a:ea typeface="Arial"/>
                <a:cs typeface="Arial"/>
                <a:sym typeface="Arial"/>
              </a:rPr>
              <a:t>Research and document the protocol for CSMA/CA - include a clear flow chart of the CSMA/CA process.</a:t>
            </a:r>
            <a:endParaRPr b="0" i="0" sz="2400" u="none" cap="none" strike="noStrike">
              <a:solidFill>
                <a:srgbClr val="FFFFFF"/>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p65"/>
          <p:cNvSpPr txBox="1"/>
          <p:nvPr>
            <p:ph idx="1" type="body"/>
          </p:nvPr>
        </p:nvSpPr>
        <p:spPr>
          <a:xfrm>
            <a:off x="220350" y="1605451"/>
            <a:ext cx="8856900" cy="1873800"/>
          </a:xfrm>
          <a:prstGeom prst="rect">
            <a:avLst/>
          </a:prstGeom>
          <a:noFill/>
          <a:ln>
            <a:noFill/>
          </a:ln>
        </p:spPr>
        <p:txBody>
          <a:bodyPr anchorCtr="0" anchor="t" bIns="45700" lIns="91425" spcFirstLastPara="1" rIns="91425" wrap="square" tIns="45700">
            <a:noAutofit/>
          </a:bodyPr>
          <a:lstStyle/>
          <a:p>
            <a:pPr indent="-292100" lvl="0" marL="342900" rtl="0" algn="l">
              <a:lnSpc>
                <a:spcPct val="115000"/>
              </a:lnSpc>
              <a:spcBef>
                <a:spcPts val="640"/>
              </a:spcBef>
              <a:spcAft>
                <a:spcPts val="0"/>
              </a:spcAft>
              <a:buSzPts val="2400"/>
              <a:buFont typeface="Arial"/>
              <a:buChar char="●"/>
            </a:pPr>
            <a:r>
              <a:rPr lang="en" sz="2400">
                <a:latin typeface="Arial"/>
                <a:ea typeface="Arial"/>
                <a:cs typeface="Arial"/>
                <a:sym typeface="Arial"/>
              </a:rPr>
              <a:t>Developed to enable various devices to transmit data at high speeds without interfering with each other.</a:t>
            </a:r>
            <a:endParaRPr sz="2400">
              <a:latin typeface="Arial"/>
              <a:ea typeface="Arial"/>
              <a:cs typeface="Arial"/>
              <a:sym typeface="Arial"/>
            </a:endParaRPr>
          </a:p>
          <a:p>
            <a:pPr indent="-292100" lvl="0" marL="342900" rtl="0" algn="l">
              <a:lnSpc>
                <a:spcPct val="115000"/>
              </a:lnSpc>
              <a:spcBef>
                <a:spcPts val="640"/>
              </a:spcBef>
              <a:spcAft>
                <a:spcPts val="1600"/>
              </a:spcAft>
              <a:buSzPts val="2400"/>
              <a:buFont typeface="Arial"/>
              <a:buChar char="●"/>
            </a:pPr>
            <a:r>
              <a:rPr lang="en" sz="2400">
                <a:latin typeface="Arial"/>
                <a:ea typeface="Arial"/>
                <a:cs typeface="Arial"/>
                <a:sym typeface="Arial"/>
              </a:rPr>
              <a:t>When data is sent around networks, it is sent in frames with all frames being re-assembled at the receiving end. </a:t>
            </a:r>
            <a:endParaRPr sz="2400">
              <a:latin typeface="Arial"/>
              <a:ea typeface="Arial"/>
              <a:cs typeface="Arial"/>
              <a:sym typeface="Arial"/>
            </a:endParaRPr>
          </a:p>
        </p:txBody>
      </p:sp>
      <p:sp>
        <p:nvSpPr>
          <p:cNvPr id="1325" name="Google Shape;1325;p65"/>
          <p:cNvSpPr txBox="1"/>
          <p:nvPr>
            <p:ph idx="4294967295" type="title"/>
          </p:nvPr>
        </p:nvSpPr>
        <p:spPr>
          <a:xfrm>
            <a:off x="220338" y="205994"/>
            <a:ext cx="6393900" cy="85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600"/>
              <a:buFont typeface="Calibri"/>
              <a:buNone/>
            </a:pPr>
            <a:r>
              <a:rPr b="1" i="0" lang="en" sz="3600" u="none" cap="none" strike="noStrike">
                <a:solidFill>
                  <a:srgbClr val="FF9900"/>
                </a:solidFill>
                <a:latin typeface="Calibri"/>
                <a:ea typeface="Calibri"/>
                <a:cs typeface="Calibri"/>
                <a:sym typeface="Calibri"/>
              </a:rPr>
              <a:t>Carrier Sense Multiple Access with Collision Avoidance </a:t>
            </a:r>
            <a:r>
              <a:rPr b="1" i="0" lang="en" u="none" cap="none" strike="noStrike">
                <a:solidFill>
                  <a:srgbClr val="FF9900"/>
                </a:solidFill>
                <a:latin typeface="Calibri"/>
                <a:ea typeface="Calibri"/>
                <a:cs typeface="Calibri"/>
                <a:sym typeface="Calibri"/>
              </a:rPr>
              <a:t>(CSMA/CA)</a:t>
            </a:r>
            <a:endParaRPr sz="2800">
              <a:solidFill>
                <a:srgbClr val="FF99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0" name="Shape 1330"/>
        <p:cNvGrpSpPr/>
        <p:nvPr/>
      </p:nvGrpSpPr>
      <p:grpSpPr>
        <a:xfrm>
          <a:off x="0" y="0"/>
          <a:ext cx="0" cy="0"/>
          <a:chOff x="0" y="0"/>
          <a:chExt cx="0" cy="0"/>
        </a:xfrm>
      </p:grpSpPr>
      <p:sp>
        <p:nvSpPr>
          <p:cNvPr id="1331" name="Google Shape;1331;p66"/>
          <p:cNvSpPr txBox="1"/>
          <p:nvPr>
            <p:ph idx="4294967295" type="title"/>
          </p:nvPr>
        </p:nvSpPr>
        <p:spPr>
          <a:xfrm>
            <a:off x="243575" y="235594"/>
            <a:ext cx="8587200" cy="39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600"/>
              <a:buFont typeface="Calibri"/>
              <a:buNone/>
            </a:pPr>
            <a:r>
              <a:rPr b="1" i="0" lang="en" sz="2400" u="none" cap="none" strike="noStrike">
                <a:solidFill>
                  <a:srgbClr val="FF9900"/>
                </a:solidFill>
                <a:latin typeface="Calibri"/>
                <a:ea typeface="Calibri"/>
                <a:cs typeface="Calibri"/>
                <a:sym typeface="Calibri"/>
              </a:rPr>
              <a:t>Carrier Sense Multiple Access with Collision Avoidance (CSMA/CA)</a:t>
            </a:r>
            <a:endParaRPr sz="2400">
              <a:solidFill>
                <a:srgbClr val="FF9900"/>
              </a:solidFill>
            </a:endParaRPr>
          </a:p>
        </p:txBody>
      </p:sp>
      <p:sp>
        <p:nvSpPr>
          <p:cNvPr id="1332" name="Google Shape;1332;p66"/>
          <p:cNvSpPr txBox="1"/>
          <p:nvPr/>
        </p:nvSpPr>
        <p:spPr>
          <a:xfrm>
            <a:off x="435150" y="926545"/>
            <a:ext cx="8273700" cy="2605500"/>
          </a:xfrm>
          <a:prstGeom prst="rect">
            <a:avLst/>
          </a:prstGeom>
          <a:noFill/>
          <a:ln>
            <a:noFill/>
          </a:ln>
        </p:spPr>
        <p:txBody>
          <a:bodyPr anchorCtr="0" anchor="t" bIns="91425" lIns="91425" spcFirstLastPara="1" rIns="91425" wrap="square" tIns="91425">
            <a:noAutofit/>
          </a:bodyPr>
          <a:lstStyle/>
          <a:p>
            <a:pPr indent="-349250" lvl="0" marL="457200" marR="0" rtl="0" algn="l">
              <a:lnSpc>
                <a:spcPct val="100000"/>
              </a:lnSpc>
              <a:spcBef>
                <a:spcPts val="0"/>
              </a:spcBef>
              <a:spcAft>
                <a:spcPts val="0"/>
              </a:spcAft>
              <a:buClr>
                <a:srgbClr val="FFFFFF"/>
              </a:buClr>
              <a:buSzPts val="1900"/>
              <a:buFont typeface="Arial"/>
              <a:buChar char="●"/>
            </a:pPr>
            <a:r>
              <a:rPr b="0" i="0" lang="en" sz="1900" u="none" cap="none" strike="noStrike">
                <a:solidFill>
                  <a:srgbClr val="FFFFFF"/>
                </a:solidFill>
                <a:latin typeface="Arial"/>
                <a:ea typeface="Arial"/>
                <a:cs typeface="Arial"/>
                <a:sym typeface="Arial"/>
              </a:rPr>
              <a:t>Carrier Sense Multiple Access/with Collision Avoidance (CSMA/CA) is a network contention protocol used for carrier transmission in networks using the 802.11 standard. </a:t>
            </a:r>
            <a:endParaRPr b="0" i="0" sz="1900" u="none" cap="none" strike="noStrike">
              <a:solidFill>
                <a:srgbClr val="FFFFF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400"/>
              <a:buFont typeface="Arial"/>
              <a:buNone/>
            </a:pPr>
            <a:r>
              <a:t/>
            </a:r>
            <a:endParaRPr b="0" i="0" sz="1900" u="none" cap="none" strike="noStrike">
              <a:solidFill>
                <a:srgbClr val="FFFFFF"/>
              </a:solidFill>
              <a:latin typeface="Arial"/>
              <a:ea typeface="Arial"/>
              <a:cs typeface="Arial"/>
              <a:sym typeface="Arial"/>
            </a:endParaRPr>
          </a:p>
          <a:p>
            <a:pPr indent="-349250" lvl="0" marL="457200" marR="0" rtl="0" algn="l">
              <a:lnSpc>
                <a:spcPct val="100000"/>
              </a:lnSpc>
              <a:spcBef>
                <a:spcPts val="0"/>
              </a:spcBef>
              <a:spcAft>
                <a:spcPts val="0"/>
              </a:spcAft>
              <a:buClr>
                <a:srgbClr val="FFFFFF"/>
              </a:buClr>
              <a:buSzPts val="1900"/>
              <a:buFont typeface="Arial"/>
              <a:buChar char="●"/>
            </a:pPr>
            <a:r>
              <a:rPr b="0" i="0" lang="en" sz="1900" u="none" cap="none" strike="noStrike">
                <a:solidFill>
                  <a:srgbClr val="FFFFFF"/>
                </a:solidFill>
                <a:latin typeface="Arial"/>
                <a:ea typeface="Arial"/>
                <a:cs typeface="Arial"/>
                <a:sym typeface="Arial"/>
              </a:rPr>
              <a:t>CSMA/CA increases network traffic as it requires sending out a signal to the network even </a:t>
            </a:r>
            <a:r>
              <a:rPr b="1" i="0" lang="en" sz="1900" u="none" cap="none" strike="noStrike">
                <a:solidFill>
                  <a:srgbClr val="FFFFFF"/>
                </a:solidFill>
                <a:latin typeface="Arial"/>
                <a:ea typeface="Arial"/>
                <a:cs typeface="Arial"/>
                <a:sym typeface="Arial"/>
              </a:rPr>
              <a:t>before</a:t>
            </a:r>
            <a:r>
              <a:rPr b="0" i="0" lang="en" sz="1900" u="none" cap="none" strike="noStrike">
                <a:solidFill>
                  <a:srgbClr val="FFFFFF"/>
                </a:solidFill>
                <a:latin typeface="Arial"/>
                <a:ea typeface="Arial"/>
                <a:cs typeface="Arial"/>
                <a:sym typeface="Arial"/>
              </a:rPr>
              <a:t> transmitting any real data. This is to listen for any collision scenarios in the network and to inform other devices not to transmit prior to their occurrence.</a:t>
            </a:r>
            <a:endParaRPr b="0" i="0" sz="1900" u="none" cap="none" strike="noStrike">
              <a:solidFill>
                <a:srgbClr val="FFFFF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a:p>
            <a:pPr indent="0" lvl="0" marL="457200" marR="0" rtl="0" algn="l">
              <a:lnSpc>
                <a:spcPct val="100000"/>
              </a:lnSpc>
              <a:spcBef>
                <a:spcPts val="0"/>
              </a:spcBef>
              <a:spcAft>
                <a:spcPts val="0"/>
              </a:spcAft>
              <a:buNone/>
            </a:pPr>
            <a:r>
              <a:t/>
            </a:r>
            <a:endParaRPr b="0" i="0" sz="1900" u="none" cap="none" strike="noStrike">
              <a:solidFill>
                <a:srgbClr val="FFFFFF"/>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67"/>
          <p:cNvSpPr txBox="1"/>
          <p:nvPr>
            <p:ph idx="4294967295" type="title"/>
          </p:nvPr>
        </p:nvSpPr>
        <p:spPr>
          <a:xfrm>
            <a:off x="243575" y="235594"/>
            <a:ext cx="8587200" cy="39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600"/>
              <a:buFont typeface="Calibri"/>
              <a:buNone/>
            </a:pPr>
            <a:r>
              <a:rPr b="1" i="0" lang="en" sz="2400" u="none" cap="none" strike="noStrike">
                <a:solidFill>
                  <a:srgbClr val="FF9900"/>
                </a:solidFill>
                <a:latin typeface="Calibri"/>
                <a:ea typeface="Calibri"/>
                <a:cs typeface="Calibri"/>
                <a:sym typeface="Calibri"/>
              </a:rPr>
              <a:t>Carrier Sense Multiple Access with Collision Avoidance (CSMA/CA)</a:t>
            </a:r>
            <a:endParaRPr sz="2400">
              <a:solidFill>
                <a:srgbClr val="FF9900"/>
              </a:solidFill>
            </a:endParaRPr>
          </a:p>
        </p:txBody>
      </p:sp>
      <p:sp>
        <p:nvSpPr>
          <p:cNvPr id="1339" name="Google Shape;1339;p67"/>
          <p:cNvSpPr txBox="1"/>
          <p:nvPr/>
        </p:nvSpPr>
        <p:spPr>
          <a:xfrm>
            <a:off x="435150" y="886268"/>
            <a:ext cx="8273700" cy="1772700"/>
          </a:xfrm>
          <a:prstGeom prst="rect">
            <a:avLst/>
          </a:prstGeom>
          <a:noFill/>
          <a:ln>
            <a:noFill/>
          </a:ln>
        </p:spPr>
        <p:txBody>
          <a:bodyPr anchorCtr="0" anchor="t" bIns="91425" lIns="91425" spcFirstLastPara="1" rIns="91425" wrap="square" tIns="91425">
            <a:noAutofit/>
          </a:bodyPr>
          <a:lstStyle/>
          <a:p>
            <a:pPr indent="-349250" lvl="0" marL="457200" marR="0" rtl="0" algn="l">
              <a:lnSpc>
                <a:spcPct val="100000"/>
              </a:lnSpc>
              <a:spcBef>
                <a:spcPts val="0"/>
              </a:spcBef>
              <a:spcAft>
                <a:spcPts val="0"/>
              </a:spcAft>
              <a:buClr>
                <a:srgbClr val="FFFFFF"/>
              </a:buClr>
              <a:buSzPts val="1900"/>
              <a:buFont typeface="Arial"/>
              <a:buChar char="●"/>
            </a:pPr>
            <a:r>
              <a:rPr b="0" i="0" lang="en" sz="1900" u="none" cap="none" strike="noStrike">
                <a:solidFill>
                  <a:srgbClr val="FFFFFF"/>
                </a:solidFill>
                <a:latin typeface="Arial"/>
                <a:ea typeface="Arial"/>
                <a:cs typeface="Arial"/>
                <a:sym typeface="Arial"/>
              </a:rPr>
              <a:t>In contrast to the Carrier Sense Multiple Access/Collision Detect (CSMA/CD) protocol, which handles transmissions only </a:t>
            </a:r>
            <a:r>
              <a:rPr b="1" i="0" lang="en" sz="1900" u="none" cap="none" strike="noStrike">
                <a:solidFill>
                  <a:srgbClr val="FFFFFF"/>
                </a:solidFill>
                <a:latin typeface="Arial"/>
                <a:ea typeface="Arial"/>
                <a:cs typeface="Arial"/>
                <a:sym typeface="Arial"/>
              </a:rPr>
              <a:t>after </a:t>
            </a:r>
            <a:r>
              <a:rPr b="0" i="0" lang="en" sz="1900" u="none" cap="none" strike="noStrike">
                <a:solidFill>
                  <a:srgbClr val="FFFFFF"/>
                </a:solidFill>
                <a:latin typeface="Arial"/>
                <a:ea typeface="Arial"/>
                <a:cs typeface="Arial"/>
                <a:sym typeface="Arial"/>
              </a:rPr>
              <a:t>a collision has taken place, CSMA/CA works to </a:t>
            </a:r>
            <a:r>
              <a:rPr b="1" i="0" lang="en" sz="1900" u="none" cap="none" strike="noStrike">
                <a:solidFill>
                  <a:srgbClr val="FFFFFF"/>
                </a:solidFill>
                <a:latin typeface="Arial"/>
                <a:ea typeface="Arial"/>
                <a:cs typeface="Arial"/>
                <a:sym typeface="Arial"/>
              </a:rPr>
              <a:t>avoid</a:t>
            </a:r>
            <a:r>
              <a:rPr b="0" i="0" lang="en" sz="1900" u="none" cap="none" strike="noStrike">
                <a:solidFill>
                  <a:srgbClr val="FFFFFF"/>
                </a:solidFill>
                <a:latin typeface="Arial"/>
                <a:ea typeface="Arial"/>
                <a:cs typeface="Arial"/>
                <a:sym typeface="Arial"/>
              </a:rPr>
              <a:t> collisions.</a:t>
            </a:r>
            <a:endParaRPr b="0" i="0" sz="1900" u="none" cap="none" strike="noStrike">
              <a:solidFill>
                <a:srgbClr val="FFFFF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a:p>
            <a:pPr indent="-349250" lvl="0" marL="457200" marR="0" rtl="0" algn="l">
              <a:lnSpc>
                <a:spcPct val="100000"/>
              </a:lnSpc>
              <a:spcBef>
                <a:spcPts val="0"/>
              </a:spcBef>
              <a:spcAft>
                <a:spcPts val="0"/>
              </a:spcAft>
              <a:buClr>
                <a:srgbClr val="FFFFFF"/>
              </a:buClr>
              <a:buSzPts val="1900"/>
              <a:buFont typeface="Arial"/>
              <a:buChar char="●"/>
            </a:pPr>
            <a:r>
              <a:rPr b="0" i="0" lang="en" sz="1900" u="none" cap="none" strike="noStrike">
                <a:solidFill>
                  <a:srgbClr val="FFFFFF"/>
                </a:solidFill>
                <a:latin typeface="Arial"/>
                <a:ea typeface="Arial"/>
                <a:cs typeface="Arial"/>
                <a:sym typeface="Arial"/>
              </a:rPr>
              <a:t>You are NOT required to know the CSMA/CD protocol for A Level</a:t>
            </a:r>
            <a:endParaRPr b="0" i="0" sz="1900" u="none" cap="none" strike="noStrike">
              <a:solidFill>
                <a:srgbClr val="FFFFFF"/>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3" name="Shape 1343"/>
        <p:cNvGrpSpPr/>
        <p:nvPr/>
      </p:nvGrpSpPr>
      <p:grpSpPr>
        <a:xfrm>
          <a:off x="0" y="0"/>
          <a:ext cx="0" cy="0"/>
          <a:chOff x="0" y="0"/>
          <a:chExt cx="0" cy="0"/>
        </a:xfrm>
      </p:grpSpPr>
      <p:sp>
        <p:nvSpPr>
          <p:cNvPr id="1344" name="Google Shape;1344;p68"/>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pic>
        <p:nvPicPr>
          <p:cNvPr id="1345" name="Google Shape;1345;p68"/>
          <p:cNvPicPr preferRelativeResize="0"/>
          <p:nvPr/>
        </p:nvPicPr>
        <p:blipFill rotWithShape="1">
          <a:blip r:embed="rId3">
            <a:alphaModFix/>
          </a:blip>
          <a:srcRect b="0" l="0" r="0" t="0"/>
          <a:stretch/>
        </p:blipFill>
        <p:spPr>
          <a:xfrm>
            <a:off x="114000" y="89700"/>
            <a:ext cx="3826050" cy="4902650"/>
          </a:xfrm>
          <a:prstGeom prst="rect">
            <a:avLst/>
          </a:prstGeom>
          <a:noFill/>
          <a:ln>
            <a:noFill/>
          </a:ln>
        </p:spPr>
      </p:pic>
      <p:sp>
        <p:nvSpPr>
          <p:cNvPr id="1346" name="Google Shape;1346;p68"/>
          <p:cNvSpPr txBox="1"/>
          <p:nvPr/>
        </p:nvSpPr>
        <p:spPr>
          <a:xfrm>
            <a:off x="4007300" y="89700"/>
            <a:ext cx="5059200" cy="4719300"/>
          </a:xfrm>
          <a:prstGeom prst="rect">
            <a:avLst/>
          </a:prstGeom>
          <a:noFill/>
          <a:ln>
            <a:noFill/>
          </a:ln>
        </p:spPr>
        <p:txBody>
          <a:bodyPr anchorCtr="0" anchor="t" bIns="91425" lIns="91425" spcFirstLastPara="1" rIns="91425" wrap="square" tIns="91425">
            <a:spAutoFit/>
          </a:bodyPr>
          <a:lstStyle/>
          <a:p>
            <a:pPr indent="0" lvl="0" marL="0" marR="0" rtl="0" algn="l">
              <a:lnSpc>
                <a:spcPct val="160000"/>
              </a:lnSpc>
              <a:spcBef>
                <a:spcPts val="0"/>
              </a:spcBef>
              <a:spcAft>
                <a:spcPts val="0"/>
              </a:spcAft>
              <a:buClr>
                <a:srgbClr val="000000"/>
              </a:buClr>
              <a:buSzPts val="1300"/>
              <a:buFont typeface="Arial"/>
              <a:buNone/>
            </a:pPr>
            <a:r>
              <a:rPr b="1" i="0" lang="en" sz="1300" u="none" cap="none" strike="noStrike">
                <a:solidFill>
                  <a:srgbClr val="FF9900"/>
                </a:solidFill>
                <a:latin typeface="Arial"/>
                <a:ea typeface="Arial"/>
                <a:cs typeface="Arial"/>
                <a:sym typeface="Arial"/>
              </a:rPr>
              <a:t>Carrier-sense</a:t>
            </a:r>
            <a:endParaRPr b="1" i="0" sz="1300" u="none" cap="none" strike="noStrike">
              <a:solidFill>
                <a:srgbClr val="FF9900"/>
              </a:solidFill>
              <a:latin typeface="Arial"/>
              <a:ea typeface="Arial"/>
              <a:cs typeface="Arial"/>
              <a:sym typeface="Arial"/>
            </a:endParaRPr>
          </a:p>
          <a:p>
            <a:pPr indent="0" lvl="0" marL="0" marR="0" rtl="0" algn="l">
              <a:lnSpc>
                <a:spcPct val="115000"/>
              </a:lnSpc>
              <a:spcBef>
                <a:spcPts val="20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The first step is to listen to the frequency band to check for the presence of any other signals. It is here that a decision is made whether to send the message or to try again at a later time.</a:t>
            </a:r>
            <a:endParaRPr b="0" i="0" sz="1400" u="none" cap="none" strike="noStrike">
              <a:solidFill>
                <a:srgbClr val="FFFFFF"/>
              </a:solidFill>
              <a:latin typeface="Arial"/>
              <a:ea typeface="Arial"/>
              <a:cs typeface="Arial"/>
              <a:sym typeface="Arial"/>
            </a:endParaRPr>
          </a:p>
          <a:p>
            <a:pPr indent="0" lvl="0" marL="0" marR="0" rtl="0" algn="l">
              <a:lnSpc>
                <a:spcPct val="160000"/>
              </a:lnSpc>
              <a:spcBef>
                <a:spcPts val="1200"/>
              </a:spcBef>
              <a:spcAft>
                <a:spcPts val="0"/>
              </a:spcAft>
              <a:buClr>
                <a:srgbClr val="000000"/>
              </a:buClr>
              <a:buSzPts val="1300"/>
              <a:buFont typeface="Arial"/>
              <a:buNone/>
            </a:pPr>
            <a:r>
              <a:rPr b="1" i="0" lang="en" sz="1300" u="none" cap="none" strike="noStrike">
                <a:solidFill>
                  <a:srgbClr val="FF9900"/>
                </a:solidFill>
                <a:latin typeface="Arial"/>
                <a:ea typeface="Arial"/>
                <a:cs typeface="Arial"/>
                <a:sym typeface="Arial"/>
              </a:rPr>
              <a:t>Collision avoidance</a:t>
            </a:r>
            <a:endParaRPr b="1" i="0" sz="1300" u="none" cap="none" strike="noStrike">
              <a:solidFill>
                <a:srgbClr val="FF9900"/>
              </a:solidFill>
              <a:latin typeface="Arial"/>
              <a:ea typeface="Arial"/>
              <a:cs typeface="Arial"/>
              <a:sym typeface="Arial"/>
            </a:endParaRPr>
          </a:p>
          <a:p>
            <a:pPr indent="0" lvl="0" marL="0" marR="0" rtl="0" algn="l">
              <a:lnSpc>
                <a:spcPct val="115000"/>
              </a:lnSpc>
              <a:spcBef>
                <a:spcPts val="20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Upon the detection of an existing transmission on a channel, the node — an end device which is either sending or receiving data across the network — that wanted to send will wait for a period of time before trying again. Typically this is a random time within a range.</a:t>
            </a:r>
            <a:endParaRPr b="0" i="0" sz="1400" u="none" cap="none" strike="noStrike">
              <a:solidFill>
                <a:srgbClr val="FFFFFF"/>
              </a:solidFill>
              <a:latin typeface="Arial"/>
              <a:ea typeface="Arial"/>
              <a:cs typeface="Arial"/>
              <a:sym typeface="Arial"/>
            </a:endParaRPr>
          </a:p>
          <a:p>
            <a:pPr indent="0" lvl="0" marL="0" marR="0" rtl="0" algn="l">
              <a:lnSpc>
                <a:spcPct val="160000"/>
              </a:lnSpc>
              <a:spcBef>
                <a:spcPts val="1200"/>
              </a:spcBef>
              <a:spcAft>
                <a:spcPts val="0"/>
              </a:spcAft>
              <a:buClr>
                <a:srgbClr val="000000"/>
              </a:buClr>
              <a:buSzPts val="1300"/>
              <a:buFont typeface="Arial"/>
              <a:buNone/>
            </a:pPr>
            <a:r>
              <a:rPr b="1" i="0" lang="en" sz="1300" u="none" cap="none" strike="noStrike">
                <a:solidFill>
                  <a:srgbClr val="FF9900"/>
                </a:solidFill>
                <a:latin typeface="Arial"/>
                <a:ea typeface="Arial"/>
                <a:cs typeface="Arial"/>
                <a:sym typeface="Arial"/>
              </a:rPr>
              <a:t>Transmission</a:t>
            </a:r>
            <a:endParaRPr b="1" i="0" sz="1300" u="none" cap="none" strike="noStrike">
              <a:solidFill>
                <a:srgbClr val="FF9900"/>
              </a:solidFill>
              <a:latin typeface="Arial"/>
              <a:ea typeface="Arial"/>
              <a:cs typeface="Arial"/>
              <a:sym typeface="Arial"/>
            </a:endParaRPr>
          </a:p>
          <a:p>
            <a:pPr indent="0" lvl="0" marL="0" marR="0" rtl="0" algn="l">
              <a:lnSpc>
                <a:spcPct val="115000"/>
              </a:lnSpc>
              <a:spcBef>
                <a:spcPts val="200"/>
              </a:spcBef>
              <a:spcAft>
                <a:spcPts val="1200"/>
              </a:spcAft>
              <a:buClr>
                <a:srgbClr val="000000"/>
              </a:buClr>
              <a:buSzPts val="1400"/>
              <a:buFont typeface="Arial"/>
              <a:buNone/>
            </a:pPr>
            <a:r>
              <a:rPr b="0" i="0" lang="en" sz="1400" u="none" cap="none" strike="noStrike">
                <a:solidFill>
                  <a:srgbClr val="FFFFFF"/>
                </a:solidFill>
                <a:latin typeface="Arial"/>
                <a:ea typeface="Arial"/>
                <a:cs typeface="Arial"/>
                <a:sym typeface="Arial"/>
              </a:rPr>
              <a:t>Once the channel is free, the data is sent. Then, the sender needs to receive an acknowledgement message from the receiver to verify that the data was received successfully. Otherwise, the sender will attempt to resend the message.</a:t>
            </a:r>
            <a:endParaRPr b="0" i="0" sz="1600" u="none" cap="none" strike="noStrike">
              <a:solidFill>
                <a:srgbClr val="FFFFFF"/>
              </a:solidFill>
              <a:latin typeface="Barlow Light"/>
              <a:ea typeface="Barlow Light"/>
              <a:cs typeface="Barlow Light"/>
              <a:sym typeface="Barlow 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sp>
        <p:nvSpPr>
          <p:cNvPr id="1351" name="Google Shape;1351;p69"/>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pic>
        <p:nvPicPr>
          <p:cNvPr id="1352" name="Google Shape;1352;p69"/>
          <p:cNvPicPr preferRelativeResize="0"/>
          <p:nvPr/>
        </p:nvPicPr>
        <p:blipFill rotWithShape="1">
          <a:blip r:embed="rId3">
            <a:alphaModFix/>
          </a:blip>
          <a:srcRect b="0" l="0" r="0" t="0"/>
          <a:stretch/>
        </p:blipFill>
        <p:spPr>
          <a:xfrm>
            <a:off x="114000" y="89700"/>
            <a:ext cx="3826050" cy="4902650"/>
          </a:xfrm>
          <a:prstGeom prst="rect">
            <a:avLst/>
          </a:prstGeom>
          <a:noFill/>
          <a:ln>
            <a:noFill/>
          </a:ln>
        </p:spPr>
      </p:pic>
      <p:sp>
        <p:nvSpPr>
          <p:cNvPr id="1353" name="Google Shape;1353;p69"/>
          <p:cNvSpPr txBox="1"/>
          <p:nvPr/>
        </p:nvSpPr>
        <p:spPr>
          <a:xfrm>
            <a:off x="4045600" y="2022900"/>
            <a:ext cx="4951800" cy="1262100"/>
          </a:xfrm>
          <a:prstGeom prst="rect">
            <a:avLst/>
          </a:prstGeom>
          <a:solidFill>
            <a:schemeClr val="accent3"/>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accent6"/>
                </a:solidFill>
                <a:latin typeface="Arial"/>
                <a:ea typeface="Arial"/>
                <a:cs typeface="Arial"/>
                <a:sym typeface="Arial"/>
              </a:rPr>
              <a:t>Using the RTS/CTS exchange avoids the ‘hidden node’ problem.</a:t>
            </a:r>
            <a:endParaRPr b="0" i="0" sz="1400" u="none" cap="none" strike="noStrike">
              <a:solidFill>
                <a:schemeClr val="accent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accent6"/>
                </a:solidFill>
                <a:latin typeface="Arial"/>
                <a:ea typeface="Arial"/>
                <a:cs typeface="Arial"/>
                <a:sym typeface="Arial"/>
              </a:rPr>
              <a:t>Research the ‘Hidden Node Problem’ - what is it and why is it an issue?</a:t>
            </a:r>
            <a:endParaRPr b="0" i="0" sz="1400" u="none" cap="none" strike="noStrike">
              <a:solidFill>
                <a:schemeClr val="accent6"/>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70"/>
          <p:cNvSpPr txBox="1"/>
          <p:nvPr>
            <p:ph type="title"/>
          </p:nvPr>
        </p:nvSpPr>
        <p:spPr>
          <a:xfrm>
            <a:off x="152400" y="168125"/>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The Hidden Node Problem</a:t>
            </a:r>
            <a:endParaRPr/>
          </a:p>
        </p:txBody>
      </p:sp>
      <p:sp>
        <p:nvSpPr>
          <p:cNvPr id="1359" name="Google Shape;1359;p70"/>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pic>
        <p:nvPicPr>
          <p:cNvPr id="1360" name="Google Shape;1360;p70"/>
          <p:cNvPicPr preferRelativeResize="0"/>
          <p:nvPr/>
        </p:nvPicPr>
        <p:blipFill rotWithShape="1">
          <a:blip r:embed="rId3">
            <a:alphaModFix/>
          </a:blip>
          <a:srcRect b="0" l="0" r="0" t="0"/>
          <a:stretch/>
        </p:blipFill>
        <p:spPr>
          <a:xfrm>
            <a:off x="152400" y="697325"/>
            <a:ext cx="5099214" cy="3606401"/>
          </a:xfrm>
          <a:prstGeom prst="rect">
            <a:avLst/>
          </a:prstGeom>
          <a:noFill/>
          <a:ln>
            <a:noFill/>
          </a:ln>
        </p:spPr>
      </p:pic>
      <p:sp>
        <p:nvSpPr>
          <p:cNvPr id="1361" name="Google Shape;1361;p70"/>
          <p:cNvSpPr txBox="1"/>
          <p:nvPr/>
        </p:nvSpPr>
        <p:spPr>
          <a:xfrm>
            <a:off x="5345725" y="253225"/>
            <a:ext cx="365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arlow Light"/>
                <a:ea typeface="Barlow Light"/>
                <a:cs typeface="Barlow Light"/>
                <a:sym typeface="Barlow Light"/>
              </a:rPr>
              <a:t>Having </a:t>
            </a:r>
            <a:endParaRPr b="0" i="0" sz="1400" u="none" cap="none" strike="noStrike">
              <a:solidFill>
                <a:srgbClr val="000000"/>
              </a:solidFill>
              <a:latin typeface="Barlow Light"/>
              <a:ea typeface="Barlow Light"/>
              <a:cs typeface="Barlow Light"/>
              <a:sym typeface="Barlow Light"/>
            </a:endParaRPr>
          </a:p>
        </p:txBody>
      </p:sp>
      <p:sp>
        <p:nvSpPr>
          <p:cNvPr id="1362" name="Google Shape;1362;p70"/>
          <p:cNvSpPr txBox="1"/>
          <p:nvPr/>
        </p:nvSpPr>
        <p:spPr>
          <a:xfrm>
            <a:off x="5345725" y="697325"/>
            <a:ext cx="3657600" cy="3140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600" u="none" cap="none" strike="noStrike">
                <a:solidFill>
                  <a:srgbClr val="FFFFFF"/>
                </a:solidFill>
                <a:latin typeface="Arial"/>
                <a:ea typeface="Arial"/>
                <a:cs typeface="Arial"/>
                <a:sym typeface="Arial"/>
              </a:rPr>
              <a:t>I</a:t>
            </a:r>
            <a:r>
              <a:rPr b="0" i="0" lang="en" sz="1800" u="none" cap="none" strike="noStrike">
                <a:solidFill>
                  <a:srgbClr val="FFFFFF"/>
                </a:solidFill>
                <a:latin typeface="Arial"/>
                <a:ea typeface="Arial"/>
                <a:cs typeface="Arial"/>
                <a:sym typeface="Arial"/>
              </a:rPr>
              <a:t>n wireless networks, there may be an issue known as the hidden node problem, which interferes with the data transmission. </a:t>
            </a:r>
            <a:endParaRPr b="0" i="0"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800" u="none" cap="none" strike="noStrike">
                <a:solidFill>
                  <a:srgbClr val="FFFFFF"/>
                </a:solidFill>
                <a:latin typeface="Arial"/>
                <a:ea typeface="Arial"/>
                <a:cs typeface="Arial"/>
                <a:sym typeface="Arial"/>
              </a:rPr>
              <a:t>When a sending device checks whether the channel is idle, it can only check within its broadcast range. </a:t>
            </a:r>
            <a:endParaRPr b="0" i="0"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FFFFFF"/>
              </a:solidFill>
              <a:latin typeface="Barlow Light"/>
              <a:ea typeface="Barlow Light"/>
              <a:cs typeface="Barlow Light"/>
              <a:sym typeface="Barlow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7"/>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What is a network?</a:t>
            </a:r>
            <a:endParaRPr/>
          </a:p>
        </p:txBody>
      </p:sp>
      <p:sp>
        <p:nvSpPr>
          <p:cNvPr id="184" name="Google Shape;184;p17"/>
          <p:cNvSpPr txBox="1"/>
          <p:nvPr>
            <p:ph idx="1" type="body"/>
          </p:nvPr>
        </p:nvSpPr>
        <p:spPr>
          <a:xfrm>
            <a:off x="855300" y="1692988"/>
            <a:ext cx="6739200" cy="1901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400"/>
              <a:buNone/>
            </a:pPr>
            <a:r>
              <a:rPr lang="en" sz="2500">
                <a:solidFill>
                  <a:srgbClr val="FF9900"/>
                </a:solidFill>
                <a:latin typeface="Arial"/>
                <a:ea typeface="Arial"/>
                <a:cs typeface="Arial"/>
                <a:sym typeface="Arial"/>
              </a:rPr>
              <a:t>A network is a group of devices connected together to communicate with each other and share resources. </a:t>
            </a:r>
            <a:endParaRPr sz="2500">
              <a:solidFill>
                <a:srgbClr val="FF9900"/>
              </a:solidFill>
              <a:latin typeface="Arial"/>
              <a:ea typeface="Arial"/>
              <a:cs typeface="Arial"/>
              <a:sym typeface="Arial"/>
            </a:endParaRPr>
          </a:p>
          <a:p>
            <a:pPr indent="0" lvl="0" marL="0" rtl="0" algn="l">
              <a:lnSpc>
                <a:spcPct val="100000"/>
              </a:lnSpc>
              <a:spcBef>
                <a:spcPts val="0"/>
              </a:spcBef>
              <a:spcAft>
                <a:spcPts val="0"/>
              </a:spcAft>
              <a:buSzPts val="2400"/>
              <a:buNone/>
            </a:pPr>
            <a:r>
              <a:t/>
            </a:r>
            <a:endParaRPr sz="2500">
              <a:solidFill>
                <a:srgbClr val="FF9900"/>
              </a:solidFill>
              <a:latin typeface="Arial"/>
              <a:ea typeface="Arial"/>
              <a:cs typeface="Arial"/>
              <a:sym typeface="Arial"/>
            </a:endParaRPr>
          </a:p>
          <a:p>
            <a:pPr indent="0" lvl="0" marL="0" rtl="0" algn="l">
              <a:lnSpc>
                <a:spcPct val="100000"/>
              </a:lnSpc>
              <a:spcBef>
                <a:spcPts val="0"/>
              </a:spcBef>
              <a:spcAft>
                <a:spcPts val="0"/>
              </a:spcAft>
              <a:buSzPts val="2400"/>
              <a:buNone/>
            </a:pPr>
            <a:r>
              <a:t/>
            </a:r>
            <a:endParaRPr/>
          </a:p>
        </p:txBody>
      </p:sp>
      <p:sp>
        <p:nvSpPr>
          <p:cNvPr id="185" name="Google Shape;185;p17"/>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86" name="Google Shape;186;p17"/>
          <p:cNvGrpSpPr/>
          <p:nvPr/>
        </p:nvGrpSpPr>
        <p:grpSpPr>
          <a:xfrm>
            <a:off x="7437594" y="1516974"/>
            <a:ext cx="1402411" cy="3042366"/>
            <a:chOff x="6123875" y="728477"/>
            <a:chExt cx="2715746" cy="3830730"/>
          </a:xfrm>
        </p:grpSpPr>
        <p:sp>
          <p:nvSpPr>
            <p:cNvPr id="187" name="Google Shape;187;p17"/>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88" name="Google Shape;188;p17"/>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89" name="Google Shape;189;p17"/>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0" name="Google Shape;190;p17"/>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1" name="Google Shape;191;p17"/>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2" name="Google Shape;192;p17"/>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3" name="Google Shape;193;p17"/>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4" name="Google Shape;194;p17"/>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5" name="Google Shape;195;p17"/>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6" name="Google Shape;196;p17"/>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7" name="Google Shape;197;p17"/>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8" name="Google Shape;198;p17"/>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9" name="Google Shape;199;p17"/>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0" name="Google Shape;200;p17"/>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1" name="Google Shape;201;p17"/>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2" name="Google Shape;202;p17"/>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3" name="Google Shape;203;p17"/>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4" name="Google Shape;204;p17"/>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5" name="Google Shape;205;p17"/>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6" name="Google Shape;206;p17"/>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7" name="Google Shape;207;p17"/>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8" name="Google Shape;208;p17"/>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9" name="Google Shape;209;p17"/>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0" name="Google Shape;210;p17"/>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1" name="Google Shape;211;p17"/>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6" name="Shape 1366"/>
        <p:cNvGrpSpPr/>
        <p:nvPr/>
      </p:nvGrpSpPr>
      <p:grpSpPr>
        <a:xfrm>
          <a:off x="0" y="0"/>
          <a:ext cx="0" cy="0"/>
          <a:chOff x="0" y="0"/>
          <a:chExt cx="0" cy="0"/>
        </a:xfrm>
      </p:grpSpPr>
      <p:sp>
        <p:nvSpPr>
          <p:cNvPr id="1367" name="Google Shape;1367;p71"/>
          <p:cNvSpPr txBox="1"/>
          <p:nvPr>
            <p:ph type="title"/>
          </p:nvPr>
        </p:nvSpPr>
        <p:spPr>
          <a:xfrm>
            <a:off x="152400" y="168125"/>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The Hidden Node Problem</a:t>
            </a:r>
            <a:endParaRPr/>
          </a:p>
        </p:txBody>
      </p:sp>
      <p:sp>
        <p:nvSpPr>
          <p:cNvPr id="1368" name="Google Shape;1368;p71"/>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pic>
        <p:nvPicPr>
          <p:cNvPr id="1369" name="Google Shape;1369;p71"/>
          <p:cNvPicPr preferRelativeResize="0"/>
          <p:nvPr/>
        </p:nvPicPr>
        <p:blipFill rotWithShape="1">
          <a:blip r:embed="rId3">
            <a:alphaModFix/>
          </a:blip>
          <a:srcRect b="0" l="0" r="0" t="0"/>
          <a:stretch/>
        </p:blipFill>
        <p:spPr>
          <a:xfrm>
            <a:off x="152400" y="697325"/>
            <a:ext cx="5099214" cy="3606401"/>
          </a:xfrm>
          <a:prstGeom prst="rect">
            <a:avLst/>
          </a:prstGeom>
          <a:noFill/>
          <a:ln>
            <a:noFill/>
          </a:ln>
        </p:spPr>
      </p:pic>
      <p:sp>
        <p:nvSpPr>
          <p:cNvPr id="1370" name="Google Shape;1370;p71"/>
          <p:cNvSpPr txBox="1"/>
          <p:nvPr/>
        </p:nvSpPr>
        <p:spPr>
          <a:xfrm>
            <a:off x="5385250" y="432150"/>
            <a:ext cx="3639300" cy="427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800" u="none" cap="none" strike="noStrike">
                <a:solidFill>
                  <a:srgbClr val="FFFFFF"/>
                </a:solidFill>
                <a:latin typeface="Arial"/>
                <a:ea typeface="Arial"/>
                <a:cs typeface="Arial"/>
                <a:sym typeface="Arial"/>
              </a:rPr>
              <a:t>However, a device can be out of range from the broadcast of another device, but still be on the network connecting them (i.e. within the range of the WAP of the wireless network). </a:t>
            </a:r>
            <a:endParaRPr b="0" i="0"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800" u="none" cap="none" strike="noStrike">
                <a:solidFill>
                  <a:srgbClr val="FFFFFF"/>
                </a:solidFill>
                <a:latin typeface="Arial"/>
                <a:ea typeface="Arial"/>
                <a:cs typeface="Arial"/>
                <a:sym typeface="Arial"/>
              </a:rPr>
              <a:t>Therefore, they could both be sending data to the WAP at the same time, but would be unaware of the presence of the other device and, as a result, the WAP would not be able to receive any data due to the data collisions.</a:t>
            </a:r>
            <a:endParaRPr b="0" i="0" sz="2000" u="none" cap="none" strike="noStrike">
              <a:solidFill>
                <a:srgbClr val="FFFFFF"/>
              </a:solidFill>
              <a:latin typeface="Barlow Light"/>
              <a:ea typeface="Barlow Light"/>
              <a:cs typeface="Barlow Light"/>
              <a:sym typeface="Barlow Light"/>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72"/>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pic>
        <p:nvPicPr>
          <p:cNvPr id="1376" name="Google Shape;1376;p72"/>
          <p:cNvPicPr preferRelativeResize="0"/>
          <p:nvPr/>
        </p:nvPicPr>
        <p:blipFill rotWithShape="1">
          <a:blip r:embed="rId3">
            <a:alphaModFix/>
          </a:blip>
          <a:srcRect b="5988" l="4182" r="4099" t="29549"/>
          <a:stretch/>
        </p:blipFill>
        <p:spPr>
          <a:xfrm>
            <a:off x="1257925" y="1108725"/>
            <a:ext cx="5676249" cy="2926050"/>
          </a:xfrm>
          <a:prstGeom prst="rect">
            <a:avLst/>
          </a:prstGeom>
          <a:noFill/>
          <a:ln>
            <a:noFill/>
          </a:ln>
        </p:spPr>
      </p:pic>
      <p:sp>
        <p:nvSpPr>
          <p:cNvPr id="1377" name="Google Shape;1377;p72"/>
          <p:cNvSpPr txBox="1"/>
          <p:nvPr/>
        </p:nvSpPr>
        <p:spPr>
          <a:xfrm>
            <a:off x="278800" y="402700"/>
            <a:ext cx="643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Number the steps of CSMA/CA with RTS/CTS in the order that they operate</a:t>
            </a:r>
            <a:endParaRPr b="0" i="0" sz="1400" u="none" cap="none" strike="noStrike">
              <a:solidFill>
                <a:srgbClr val="FFFFFF"/>
              </a:solidFill>
              <a:latin typeface="Arial"/>
              <a:ea typeface="Arial"/>
              <a:cs typeface="Arial"/>
              <a:sym typeface="Arial"/>
            </a:endParaRPr>
          </a:p>
        </p:txBody>
      </p:sp>
      <p:sp>
        <p:nvSpPr>
          <p:cNvPr id="1378" name="Google Shape;1378;p72"/>
          <p:cNvSpPr txBox="1"/>
          <p:nvPr/>
        </p:nvSpPr>
        <p:spPr>
          <a:xfrm>
            <a:off x="396600" y="1214600"/>
            <a:ext cx="6198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Light"/>
                <a:ea typeface="Barlow Light"/>
                <a:cs typeface="Barlow Light"/>
                <a:sym typeface="Barlow Light"/>
              </a:rPr>
              <a:t>A</a:t>
            </a:r>
            <a:endParaRPr>
              <a:solidFill>
                <a:schemeClr val="dk1"/>
              </a:solidFill>
              <a:latin typeface="Barlow Light"/>
              <a:ea typeface="Barlow Light"/>
              <a:cs typeface="Barlow Light"/>
              <a:sym typeface="Barlow Light"/>
            </a:endParaRPr>
          </a:p>
          <a:p>
            <a:pPr indent="0" lvl="0" marL="0" rtl="0" algn="l">
              <a:spcBef>
                <a:spcPts val="0"/>
              </a:spcBef>
              <a:spcAft>
                <a:spcPts val="0"/>
              </a:spcAft>
              <a:buNone/>
            </a:pPr>
            <a:r>
              <a:t/>
            </a:r>
            <a:endParaRPr>
              <a:solidFill>
                <a:schemeClr val="dk1"/>
              </a:solidFill>
              <a:latin typeface="Barlow Light"/>
              <a:ea typeface="Barlow Light"/>
              <a:cs typeface="Barlow Light"/>
              <a:sym typeface="Barlow Light"/>
            </a:endParaRPr>
          </a:p>
          <a:p>
            <a:pPr indent="0" lvl="0" marL="0" rtl="0" algn="l">
              <a:spcBef>
                <a:spcPts val="0"/>
              </a:spcBef>
              <a:spcAft>
                <a:spcPts val="0"/>
              </a:spcAft>
              <a:buNone/>
            </a:pPr>
            <a:r>
              <a:t/>
            </a:r>
            <a:endParaRPr>
              <a:solidFill>
                <a:schemeClr val="dk1"/>
              </a:solidFill>
              <a:latin typeface="Barlow Light"/>
              <a:ea typeface="Barlow Light"/>
              <a:cs typeface="Barlow Light"/>
              <a:sym typeface="Barlow Light"/>
            </a:endParaRPr>
          </a:p>
          <a:p>
            <a:pPr indent="0" lvl="0" marL="0" rtl="0" algn="l">
              <a:spcBef>
                <a:spcPts val="0"/>
              </a:spcBef>
              <a:spcAft>
                <a:spcPts val="0"/>
              </a:spcAft>
              <a:buNone/>
            </a:pPr>
            <a:r>
              <a:rPr lang="en">
                <a:solidFill>
                  <a:schemeClr val="dk1"/>
                </a:solidFill>
                <a:latin typeface="Barlow Light"/>
                <a:ea typeface="Barlow Light"/>
                <a:cs typeface="Barlow Light"/>
                <a:sym typeface="Barlow Light"/>
              </a:rPr>
              <a:t>B</a:t>
            </a:r>
            <a:endParaRPr>
              <a:solidFill>
                <a:schemeClr val="dk1"/>
              </a:solidFill>
              <a:latin typeface="Barlow Light"/>
              <a:ea typeface="Barlow Light"/>
              <a:cs typeface="Barlow Light"/>
              <a:sym typeface="Barlow Light"/>
            </a:endParaRPr>
          </a:p>
          <a:p>
            <a:pPr indent="0" lvl="0" marL="0" rtl="0" algn="l">
              <a:spcBef>
                <a:spcPts val="0"/>
              </a:spcBef>
              <a:spcAft>
                <a:spcPts val="0"/>
              </a:spcAft>
              <a:buNone/>
            </a:pPr>
            <a:r>
              <a:t/>
            </a:r>
            <a:endParaRPr>
              <a:solidFill>
                <a:schemeClr val="dk1"/>
              </a:solidFill>
              <a:latin typeface="Barlow Light"/>
              <a:ea typeface="Barlow Light"/>
              <a:cs typeface="Barlow Light"/>
              <a:sym typeface="Barlow Light"/>
            </a:endParaRPr>
          </a:p>
          <a:p>
            <a:pPr indent="0" lvl="0" marL="0" rtl="0" algn="l">
              <a:spcBef>
                <a:spcPts val="0"/>
              </a:spcBef>
              <a:spcAft>
                <a:spcPts val="0"/>
              </a:spcAft>
              <a:buNone/>
            </a:pPr>
            <a:r>
              <a:rPr lang="en">
                <a:solidFill>
                  <a:schemeClr val="dk1"/>
                </a:solidFill>
                <a:latin typeface="Barlow Light"/>
                <a:ea typeface="Barlow Light"/>
                <a:cs typeface="Barlow Light"/>
                <a:sym typeface="Barlow Light"/>
              </a:rPr>
              <a:t>C</a:t>
            </a:r>
            <a:endParaRPr>
              <a:solidFill>
                <a:schemeClr val="dk1"/>
              </a:solidFill>
              <a:latin typeface="Barlow Light"/>
              <a:ea typeface="Barlow Light"/>
              <a:cs typeface="Barlow Light"/>
              <a:sym typeface="Barlow Light"/>
            </a:endParaRPr>
          </a:p>
          <a:p>
            <a:pPr indent="0" lvl="0" marL="0" rtl="0" algn="l">
              <a:spcBef>
                <a:spcPts val="0"/>
              </a:spcBef>
              <a:spcAft>
                <a:spcPts val="0"/>
              </a:spcAft>
              <a:buNone/>
            </a:pPr>
            <a:r>
              <a:t/>
            </a:r>
            <a:endParaRPr>
              <a:solidFill>
                <a:schemeClr val="dk1"/>
              </a:solidFill>
              <a:latin typeface="Barlow Light"/>
              <a:ea typeface="Barlow Light"/>
              <a:cs typeface="Barlow Light"/>
              <a:sym typeface="Barlow Light"/>
            </a:endParaRPr>
          </a:p>
          <a:p>
            <a:pPr indent="0" lvl="0" marL="0" rtl="0" algn="l">
              <a:spcBef>
                <a:spcPts val="0"/>
              </a:spcBef>
              <a:spcAft>
                <a:spcPts val="0"/>
              </a:spcAft>
              <a:buNone/>
            </a:pPr>
            <a:r>
              <a:t/>
            </a:r>
            <a:endParaRPr>
              <a:solidFill>
                <a:schemeClr val="dk1"/>
              </a:solidFill>
              <a:latin typeface="Barlow Light"/>
              <a:ea typeface="Barlow Light"/>
              <a:cs typeface="Barlow Light"/>
              <a:sym typeface="Barlow Light"/>
            </a:endParaRPr>
          </a:p>
          <a:p>
            <a:pPr indent="0" lvl="0" marL="0" rtl="0" algn="l">
              <a:spcBef>
                <a:spcPts val="0"/>
              </a:spcBef>
              <a:spcAft>
                <a:spcPts val="0"/>
              </a:spcAft>
              <a:buNone/>
            </a:pPr>
            <a:r>
              <a:rPr lang="en">
                <a:solidFill>
                  <a:schemeClr val="dk1"/>
                </a:solidFill>
                <a:latin typeface="Barlow Light"/>
                <a:ea typeface="Barlow Light"/>
                <a:cs typeface="Barlow Light"/>
                <a:sym typeface="Barlow Light"/>
              </a:rPr>
              <a:t>D</a:t>
            </a:r>
            <a:endParaRPr>
              <a:solidFill>
                <a:schemeClr val="dk1"/>
              </a:solidFill>
              <a:latin typeface="Barlow Light"/>
              <a:ea typeface="Barlow Light"/>
              <a:cs typeface="Barlow Light"/>
              <a:sym typeface="Barlow Light"/>
            </a:endParaRPr>
          </a:p>
          <a:p>
            <a:pPr indent="0" lvl="0" marL="0" rtl="0" algn="l">
              <a:spcBef>
                <a:spcPts val="0"/>
              </a:spcBef>
              <a:spcAft>
                <a:spcPts val="0"/>
              </a:spcAft>
              <a:buNone/>
            </a:pPr>
            <a:r>
              <a:t/>
            </a:r>
            <a:endParaRPr>
              <a:solidFill>
                <a:schemeClr val="dk1"/>
              </a:solidFill>
              <a:latin typeface="Barlow Light"/>
              <a:ea typeface="Barlow Light"/>
              <a:cs typeface="Barlow Light"/>
              <a:sym typeface="Barlow Light"/>
            </a:endParaRPr>
          </a:p>
          <a:p>
            <a:pPr indent="0" lvl="0" marL="0" rtl="0" algn="l">
              <a:spcBef>
                <a:spcPts val="0"/>
              </a:spcBef>
              <a:spcAft>
                <a:spcPts val="0"/>
              </a:spcAft>
              <a:buNone/>
            </a:pPr>
            <a:r>
              <a:t/>
            </a:r>
            <a:endParaRPr>
              <a:solidFill>
                <a:schemeClr val="dk1"/>
              </a:solidFill>
              <a:latin typeface="Barlow Light"/>
              <a:ea typeface="Barlow Light"/>
              <a:cs typeface="Barlow Light"/>
              <a:sym typeface="Barlow Light"/>
            </a:endParaRPr>
          </a:p>
          <a:p>
            <a:pPr indent="0" lvl="0" marL="0" rtl="0" algn="l">
              <a:spcBef>
                <a:spcPts val="0"/>
              </a:spcBef>
              <a:spcAft>
                <a:spcPts val="0"/>
              </a:spcAft>
              <a:buNone/>
            </a:pPr>
            <a:r>
              <a:rPr lang="en">
                <a:solidFill>
                  <a:schemeClr val="dk1"/>
                </a:solidFill>
                <a:latin typeface="Barlow Light"/>
                <a:ea typeface="Barlow Light"/>
                <a:cs typeface="Barlow Light"/>
                <a:sym typeface="Barlow Light"/>
              </a:rPr>
              <a:t>E</a:t>
            </a:r>
            <a:endParaRPr>
              <a:solidFill>
                <a:schemeClr val="dk1"/>
              </a:solidFill>
              <a:latin typeface="Barlow Light"/>
              <a:ea typeface="Barlow Light"/>
              <a:cs typeface="Barlow Light"/>
              <a:sym typeface="Barlow Light"/>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73"/>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pic>
        <p:nvPicPr>
          <p:cNvPr id="1384" name="Google Shape;1384;p73"/>
          <p:cNvPicPr preferRelativeResize="0"/>
          <p:nvPr/>
        </p:nvPicPr>
        <p:blipFill rotWithShape="1">
          <a:blip r:embed="rId3">
            <a:alphaModFix/>
          </a:blip>
          <a:srcRect b="5987" l="4182" r="4099" t="79734"/>
          <a:stretch/>
        </p:blipFill>
        <p:spPr>
          <a:xfrm>
            <a:off x="278800" y="2587925"/>
            <a:ext cx="5676249" cy="648075"/>
          </a:xfrm>
          <a:prstGeom prst="rect">
            <a:avLst/>
          </a:prstGeom>
          <a:noFill/>
          <a:ln>
            <a:noFill/>
          </a:ln>
        </p:spPr>
      </p:pic>
      <p:sp>
        <p:nvSpPr>
          <p:cNvPr id="1385" name="Google Shape;1385;p73"/>
          <p:cNvSpPr txBox="1"/>
          <p:nvPr/>
        </p:nvSpPr>
        <p:spPr>
          <a:xfrm>
            <a:off x="278800" y="402700"/>
            <a:ext cx="643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Number the steps of CSMA/CA with RTS/CTS in the order that they operate</a:t>
            </a:r>
            <a:endParaRPr b="0" i="0" sz="1400" u="none" cap="none" strike="noStrike">
              <a:solidFill>
                <a:srgbClr val="FFFFFF"/>
              </a:solidFill>
              <a:latin typeface="Arial"/>
              <a:ea typeface="Arial"/>
              <a:cs typeface="Arial"/>
              <a:sym typeface="Arial"/>
            </a:endParaRPr>
          </a:p>
        </p:txBody>
      </p:sp>
      <p:pic>
        <p:nvPicPr>
          <p:cNvPr id="1386" name="Google Shape;1386;p73"/>
          <p:cNvPicPr preferRelativeResize="0"/>
          <p:nvPr/>
        </p:nvPicPr>
        <p:blipFill rotWithShape="1">
          <a:blip r:embed="rId3">
            <a:alphaModFix/>
          </a:blip>
          <a:srcRect b="30281" l="4182" r="4099" t="57247"/>
          <a:stretch/>
        </p:blipFill>
        <p:spPr>
          <a:xfrm>
            <a:off x="319800" y="4069300"/>
            <a:ext cx="5586600" cy="566025"/>
          </a:xfrm>
          <a:prstGeom prst="rect">
            <a:avLst/>
          </a:prstGeom>
          <a:noFill/>
          <a:ln>
            <a:noFill/>
          </a:ln>
        </p:spPr>
      </p:pic>
      <p:pic>
        <p:nvPicPr>
          <p:cNvPr id="1387" name="Google Shape;1387;p73"/>
          <p:cNvPicPr preferRelativeResize="0"/>
          <p:nvPr/>
        </p:nvPicPr>
        <p:blipFill rotWithShape="1">
          <a:blip r:embed="rId3">
            <a:alphaModFix/>
          </a:blip>
          <a:srcRect b="42132" l="4182" r="4099" t="43589"/>
          <a:stretch/>
        </p:blipFill>
        <p:spPr>
          <a:xfrm>
            <a:off x="278800" y="1074600"/>
            <a:ext cx="5676249" cy="648075"/>
          </a:xfrm>
          <a:prstGeom prst="rect">
            <a:avLst/>
          </a:prstGeom>
          <a:noFill/>
          <a:ln>
            <a:noFill/>
          </a:ln>
        </p:spPr>
      </p:pic>
      <p:pic>
        <p:nvPicPr>
          <p:cNvPr id="1388" name="Google Shape;1388;p73"/>
          <p:cNvPicPr preferRelativeResize="0"/>
          <p:nvPr/>
        </p:nvPicPr>
        <p:blipFill rotWithShape="1">
          <a:blip r:embed="rId3">
            <a:alphaModFix/>
          </a:blip>
          <a:srcRect b="55174" l="4182" r="4099" t="29548"/>
          <a:stretch/>
        </p:blipFill>
        <p:spPr>
          <a:xfrm>
            <a:off x="278800" y="1808575"/>
            <a:ext cx="5676249" cy="693450"/>
          </a:xfrm>
          <a:prstGeom prst="rect">
            <a:avLst/>
          </a:prstGeom>
          <a:noFill/>
          <a:ln>
            <a:noFill/>
          </a:ln>
        </p:spPr>
      </p:pic>
      <p:pic>
        <p:nvPicPr>
          <p:cNvPr id="1389" name="Google Shape;1389;p73"/>
          <p:cNvPicPr preferRelativeResize="0"/>
          <p:nvPr/>
        </p:nvPicPr>
        <p:blipFill rotWithShape="1">
          <a:blip r:embed="rId3">
            <a:alphaModFix/>
          </a:blip>
          <a:srcRect b="19854" l="4182" r="4099" t="69482"/>
          <a:stretch/>
        </p:blipFill>
        <p:spPr>
          <a:xfrm>
            <a:off x="278800" y="3321900"/>
            <a:ext cx="5676249" cy="484000"/>
          </a:xfrm>
          <a:prstGeom prst="rect">
            <a:avLst/>
          </a:prstGeom>
          <a:noFill/>
          <a:ln>
            <a:noFill/>
          </a:ln>
        </p:spPr>
      </p:pic>
      <p:sp>
        <p:nvSpPr>
          <p:cNvPr id="1390" name="Google Shape;1390;p73"/>
          <p:cNvSpPr/>
          <p:nvPr/>
        </p:nvSpPr>
        <p:spPr>
          <a:xfrm>
            <a:off x="270700" y="1066425"/>
            <a:ext cx="5676300" cy="6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73"/>
          <p:cNvSpPr/>
          <p:nvPr/>
        </p:nvSpPr>
        <p:spPr>
          <a:xfrm>
            <a:off x="278775" y="1820488"/>
            <a:ext cx="5676300" cy="6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73"/>
          <p:cNvSpPr/>
          <p:nvPr/>
        </p:nvSpPr>
        <p:spPr>
          <a:xfrm>
            <a:off x="270700" y="2574538"/>
            <a:ext cx="5676300" cy="6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73"/>
          <p:cNvSpPr/>
          <p:nvPr/>
        </p:nvSpPr>
        <p:spPr>
          <a:xfrm>
            <a:off x="278775" y="3321925"/>
            <a:ext cx="5676300" cy="6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73"/>
          <p:cNvSpPr/>
          <p:nvPr/>
        </p:nvSpPr>
        <p:spPr>
          <a:xfrm>
            <a:off x="278775" y="4063900"/>
            <a:ext cx="5676300" cy="6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90"/>
                                        </p:tgtEl>
                                      </p:cBhvr>
                                    </p:animEffect>
                                    <p:set>
                                      <p:cBhvr>
                                        <p:cTn dur="1" fill="hold">
                                          <p:stCondLst>
                                            <p:cond delay="1000"/>
                                          </p:stCondLst>
                                        </p:cTn>
                                        <p:tgtEl>
                                          <p:spTgt spid="13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91"/>
                                        </p:tgtEl>
                                      </p:cBhvr>
                                    </p:animEffect>
                                    <p:set>
                                      <p:cBhvr>
                                        <p:cTn dur="1" fill="hold">
                                          <p:stCondLst>
                                            <p:cond delay="1000"/>
                                          </p:stCondLst>
                                        </p:cTn>
                                        <p:tgtEl>
                                          <p:spTgt spid="13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92"/>
                                        </p:tgtEl>
                                      </p:cBhvr>
                                    </p:animEffect>
                                    <p:set>
                                      <p:cBhvr>
                                        <p:cTn dur="1" fill="hold">
                                          <p:stCondLst>
                                            <p:cond delay="1000"/>
                                          </p:stCondLst>
                                        </p:cTn>
                                        <p:tgtEl>
                                          <p:spTgt spid="13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93"/>
                                        </p:tgtEl>
                                      </p:cBhvr>
                                    </p:animEffect>
                                    <p:set>
                                      <p:cBhvr>
                                        <p:cTn dur="1" fill="hold">
                                          <p:stCondLst>
                                            <p:cond delay="1000"/>
                                          </p:stCondLst>
                                        </p:cTn>
                                        <p:tgtEl>
                                          <p:spTgt spid="13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94"/>
                                        </p:tgtEl>
                                      </p:cBhvr>
                                    </p:animEffect>
                                    <p:set>
                                      <p:cBhvr>
                                        <p:cTn dur="1" fill="hold">
                                          <p:stCondLst>
                                            <p:cond delay="1000"/>
                                          </p:stCondLst>
                                        </p:cTn>
                                        <p:tgtEl>
                                          <p:spTgt spid="139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p74"/>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pic>
        <p:nvPicPr>
          <p:cNvPr descr="Here’s a quick hint to help you with the 'The order of CSMA/CA' question on the Isaac Computer Science learning platform.&#10;&#10;Be the first to know about new features and content on the platform:&#10;&#10;Twitter — ncce.io/ytqstw&#10;Instagram  — ncce.io/ytqsig&#10;Facebook — ncce.io/ytqsfb&#10;&#10;If you are a teacher, you may also be interested in our free online training courses for GCSE Computer Science teachers.&#10;&#10;This video was created by Craig ‘N’ Dave." id="1400" name="Google Shape;1400;p74" title="Networking: The order of CSMA/CA">
            <a:hlinkClick r:id="rId3"/>
          </p:cNvPr>
          <p:cNvPicPr preferRelativeResize="0"/>
          <p:nvPr/>
        </p:nvPicPr>
        <p:blipFill rotWithShape="1">
          <a:blip r:embed="rId4">
            <a:alphaModFix/>
          </a:blip>
          <a:srcRect b="0" l="0" r="0" t="0"/>
          <a:stretch/>
        </p:blipFill>
        <p:spPr>
          <a:xfrm>
            <a:off x="1358675" y="194750"/>
            <a:ext cx="6426650" cy="482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0"/>
                                        </p:tgtEl>
                                        <p:attrNameLst>
                                          <p:attrName>style.visibility</p:attrName>
                                        </p:attrNameLst>
                                      </p:cBhvr>
                                      <p:to>
                                        <p:strVal val="visible"/>
                                      </p:to>
                                    </p:set>
                                    <p:animEffect filter="fade" transition="in">
                                      <p:cBhvr>
                                        <p:cTn dur="1000"/>
                                        <p:tgtEl>
                                          <p:spTgt spid="1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75"/>
          <p:cNvSpPr txBox="1"/>
          <p:nvPr>
            <p:ph type="ctrTitle"/>
          </p:nvPr>
        </p:nvSpPr>
        <p:spPr>
          <a:xfrm>
            <a:off x="855300" y="1363125"/>
            <a:ext cx="5110800" cy="241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r>
              <a:rPr lang="en"/>
              <a:t>Useful Links/Media for revising this area</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9" name="Shape 1409"/>
        <p:cNvGrpSpPr/>
        <p:nvPr/>
      </p:nvGrpSpPr>
      <p:grpSpPr>
        <a:xfrm>
          <a:off x="0" y="0"/>
          <a:ext cx="0" cy="0"/>
          <a:chOff x="0" y="0"/>
          <a:chExt cx="0" cy="0"/>
        </a:xfrm>
      </p:grpSpPr>
      <p:sp>
        <p:nvSpPr>
          <p:cNvPr id="1410" name="Google Shape;1410;p76"/>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descr="AQA Specification Reference &#10;AS Level 3.9.2.3&#10;A Level 4.9.2.3&#10;&#10;Why do we disable comments? We want to ensure these videos are always appropriate to use in the classroom. However, we value your feedback, and are happy to consider amendments due to inaccuracies. Please get in touch with us directly at: admin@craigndave.co.uk&#10;&#10;For all our support resources please visit:&#10;http://craigndave.org/&#10;http://student.craigndave.org/" id="1411" name="Google Shape;1411;p76" title="AQA A’Level Introduction to WiFi">
            <a:hlinkClick r:id="rId3"/>
          </p:cNvPr>
          <p:cNvPicPr preferRelativeResize="0"/>
          <p:nvPr/>
        </p:nvPicPr>
        <p:blipFill rotWithShape="1">
          <a:blip r:embed="rId4">
            <a:alphaModFix/>
          </a:blip>
          <a:srcRect b="0" l="0" r="0" t="0"/>
          <a:stretch/>
        </p:blipFill>
        <p:spPr>
          <a:xfrm>
            <a:off x="1178275" y="87213"/>
            <a:ext cx="6625426" cy="4969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1"/>
                                        </p:tgtEl>
                                        <p:attrNameLst>
                                          <p:attrName>style.visibility</p:attrName>
                                        </p:attrNameLst>
                                      </p:cBhvr>
                                      <p:to>
                                        <p:strVal val="visible"/>
                                      </p:to>
                                    </p:set>
                                    <p:animEffect filter="fade" transition="in">
                                      <p:cBhvr>
                                        <p:cTn dur="1000"/>
                                        <p:tgtEl>
                                          <p:spTgt spid="1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pic>
        <p:nvPicPr>
          <p:cNvPr descr="AQA Specification Reference &#10;AS Level 3.9.2.3&#10;A Level 4.9.2.6&#10;&#10;Why do we disable comments? We want to ensure these videos are always appropriate to use in the classroom. However, we value your feedback, and are happy to consider amendments due to inaccuracies. Please get in touch with us directly at: admin@craigndave.co.uk&#10;&#10;For all our support resources please visit:&#10;http://craigndave.org/&#10;http://student.craigndave.org/" id="1417" name="Google Shape;1417;p77" title="AQA A’Level CSMA/CS and RTS/CTS">
            <a:hlinkClick r:id="rId3"/>
          </p:cNvPr>
          <p:cNvPicPr preferRelativeResize="0"/>
          <p:nvPr/>
        </p:nvPicPr>
        <p:blipFill rotWithShape="1">
          <a:blip r:embed="rId4">
            <a:alphaModFix/>
          </a:blip>
          <a:srcRect b="0" l="0" r="0" t="0"/>
          <a:stretch/>
        </p:blipFill>
        <p:spPr>
          <a:xfrm>
            <a:off x="990500" y="0"/>
            <a:ext cx="6858000" cy="51435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p78"/>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sp>
        <p:nvSpPr>
          <p:cNvPr id="1423" name="Google Shape;1423;p78"/>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What do you know?</a:t>
            </a:r>
            <a:endParaRPr/>
          </a:p>
        </p:txBody>
      </p:sp>
      <p:sp>
        <p:nvSpPr>
          <p:cNvPr id="1424" name="Google Shape;1424;p78"/>
          <p:cNvSpPr txBox="1"/>
          <p:nvPr>
            <p:ph idx="1" type="body"/>
          </p:nvPr>
        </p:nvSpPr>
        <p:spPr>
          <a:xfrm>
            <a:off x="855300" y="1353948"/>
            <a:ext cx="5307000" cy="3033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
              <a:t>Complete the Communication gameboard at Isaac Computing to highlight any gaps in your learning.</a:t>
            </a:r>
            <a:endParaRPr/>
          </a:p>
          <a:p>
            <a:pPr indent="0" lvl="0" marL="0" rtl="0" algn="l">
              <a:lnSpc>
                <a:spcPct val="115000"/>
              </a:lnSpc>
              <a:spcBef>
                <a:spcPts val="0"/>
              </a:spcBef>
              <a:spcAft>
                <a:spcPts val="0"/>
              </a:spcAft>
              <a:buSzPts val="2400"/>
              <a:buNone/>
            </a:pPr>
            <a:r>
              <a:t/>
            </a:r>
            <a:endParaRPr/>
          </a:p>
          <a:p>
            <a:pPr indent="0" lvl="0" marL="0" rtl="0" algn="l">
              <a:lnSpc>
                <a:spcPct val="115000"/>
              </a:lnSpc>
              <a:spcBef>
                <a:spcPts val="0"/>
              </a:spcBef>
              <a:spcAft>
                <a:spcPts val="0"/>
              </a:spcAft>
              <a:buSzPts val="2400"/>
              <a:buNone/>
            </a:pPr>
            <a:r>
              <a:rPr lang="en" u="sng">
                <a:solidFill>
                  <a:schemeClr val="hlink"/>
                </a:solidFill>
                <a:hlinkClick r:id="rId3"/>
              </a:rPr>
              <a:t>Isaac Computing Gameboard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8"/>
          <p:cNvSpPr txBox="1"/>
          <p:nvPr>
            <p:ph type="title"/>
          </p:nvPr>
        </p:nvSpPr>
        <p:spPr>
          <a:xfrm>
            <a:off x="938125" y="1010825"/>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sz="4400"/>
              <a:t>What is a LAN?</a:t>
            </a:r>
            <a:endParaRPr sz="4400"/>
          </a:p>
        </p:txBody>
      </p:sp>
      <p:sp>
        <p:nvSpPr>
          <p:cNvPr id="217" name="Google Shape;217;p18"/>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218" name="Google Shape;218;p18"/>
          <p:cNvGrpSpPr/>
          <p:nvPr/>
        </p:nvGrpSpPr>
        <p:grpSpPr>
          <a:xfrm>
            <a:off x="7437595" y="1516974"/>
            <a:ext cx="1402411" cy="3042366"/>
            <a:chOff x="6123875" y="728477"/>
            <a:chExt cx="2715746" cy="3830730"/>
          </a:xfrm>
        </p:grpSpPr>
        <p:sp>
          <p:nvSpPr>
            <p:cNvPr id="219" name="Google Shape;219;p18"/>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0" name="Google Shape;220;p18"/>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1" name="Google Shape;221;p18"/>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2" name="Google Shape;222;p18"/>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3" name="Google Shape;223;p18"/>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4" name="Google Shape;224;p18"/>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5" name="Google Shape;225;p18"/>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6" name="Google Shape;226;p18"/>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7" name="Google Shape;227;p18"/>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8" name="Google Shape;228;p18"/>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9" name="Google Shape;229;p18"/>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0" name="Google Shape;230;p18"/>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1" name="Google Shape;231;p18"/>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2" name="Google Shape;232;p18"/>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3" name="Google Shape;233;p18"/>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4" name="Google Shape;234;p18"/>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5" name="Google Shape;235;p18"/>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6" name="Google Shape;236;p18"/>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7" name="Google Shape;237;p18"/>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8" name="Google Shape;238;p18"/>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9" name="Google Shape;239;p18"/>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0" name="Google Shape;240;p18"/>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1" name="Google Shape;241;p18"/>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2" name="Google Shape;242;p18"/>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3" name="Google Shape;243;p18"/>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9"/>
          <p:cNvSpPr txBox="1"/>
          <p:nvPr>
            <p:ph idx="1" type="body"/>
          </p:nvPr>
        </p:nvSpPr>
        <p:spPr>
          <a:xfrm>
            <a:off x="910525" y="386413"/>
            <a:ext cx="6739200" cy="1901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400"/>
              <a:buNone/>
            </a:pPr>
            <a:r>
              <a:rPr lang="en" sz="2500">
                <a:solidFill>
                  <a:srgbClr val="FF9900"/>
                </a:solidFill>
                <a:latin typeface="Arial"/>
                <a:ea typeface="Arial"/>
                <a:cs typeface="Arial"/>
                <a:sym typeface="Arial"/>
              </a:rPr>
              <a:t>A local area network (LAN) is a network that connects devices that are located in a small geographical area — an office, a school, etc. </a:t>
            </a:r>
            <a:endParaRPr sz="2500">
              <a:solidFill>
                <a:srgbClr val="FF9900"/>
              </a:solidFill>
              <a:latin typeface="Arial"/>
              <a:ea typeface="Arial"/>
              <a:cs typeface="Arial"/>
              <a:sym typeface="Arial"/>
            </a:endParaRPr>
          </a:p>
          <a:p>
            <a:pPr indent="0" lvl="0" marL="0" rtl="0" algn="l">
              <a:lnSpc>
                <a:spcPct val="100000"/>
              </a:lnSpc>
              <a:spcBef>
                <a:spcPts val="0"/>
              </a:spcBef>
              <a:spcAft>
                <a:spcPts val="0"/>
              </a:spcAft>
              <a:buSzPts val="2400"/>
              <a:buNone/>
            </a:pPr>
            <a:r>
              <a:t/>
            </a:r>
            <a:endParaRPr sz="2500">
              <a:solidFill>
                <a:srgbClr val="FF9900"/>
              </a:solidFill>
              <a:latin typeface="Arial"/>
              <a:ea typeface="Arial"/>
              <a:cs typeface="Arial"/>
              <a:sym typeface="Arial"/>
            </a:endParaRPr>
          </a:p>
          <a:p>
            <a:pPr indent="0" lvl="0" marL="0" rtl="0" algn="l">
              <a:lnSpc>
                <a:spcPct val="100000"/>
              </a:lnSpc>
              <a:spcBef>
                <a:spcPts val="800"/>
              </a:spcBef>
              <a:spcAft>
                <a:spcPts val="0"/>
              </a:spcAft>
              <a:buSzPts val="2400"/>
              <a:buNone/>
            </a:pPr>
            <a:r>
              <a:t/>
            </a:r>
            <a:endParaRPr sz="2500">
              <a:solidFill>
                <a:srgbClr val="FF9900"/>
              </a:solidFill>
              <a:latin typeface="Arial"/>
              <a:ea typeface="Arial"/>
              <a:cs typeface="Arial"/>
              <a:sym typeface="Arial"/>
            </a:endParaRPr>
          </a:p>
          <a:p>
            <a:pPr indent="0" lvl="0" marL="0" rtl="0" algn="l">
              <a:lnSpc>
                <a:spcPct val="100000"/>
              </a:lnSpc>
              <a:spcBef>
                <a:spcPts val="0"/>
              </a:spcBef>
              <a:spcAft>
                <a:spcPts val="0"/>
              </a:spcAft>
              <a:buSzPts val="2400"/>
              <a:buNone/>
            </a:pPr>
            <a:r>
              <a:t/>
            </a:r>
            <a:endParaRPr sz="2500">
              <a:solidFill>
                <a:srgbClr val="FF9900"/>
              </a:solidFill>
              <a:latin typeface="Arial"/>
              <a:ea typeface="Arial"/>
              <a:cs typeface="Arial"/>
              <a:sym typeface="Arial"/>
            </a:endParaRPr>
          </a:p>
          <a:p>
            <a:pPr indent="0" lvl="0" marL="0" rtl="0" algn="l">
              <a:lnSpc>
                <a:spcPct val="100000"/>
              </a:lnSpc>
              <a:spcBef>
                <a:spcPts val="0"/>
              </a:spcBef>
              <a:spcAft>
                <a:spcPts val="0"/>
              </a:spcAft>
              <a:buSzPts val="2400"/>
              <a:buNone/>
            </a:pPr>
            <a:r>
              <a:t/>
            </a:r>
            <a:endParaRPr/>
          </a:p>
        </p:txBody>
      </p:sp>
      <p:sp>
        <p:nvSpPr>
          <p:cNvPr id="249" name="Google Shape;249;p19"/>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250" name="Google Shape;250;p19"/>
          <p:cNvGrpSpPr/>
          <p:nvPr/>
        </p:nvGrpSpPr>
        <p:grpSpPr>
          <a:xfrm>
            <a:off x="7437594" y="1516974"/>
            <a:ext cx="1402411" cy="3042366"/>
            <a:chOff x="6123875" y="728477"/>
            <a:chExt cx="2715746" cy="3830730"/>
          </a:xfrm>
        </p:grpSpPr>
        <p:sp>
          <p:nvSpPr>
            <p:cNvPr id="251" name="Google Shape;251;p19"/>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2" name="Google Shape;252;p19"/>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3" name="Google Shape;253;p19"/>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4" name="Google Shape;254;p19"/>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5" name="Google Shape;255;p19"/>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6" name="Google Shape;256;p19"/>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7" name="Google Shape;257;p19"/>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8" name="Google Shape;258;p19"/>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9" name="Google Shape;259;p19"/>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0" name="Google Shape;260;p19"/>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1" name="Google Shape;261;p19"/>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2" name="Google Shape;262;p19"/>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3" name="Google Shape;263;p19"/>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4" name="Google Shape;264;p19"/>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5" name="Google Shape;265;p19"/>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6" name="Google Shape;266;p19"/>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7" name="Google Shape;267;p19"/>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8" name="Google Shape;268;p19"/>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9" name="Google Shape;269;p19"/>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0" name="Google Shape;270;p19"/>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1" name="Google Shape;271;p19"/>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2" name="Google Shape;272;p19"/>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3" name="Google Shape;273;p19"/>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4" name="Google Shape;274;p19"/>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5" name="Google Shape;275;p19"/>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0"/>
          <p:cNvSpPr txBox="1"/>
          <p:nvPr>
            <p:ph type="title"/>
          </p:nvPr>
        </p:nvSpPr>
        <p:spPr>
          <a:xfrm>
            <a:off x="855300" y="9372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sz="4000"/>
              <a:t>What is a WAN?</a:t>
            </a:r>
            <a:endParaRPr sz="4000"/>
          </a:p>
        </p:txBody>
      </p:sp>
      <p:sp>
        <p:nvSpPr>
          <p:cNvPr id="281" name="Google Shape;281;p20"/>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282" name="Google Shape;282;p20"/>
          <p:cNvGrpSpPr/>
          <p:nvPr/>
        </p:nvGrpSpPr>
        <p:grpSpPr>
          <a:xfrm>
            <a:off x="7437594" y="1516974"/>
            <a:ext cx="1402411" cy="3042366"/>
            <a:chOff x="6123875" y="728477"/>
            <a:chExt cx="2715746" cy="3830730"/>
          </a:xfrm>
        </p:grpSpPr>
        <p:sp>
          <p:nvSpPr>
            <p:cNvPr id="283" name="Google Shape;283;p20"/>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4" name="Google Shape;284;p20"/>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5" name="Google Shape;285;p20"/>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6" name="Google Shape;286;p20"/>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7" name="Google Shape;287;p20"/>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8" name="Google Shape;288;p20"/>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9" name="Google Shape;289;p20"/>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0" name="Google Shape;290;p20"/>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1" name="Google Shape;291;p20"/>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2" name="Google Shape;292;p20"/>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3" name="Google Shape;293;p20"/>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4" name="Google Shape;294;p20"/>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5" name="Google Shape;295;p20"/>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6" name="Google Shape;296;p20"/>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7" name="Google Shape;297;p20"/>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8" name="Google Shape;298;p20"/>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9" name="Google Shape;299;p20"/>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0" name="Google Shape;300;p20"/>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1" name="Google Shape;301;p20"/>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2" name="Google Shape;302;p20"/>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3" name="Google Shape;303;p20"/>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4" name="Google Shape;304;p20"/>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5" name="Google Shape;305;p20"/>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6" name="Google Shape;306;p20"/>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7" name="Google Shape;307;p20"/>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ssala template">
  <a:themeElements>
    <a:clrScheme name="Custom 347">
      <a:dk1>
        <a:srgbClr val="FFFFFF"/>
      </a:dk1>
      <a:lt1>
        <a:srgbClr val="0E0918"/>
      </a:lt1>
      <a:dk2>
        <a:srgbClr val="D1C8DA"/>
      </a:dk2>
      <a:lt2>
        <a:srgbClr val="8870A0"/>
      </a:lt2>
      <a:accent1>
        <a:srgbClr val="FF9E44"/>
      </a:accent1>
      <a:accent2>
        <a:srgbClr val="FF4093"/>
      </a:accent2>
      <a:accent3>
        <a:srgbClr val="C06EE2"/>
      </a:accent3>
      <a:accent4>
        <a:srgbClr val="5AA5DA"/>
      </a:accent4>
      <a:accent5>
        <a:srgbClr val="572D7E"/>
      </a:accent5>
      <a:accent6>
        <a:srgbClr val="0E091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16" ma:contentTypeDescription="Create a new document." ma:contentTypeScope="" ma:versionID="ec54585cf92dd6982308d124fd5b9dee">
  <xsd:schema xmlns:xsd="http://www.w3.org/2001/XMLSchema" xmlns:xs="http://www.w3.org/2001/XMLSchema" xmlns:p="http://schemas.microsoft.com/office/2006/metadata/properties" xmlns:ns2="506ac514-9468-4ce6-abae-8e7a4c758df2" xmlns:ns3="70888afb-978a-47fe-a38c-33c273623691" targetNamespace="http://schemas.microsoft.com/office/2006/metadata/properties" ma:root="true" ma:fieldsID="714f961642457c784f84d90ad25ddd92" ns2:_="" ns3:_="">
    <xsd:import namespace="506ac514-9468-4ce6-abae-8e7a4c758df2"/>
    <xsd:import namespace="70888afb-978a-47fe-a38c-33c2736236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c9dc24d-f3fe-46e4-aaea-1685f95ea34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888afb-978a-47fe-a38c-33c27362369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e55939-b32e-4bb4-938e-37e949c5a9cb}" ma:internalName="TaxCatchAll" ma:showField="CatchAllData" ma:web="70888afb-978a-47fe-a38c-33c2736236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6ac514-9468-4ce6-abae-8e7a4c758df2">
      <Terms xmlns="http://schemas.microsoft.com/office/infopath/2007/PartnerControls"/>
    </lcf76f155ced4ddcb4097134ff3c332f>
    <TaxCatchAll xmlns="70888afb-978a-47fe-a38c-33c273623691" xsi:nil="true"/>
  </documentManagement>
</p:properties>
</file>

<file path=customXml/itemProps1.xml><?xml version="1.0" encoding="utf-8"?>
<ds:datastoreItem xmlns:ds="http://schemas.openxmlformats.org/officeDocument/2006/customXml" ds:itemID="{D4737550-C8FC-4970-9417-37526FC2730F}"/>
</file>

<file path=customXml/itemProps2.xml><?xml version="1.0" encoding="utf-8"?>
<ds:datastoreItem xmlns:ds="http://schemas.openxmlformats.org/officeDocument/2006/customXml" ds:itemID="{184F8DDE-0AB0-49CF-B3B8-1BC3AE298935}"/>
</file>

<file path=customXml/itemProps3.xml><?xml version="1.0" encoding="utf-8"?>
<ds:datastoreItem xmlns:ds="http://schemas.openxmlformats.org/officeDocument/2006/customXml" ds:itemID="{4F41DC1D-0584-4D9E-B897-C025E2DFB34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