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18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4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4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3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5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0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4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4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26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4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CD16B2C-31A8-49F5-9C02-43A319EA321C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91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</a:t>
            </a:r>
            <a:br>
              <a:rPr lang="en-GB" dirty="0" smtClean="0"/>
            </a:br>
            <a:r>
              <a:rPr lang="en-GB" dirty="0" smtClean="0"/>
              <a:t>Benchmark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Noughts and Crosses (XO)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22" y="260183"/>
            <a:ext cx="1561382" cy="1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1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2351"/>
            <a:ext cx="10515600" cy="23409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You will understand</a:t>
            </a:r>
          </a:p>
          <a:p>
            <a:r>
              <a:rPr lang="en-GB" dirty="0" smtClean="0"/>
              <a:t>What </a:t>
            </a:r>
            <a:r>
              <a:rPr lang="en-GB" dirty="0" smtClean="0"/>
              <a:t>resources there are available</a:t>
            </a:r>
          </a:p>
          <a:p>
            <a:r>
              <a:rPr lang="en-GB" dirty="0" smtClean="0"/>
              <a:t>How to use the pre-release code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459" y="284912"/>
            <a:ext cx="1620656" cy="148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</a:t>
            </a:r>
            <a:r>
              <a:rPr lang="en-GB" b="1" u="sng" dirty="0" smtClean="0"/>
              <a:t> programming skills </a:t>
            </a:r>
            <a:r>
              <a:rPr lang="en-GB" dirty="0" smtClean="0"/>
              <a:t>using large example programs</a:t>
            </a:r>
          </a:p>
          <a:p>
            <a:r>
              <a:rPr lang="en-GB" dirty="0" smtClean="0"/>
              <a:t>Learn how to </a:t>
            </a:r>
            <a:r>
              <a:rPr lang="en-GB" b="1" u="sng" dirty="0" smtClean="0"/>
              <a:t>complete and evidence </a:t>
            </a:r>
            <a:r>
              <a:rPr lang="en-GB" dirty="0"/>
              <a:t>p</a:t>
            </a:r>
            <a:r>
              <a:rPr lang="en-GB" dirty="0" smtClean="0"/>
              <a:t>rograming questions </a:t>
            </a:r>
          </a:p>
          <a:p>
            <a:r>
              <a:rPr lang="en-GB" dirty="0" smtClean="0"/>
              <a:t>Develop </a:t>
            </a:r>
            <a:r>
              <a:rPr lang="en-GB" b="1" u="sng" dirty="0" smtClean="0"/>
              <a:t>confidence and speed </a:t>
            </a:r>
            <a:r>
              <a:rPr lang="en-GB" dirty="0" smtClean="0"/>
              <a:t>in programming Exams</a:t>
            </a:r>
          </a:p>
          <a:p>
            <a:r>
              <a:rPr lang="en-GB" dirty="0" smtClean="0"/>
              <a:t>Understand the </a:t>
            </a:r>
            <a:r>
              <a:rPr lang="en-GB" b="1" u="sng" dirty="0" smtClean="0"/>
              <a:t>importance of good programming practice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694" y="285772"/>
            <a:ext cx="1505206" cy="148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BM2 Structure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003492"/>
              </p:ext>
            </p:extLst>
          </p:nvPr>
        </p:nvGraphicFramePr>
        <p:xfrm>
          <a:off x="838200" y="1825625"/>
          <a:ext cx="10344150" cy="3804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986775">
                  <a:extLst>
                    <a:ext uri="{9D8B030D-6E8A-4147-A177-3AD203B41FA5}">
                      <a16:colId xmlns:a16="http://schemas.microsoft.com/office/drawing/2014/main" val="2354953283"/>
                    </a:ext>
                  </a:extLst>
                </a:gridCol>
                <a:gridCol w="3899247">
                  <a:extLst>
                    <a:ext uri="{9D8B030D-6E8A-4147-A177-3AD203B41FA5}">
                      <a16:colId xmlns:a16="http://schemas.microsoft.com/office/drawing/2014/main" val="842474496"/>
                    </a:ext>
                  </a:extLst>
                </a:gridCol>
                <a:gridCol w="4458128">
                  <a:extLst>
                    <a:ext uri="{9D8B030D-6E8A-4147-A177-3AD203B41FA5}">
                      <a16:colId xmlns:a16="http://schemas.microsoft.com/office/drawing/2014/main" val="3495076309"/>
                    </a:ext>
                  </a:extLst>
                </a:gridCol>
              </a:tblGrid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A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Theory questions from spec Ref 1-&gt;2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 Final exam = 150 </a:t>
                      </a:r>
                      <a:r>
                        <a:rPr lang="en-GB" baseline="0" dirty="0" err="1" smtClean="0"/>
                        <a:t>mins</a:t>
                      </a:r>
                      <a:r>
                        <a:rPr lang="en-GB" baseline="0" dirty="0" smtClean="0"/>
                        <a:t> (2hrs30mins)</a:t>
                      </a:r>
                    </a:p>
                    <a:p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 minutes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1"/>
                  </a:ext>
                </a:extLst>
              </a:tr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B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Unseen coding task.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minutes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634227"/>
                  </a:ext>
                </a:extLst>
              </a:tr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C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Questions</a:t>
                      </a:r>
                      <a:r>
                        <a:rPr lang="en-GB" baseline="0" dirty="0" smtClean="0"/>
                        <a:t> about the code and programming theory questions that use the code as a context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minutes 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882194"/>
                  </a:ext>
                </a:extLst>
              </a:tr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D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Programming</a:t>
                      </a:r>
                      <a:r>
                        <a:rPr lang="en-GB" baseline="0" dirty="0" smtClean="0"/>
                        <a:t> Extension tasks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 minutes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5919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4857" y="193521"/>
            <a:ext cx="1620656" cy="166877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8200" y="3665913"/>
            <a:ext cx="10344150" cy="1964632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38200" y="1825625"/>
            <a:ext cx="10344150" cy="17654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6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and Timeframe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XO code test : WB: </a:t>
            </a:r>
            <a:r>
              <a:rPr lang="en-GB" dirty="0" smtClean="0"/>
              <a:t>12/01/23  </a:t>
            </a:r>
            <a:r>
              <a:rPr lang="en-GB" b="1" u="sng" dirty="0" smtClean="0"/>
              <a:t>Just sections C &amp; D </a:t>
            </a:r>
            <a:endParaRPr lang="en-GB" b="1" u="sng" dirty="0"/>
          </a:p>
          <a:p>
            <a:endParaRPr lang="en-GB" dirty="0"/>
          </a:p>
          <a:p>
            <a:r>
              <a:rPr lang="en-GB" dirty="0"/>
              <a:t>Code Analysis resource pack.  (“Section C</a:t>
            </a:r>
            <a:r>
              <a:rPr lang="en-GB" dirty="0" smtClean="0"/>
              <a:t>”)</a:t>
            </a:r>
          </a:p>
          <a:p>
            <a:r>
              <a:rPr lang="en-GB" dirty="0" smtClean="0"/>
              <a:t>Programming Extension Tasks (“Section D”)</a:t>
            </a:r>
          </a:p>
          <a:p>
            <a:r>
              <a:rPr lang="en-GB" dirty="0" smtClean="0"/>
              <a:t>Joe’s YouTube Channel 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All resources linked on </a:t>
            </a:r>
            <a:r>
              <a:rPr lang="en-GB" dirty="0" err="1" smtClean="0"/>
              <a:t>GoL</a:t>
            </a:r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0268862" y="206601"/>
            <a:ext cx="1587247" cy="1642610"/>
            <a:chOff x="3148012" y="423862"/>
            <a:chExt cx="5895975" cy="60102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48012" y="423862"/>
              <a:ext cx="5895975" cy="601027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3286664" y="1431984"/>
              <a:ext cx="5434642" cy="0"/>
            </a:xfrm>
            <a:prstGeom prst="line">
              <a:avLst/>
            </a:prstGeom>
            <a:ln w="762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like and subscribe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0" t="36064" r="26944" b="42547"/>
          <a:stretch/>
        </p:blipFill>
        <p:spPr bwMode="auto">
          <a:xfrm>
            <a:off x="8519310" y="3762374"/>
            <a:ext cx="254317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5563" y="4391025"/>
            <a:ext cx="114300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w/b 21</a:t>
            </a:r>
            <a:r>
              <a:rPr lang="en-GB" baseline="30000" dirty="0" smtClean="0"/>
              <a:t>st</a:t>
            </a:r>
            <a:r>
              <a:rPr lang="en-GB" dirty="0" smtClean="0"/>
              <a:t> November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Download the </a:t>
            </a:r>
            <a:r>
              <a:rPr lang="en-GB" b="1" dirty="0" smtClean="0"/>
              <a:t>COMP1_Summer_2010_Python3.py</a:t>
            </a:r>
            <a:r>
              <a:rPr lang="en-GB" dirty="0" smtClean="0"/>
              <a:t> file from:</a:t>
            </a:r>
          </a:p>
          <a:p>
            <a:r>
              <a:rPr lang="en-US" dirty="0" smtClean="0"/>
              <a:t>Home/My courses/COMPUTER </a:t>
            </a:r>
            <a:r>
              <a:rPr lang="en-US" dirty="0"/>
              <a:t>SCIENCE </a:t>
            </a:r>
            <a:r>
              <a:rPr lang="en-US" dirty="0" smtClean="0"/>
              <a:t>Y1/</a:t>
            </a:r>
            <a:r>
              <a:rPr lang="en-US" dirty="0" err="1" smtClean="0"/>
              <a:t>Noughts</a:t>
            </a:r>
            <a:r>
              <a:rPr lang="en-US" dirty="0" smtClean="0"/>
              <a:t> </a:t>
            </a:r>
            <a:r>
              <a:rPr lang="en-US" dirty="0"/>
              <a:t>and Crosses(2010)</a:t>
            </a:r>
          </a:p>
          <a:p>
            <a:r>
              <a:rPr lang="en-US" dirty="0"/>
              <a:t>AQA Material for XO Code Comp1 Mock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You will need to download and open it in a text editor (e.g. Notepad), then open a new project in Visual Studio and paste it in.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22" y="260183"/>
            <a:ext cx="1561382" cy="1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w/b 21</a:t>
            </a:r>
            <a:r>
              <a:rPr lang="en-GB" baseline="30000" dirty="0" smtClean="0"/>
              <a:t>st</a:t>
            </a:r>
            <a:r>
              <a:rPr lang="en-GB" dirty="0" smtClean="0"/>
              <a:t> November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the code, run it and play it.</a:t>
            </a:r>
          </a:p>
          <a:p>
            <a:r>
              <a:rPr lang="en-GB" dirty="0" smtClean="0"/>
              <a:t>How exactly does it work?</a:t>
            </a:r>
          </a:p>
          <a:p>
            <a:r>
              <a:rPr lang="en-GB" dirty="0" smtClean="0"/>
              <a:t>Is it a traditional game of Noughts and Crosses?</a:t>
            </a:r>
          </a:p>
          <a:p>
            <a:r>
              <a:rPr lang="en-GB" dirty="0" smtClean="0"/>
              <a:t>Are there any differences you notice?</a:t>
            </a:r>
          </a:p>
          <a:p>
            <a:r>
              <a:rPr lang="en-GB" dirty="0" smtClean="0"/>
              <a:t>Would you have planned it in a different way?</a:t>
            </a:r>
          </a:p>
          <a:p>
            <a:r>
              <a:rPr lang="en-GB" dirty="0" smtClean="0"/>
              <a:t>Are there any logic errors, validation errors </a:t>
            </a:r>
            <a:r>
              <a:rPr lang="en-GB" dirty="0" err="1" smtClean="0"/>
              <a:t>etc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22" y="260183"/>
            <a:ext cx="1561382" cy="1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w/b 21</a:t>
            </a:r>
            <a:r>
              <a:rPr lang="en-GB" baseline="30000" dirty="0" smtClean="0"/>
              <a:t>st</a:t>
            </a:r>
            <a:r>
              <a:rPr lang="en-GB" dirty="0" smtClean="0"/>
              <a:t> November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you have played the game a few times, use the ‘Step Into’ function in Visual Studio to walk through the code again, noticing how it navigates through the various variables and functions.</a:t>
            </a:r>
          </a:p>
          <a:p>
            <a:r>
              <a:rPr lang="en-GB" b="1" u="sng" dirty="0" smtClean="0">
                <a:solidFill>
                  <a:schemeClr val="accent1"/>
                </a:solidFill>
              </a:rPr>
              <a:t>TASK</a:t>
            </a:r>
            <a:r>
              <a:rPr lang="en-GB" b="1" dirty="0" smtClean="0">
                <a:solidFill>
                  <a:schemeClr val="accent1"/>
                </a:solidFill>
              </a:rPr>
              <a:t> for week 1:</a:t>
            </a:r>
          </a:p>
          <a:p>
            <a:r>
              <a:rPr lang="en-GB" b="1" dirty="0" smtClean="0"/>
              <a:t>Complete the </a:t>
            </a:r>
            <a:r>
              <a:rPr lang="en-US" i="1" dirty="0"/>
              <a:t>XO Game Preliminary material Code Analysis </a:t>
            </a:r>
            <a:r>
              <a:rPr lang="en-US" i="1" dirty="0" smtClean="0"/>
              <a:t>Python </a:t>
            </a:r>
            <a:r>
              <a:rPr lang="en-US" dirty="0" smtClean="0"/>
              <a:t>in GOL and upload. </a:t>
            </a:r>
            <a:endParaRPr lang="en-GB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22" y="260183"/>
            <a:ext cx="1561382" cy="1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C77C3F-DF39-4233-A39A-19E4269186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90CB4D-4484-40B1-916F-4861CD7293DA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E9BE2B80-CDE6-4ABE-8124-FB1D56C4DB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106</TotalTime>
  <Words>322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 Light</vt:lpstr>
      <vt:lpstr>Metropolitan</vt:lpstr>
      <vt:lpstr>Introduction to  Benchmark 2</vt:lpstr>
      <vt:lpstr>Aims</vt:lpstr>
      <vt:lpstr>WHY?</vt:lpstr>
      <vt:lpstr>BM2 Structure</vt:lpstr>
      <vt:lpstr>Resources and Timeframe</vt:lpstr>
      <vt:lpstr>w/b 21st November</vt:lpstr>
      <vt:lpstr>w/b 21st November</vt:lpstr>
      <vt:lpstr>w/b 21st November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Paper1 Pre-release</dc:title>
  <dc:creator>Joe McCarthy-Holland</dc:creator>
  <cp:lastModifiedBy>Luci Martin St Valery</cp:lastModifiedBy>
  <cp:revision>10</cp:revision>
  <dcterms:created xsi:type="dcterms:W3CDTF">2019-12-03T15:10:22Z</dcterms:created>
  <dcterms:modified xsi:type="dcterms:W3CDTF">2022-11-22T16:19:45Z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