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4"/>
  </p:sldMasterIdLst>
  <p:notesMasterIdLst>
    <p:notesMasterId r:id="rId6"/>
  </p:notesMasterIdLst>
  <p:handoutMasterIdLst>
    <p:handoutMasterId r:id="rId7"/>
  </p:handoutMasterIdLst>
  <p:sldIdLst>
    <p:sldId id="306" r:id="rId5"/>
  </p:sldIdLst>
  <p:sldSz cx="12192000" cy="6858000"/>
  <p:notesSz cx="6858000" cy="9144000"/>
  <p:defaultTextStyle>
    <a:defPPr rtl="0"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92" userDrawn="1">
          <p15:clr>
            <a:srgbClr val="A4A3A4"/>
          </p15:clr>
        </p15:guide>
        <p15:guide id="2" pos="7056" userDrawn="1">
          <p15:clr>
            <a:srgbClr val="A4A3A4"/>
          </p15:clr>
        </p15:guide>
        <p15:guide id="3" orient="horz" pos="31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DBC4538-AEEC-4361-BDE0-5759109D55F7}" v="1" dt="2023-01-18T10:28:06.27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84967" autoAdjust="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>
        <p:guide orient="horz" pos="1392"/>
        <p:guide pos="7056"/>
        <p:guide orient="horz" pos="31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379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Relationship Id="rId14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ci Martin St Valery" userId="e66f5099-52e1-4225-a093-064994ea9c95" providerId="ADAL" clId="{3DBC4538-AEEC-4361-BDE0-5759109D55F7}"/>
    <pc:docChg chg="custSel modSld">
      <pc:chgData name="Luci Martin St Valery" userId="e66f5099-52e1-4225-a093-064994ea9c95" providerId="ADAL" clId="{3DBC4538-AEEC-4361-BDE0-5759109D55F7}" dt="2023-01-18T10:32:50.107" v="291" actId="1076"/>
      <pc:docMkLst>
        <pc:docMk/>
      </pc:docMkLst>
      <pc:sldChg chg="addSp modSp mod">
        <pc:chgData name="Luci Martin St Valery" userId="e66f5099-52e1-4225-a093-064994ea9c95" providerId="ADAL" clId="{3DBC4538-AEEC-4361-BDE0-5759109D55F7}" dt="2023-01-18T10:32:50.107" v="291" actId="1076"/>
        <pc:sldMkLst>
          <pc:docMk/>
          <pc:sldMk cId="114769864" sldId="306"/>
        </pc:sldMkLst>
        <pc:spChg chg="add mod">
          <ac:chgData name="Luci Martin St Valery" userId="e66f5099-52e1-4225-a093-064994ea9c95" providerId="ADAL" clId="{3DBC4538-AEEC-4361-BDE0-5759109D55F7}" dt="2023-01-18T10:32:50.107" v="291" actId="1076"/>
          <ac:spMkLst>
            <pc:docMk/>
            <pc:sldMk cId="114769864" sldId="306"/>
            <ac:spMk id="2" creationId="{32C0B247-4911-ED8B-075B-4150F340100F}"/>
          </ac:spMkLst>
        </pc:spChg>
        <pc:picChg chg="mod">
          <ac:chgData name="Luci Martin St Valery" userId="e66f5099-52e1-4225-a093-064994ea9c95" providerId="ADAL" clId="{3DBC4538-AEEC-4361-BDE0-5759109D55F7}" dt="2023-01-18T10:27:49.964" v="0" actId="14100"/>
          <ac:picMkLst>
            <pc:docMk/>
            <pc:sldMk cId="114769864" sldId="306"/>
            <ac:picMk id="8" creationId="{0AF5D34E-7C38-7B62-7DAC-88DA2A2B1706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7B86346-59A2-4282-9A64-05524C79D88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161D54C-AFC8-47F5-B030-A8ED60D0880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36B27D-C1ED-4C55-9062-2279210E96ED}" type="datetime1">
              <a:rPr lang="en-GB" smtClean="0"/>
              <a:t>18/01/2023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3D8396-DC49-433C-84C0-BD573781E57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DA06B3-9442-49D9-BE03-080DCCEA199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C5AD26-F754-4E27-9D95-B069583ABB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20840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GB" noProof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61EAF8-BEF3-4EDD-99CF-6435314FE1C9}" type="datetime1">
              <a:rPr lang="en-GB" smtClean="0"/>
              <a:pPr/>
              <a:t>18/01/2023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Quarter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GB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5939589-3E79-4C82-AA4A-FE78234FAA59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19496896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5939589-3E79-4C82-AA4A-FE78234FAA5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62726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rtlCol="0" anchor="b"/>
          <a:lstStyle>
            <a:lvl1pPr algn="l">
              <a:defRPr sz="6000" b="1" i="0" cap="all" baseline="0"/>
            </a:lvl1pPr>
          </a:lstStyle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80FBD9-0977-4B2B-9318-30774BB09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rtlCol="0"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n-GB" noProof="0"/>
              <a:t>Click to edit Master subtitle style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1B787A8-0D67-4B7E-9B48-86BD906AB6B5}"/>
              </a:ext>
            </a:extLst>
          </p:cNvPr>
          <p:cNvCxnSpPr>
            <a:cxnSpLocks/>
          </p:cNvCxnSpPr>
          <p:nvPr/>
        </p:nvCxnSpPr>
        <p:spPr>
          <a:xfrm>
            <a:off x="715890" y="1114050"/>
            <a:ext cx="0" cy="5735637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9780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057AE-3B3B-4261-B912-BF9EB9A58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 rtlCol="0"/>
          <a:lstStyle/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A2D237-A706-4712-90CA-B04517CBBE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44752" y="1681163"/>
            <a:ext cx="4553712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E39CA1-2B6D-427E-9688-9093D5865C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444752" y="2505075"/>
            <a:ext cx="4553712" cy="3684588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D53357-616B-47F4-944B-F979FE9663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84848" y="1681163"/>
            <a:ext cx="4553712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EA593-3036-4FB5-94B4-D9431DF048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784848" y="2505075"/>
            <a:ext cx="4553712" cy="3684588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60F34ED-DA60-4CC2-B735-B0EC5D9FEA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Graphic 15">
            <a:extLst>
              <a:ext uri="{FF2B5EF4-FFF2-40B4-BE49-F238E27FC236}">
                <a16:creationId xmlns:a16="http://schemas.microsoft.com/office/drawing/2014/main" id="{A9475260-301F-4744-B1DA-7B00F6FB4342}"/>
              </a:ext>
            </a:extLst>
          </p:cNvPr>
          <p:cNvSpPr/>
          <p:nvPr userDrawn="1"/>
        </p:nvSpPr>
        <p:spPr>
          <a:xfrm>
            <a:off x="10508317" y="492206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accent2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n-GB" noProof="0"/>
          </a:p>
        </p:txBody>
      </p:sp>
      <p:sp>
        <p:nvSpPr>
          <p:cNvPr id="14" name="Graphic 16">
            <a:extLst>
              <a:ext uri="{FF2B5EF4-FFF2-40B4-BE49-F238E27FC236}">
                <a16:creationId xmlns:a16="http://schemas.microsoft.com/office/drawing/2014/main" id="{9BBD3F4B-0836-48C5-AC68-747456D1DD50}"/>
              </a:ext>
            </a:extLst>
          </p:cNvPr>
          <p:cNvSpPr/>
          <p:nvPr userDrawn="1"/>
        </p:nvSpPr>
        <p:spPr>
          <a:xfrm>
            <a:off x="11477944" y="1055581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accent2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n-GB" noProof="0"/>
          </a:p>
        </p:txBody>
      </p:sp>
      <p:sp>
        <p:nvSpPr>
          <p:cNvPr id="16" name="Graphic 14">
            <a:extLst>
              <a:ext uri="{FF2B5EF4-FFF2-40B4-BE49-F238E27FC236}">
                <a16:creationId xmlns:a16="http://schemas.microsoft.com/office/drawing/2014/main" id="{9B4398D5-99F4-4F83-AA77-9B4177648CAF}"/>
              </a:ext>
            </a:extLst>
          </p:cNvPr>
          <p:cNvSpPr/>
          <p:nvPr userDrawn="1"/>
        </p:nvSpPr>
        <p:spPr>
          <a:xfrm>
            <a:off x="11241555" y="446637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accent2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937595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057AE-3B3B-4261-B912-BF9EB9A58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 rtlCol="0"/>
          <a:lstStyle/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A2D237-A706-4712-90CA-B04517CBBE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44752" y="1681163"/>
            <a:ext cx="2834640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E39CA1-2B6D-427E-9688-9093D5865C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444752" y="2505075"/>
            <a:ext cx="2834640" cy="3684588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D53357-616B-47F4-944B-F979FE9663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983480" y="1681163"/>
            <a:ext cx="2834640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EA593-3036-4FB5-94B4-D9431DF048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983480" y="2505075"/>
            <a:ext cx="2834640" cy="3684588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60F34ED-DA60-4CC2-B735-B0EC5D9FEA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Graphic 15">
            <a:extLst>
              <a:ext uri="{FF2B5EF4-FFF2-40B4-BE49-F238E27FC236}">
                <a16:creationId xmlns:a16="http://schemas.microsoft.com/office/drawing/2014/main" id="{A9475260-301F-4744-B1DA-7B00F6FB4342}"/>
              </a:ext>
            </a:extLst>
          </p:cNvPr>
          <p:cNvSpPr/>
          <p:nvPr userDrawn="1"/>
        </p:nvSpPr>
        <p:spPr>
          <a:xfrm>
            <a:off x="10508317" y="492206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accent2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n-GB" noProof="0"/>
          </a:p>
        </p:txBody>
      </p:sp>
      <p:sp>
        <p:nvSpPr>
          <p:cNvPr id="14" name="Graphic 16">
            <a:extLst>
              <a:ext uri="{FF2B5EF4-FFF2-40B4-BE49-F238E27FC236}">
                <a16:creationId xmlns:a16="http://schemas.microsoft.com/office/drawing/2014/main" id="{9BBD3F4B-0836-48C5-AC68-747456D1DD50}"/>
              </a:ext>
            </a:extLst>
          </p:cNvPr>
          <p:cNvSpPr/>
          <p:nvPr userDrawn="1"/>
        </p:nvSpPr>
        <p:spPr>
          <a:xfrm>
            <a:off x="11477944" y="1055581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accent2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n-GB" noProof="0"/>
          </a:p>
        </p:txBody>
      </p:sp>
      <p:sp>
        <p:nvSpPr>
          <p:cNvPr id="16" name="Graphic 14">
            <a:extLst>
              <a:ext uri="{FF2B5EF4-FFF2-40B4-BE49-F238E27FC236}">
                <a16:creationId xmlns:a16="http://schemas.microsoft.com/office/drawing/2014/main" id="{9B4398D5-99F4-4F83-AA77-9B4177648CAF}"/>
              </a:ext>
            </a:extLst>
          </p:cNvPr>
          <p:cNvSpPr/>
          <p:nvPr userDrawn="1"/>
        </p:nvSpPr>
        <p:spPr>
          <a:xfrm>
            <a:off x="11241555" y="446637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accent2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n-GB" noProof="0"/>
          </a:p>
        </p:txBody>
      </p: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2D693B15-7265-4478-9579-62FCD5222D0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531352" y="1769269"/>
            <a:ext cx="2834640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17" name="Content Placeholder 5">
            <a:extLst>
              <a:ext uri="{FF2B5EF4-FFF2-40B4-BE49-F238E27FC236}">
                <a16:creationId xmlns:a16="http://schemas.microsoft.com/office/drawing/2014/main" id="{48F9E92F-BB16-4896-A47F-6497C3D705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531352" y="2593181"/>
            <a:ext cx="2834640" cy="3684588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3730798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91656" y="804672"/>
            <a:ext cx="4434840" cy="886968"/>
          </a:xfrm>
        </p:spPr>
        <p:txBody>
          <a:bodyPr rtlCol="0" anchor="b"/>
          <a:lstStyle>
            <a:lvl1pPr algn="l">
              <a:defRPr sz="5400" b="0" i="0" cap="none" baseline="0"/>
            </a:lvl1pPr>
          </a:lstStyle>
          <a:p>
            <a:pPr rtl="0"/>
            <a:r>
              <a:rPr lang="en-GB" noProof="0"/>
              <a:t>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80FBD9-0977-4B2B-9318-30774BB09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91654" y="1801368"/>
            <a:ext cx="4434840" cy="4754880"/>
          </a:xfrm>
        </p:spPr>
        <p:txBody>
          <a:bodyPr rtlCol="0">
            <a:normAutofit/>
          </a:bodyPr>
          <a:lstStyle>
            <a:lvl1pPr marL="0" indent="0" algn="l">
              <a:lnSpc>
                <a:spcPct val="110000"/>
              </a:lnSpc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n-GB" noProof="0"/>
              <a:t>Click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C2A2A-62DB-40C0-8AE7-CB9B98649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9811512" y="1591056"/>
            <a:ext cx="3547872" cy="365125"/>
          </a:xfrm>
        </p:spPr>
        <p:txBody>
          <a:bodyPr rtlCol="0"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 rtl="0"/>
            <a:r>
              <a:rPr lang="en-GB" noProof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01EAA4-F44C-4C1F-B8E3-1A3005300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 rtl="0"/>
            <a:fld id="{D8DA9DAA-006C-4F4B-980E-E3DF019B24E2}" type="slidenum">
              <a:rPr lang="en-GB" noProof="0" smtClean="0"/>
              <a:pPr/>
              <a:t>‹#›</a:t>
            </a:fld>
            <a:endParaRPr lang="en-GB" noProof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939C974-0ED4-4915-BBF7-1FB00C18AD45}"/>
              </a:ext>
            </a:extLst>
          </p:cNvPr>
          <p:cNvCxnSpPr>
            <a:cxnSpLocks/>
          </p:cNvCxnSpPr>
          <p:nvPr userDrawn="1"/>
        </p:nvCxnSpPr>
        <p:spPr>
          <a:xfrm>
            <a:off x="11586162" y="3619272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515930B2-E36D-4D05-A6B3-CA1BF61D50CC}"/>
              </a:ext>
            </a:extLst>
          </p:cNvPr>
          <p:cNvSpPr/>
          <p:nvPr userDrawn="1"/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noProof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9CEC7E0F-60E8-418B-978D-C607C82E97F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83464" y="3108960"/>
            <a:ext cx="5221224" cy="3447288"/>
          </a:xfrm>
        </p:spPr>
        <p:txBody>
          <a:bodyPr rtlCol="0" anchor="ctr"/>
          <a:lstStyle>
            <a:lvl1pPr algn="ctr">
              <a:buNone/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en-GB" noProof="0"/>
              <a:t>Click icon to add picture</a:t>
            </a:r>
          </a:p>
        </p:txBody>
      </p:sp>
      <p:sp>
        <p:nvSpPr>
          <p:cNvPr id="10" name="Picture Placeholder 12">
            <a:extLst>
              <a:ext uri="{FF2B5EF4-FFF2-40B4-BE49-F238E27FC236}">
                <a16:creationId xmlns:a16="http://schemas.microsoft.com/office/drawing/2014/main" id="{F146D6C1-343E-4F97-A565-55BBB15F4C7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83464" y="301752"/>
            <a:ext cx="2459736" cy="2505456"/>
          </a:xfrm>
        </p:spPr>
        <p:txBody>
          <a:bodyPr rtlCol="0" anchor="ctr"/>
          <a:lstStyle>
            <a:lvl1pPr algn="ctr">
              <a:buNone/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en-GB" noProof="0"/>
              <a:t>Click icon to add picture</a:t>
            </a:r>
          </a:p>
        </p:txBody>
      </p:sp>
      <p:sp>
        <p:nvSpPr>
          <p:cNvPr id="11" name="Picture Placeholder 12">
            <a:extLst>
              <a:ext uri="{FF2B5EF4-FFF2-40B4-BE49-F238E27FC236}">
                <a16:creationId xmlns:a16="http://schemas.microsoft.com/office/drawing/2014/main" id="{BA123E2D-4554-47D5-B0EC-0C47EDB4162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044952" y="301752"/>
            <a:ext cx="2459736" cy="2505456"/>
          </a:xfrm>
        </p:spPr>
        <p:txBody>
          <a:bodyPr rtlCol="0" anchor="ctr"/>
          <a:lstStyle>
            <a:lvl1pPr algn="ctr">
              <a:buNone/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en-GB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2578914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bg>
      <p:bgPr>
        <a:gradFill>
          <a:gsLst>
            <a:gs pos="100000">
              <a:schemeClr val="accent4"/>
            </a:gs>
            <a:gs pos="0">
              <a:schemeClr val="accent2"/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icture Placeholder 32">
            <a:extLst>
              <a:ext uri="{FF2B5EF4-FFF2-40B4-BE49-F238E27FC236}">
                <a16:creationId xmlns:a16="http://schemas.microsoft.com/office/drawing/2014/main" id="{3186EA6A-5CD5-4DF7-9C8A-EDFAF28A80D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777111" y="407499"/>
            <a:ext cx="1952279" cy="1952279"/>
          </a:xfrm>
          <a:custGeom>
            <a:avLst/>
            <a:gdLst>
              <a:gd name="connsiteX0" fmla="*/ 976140 w 1952279"/>
              <a:gd name="connsiteY0" fmla="*/ 0 h 1952279"/>
              <a:gd name="connsiteX1" fmla="*/ 1952279 w 1952279"/>
              <a:gd name="connsiteY1" fmla="*/ 976140 h 1952279"/>
              <a:gd name="connsiteX2" fmla="*/ 976140 w 1952279"/>
              <a:gd name="connsiteY2" fmla="*/ 1952279 h 1952279"/>
              <a:gd name="connsiteX3" fmla="*/ 0 w 1952279"/>
              <a:gd name="connsiteY3" fmla="*/ 976140 h 1952279"/>
              <a:gd name="connsiteX4" fmla="*/ 976140 w 1952279"/>
              <a:gd name="connsiteY4" fmla="*/ 0 h 19522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52279" h="1952279">
                <a:moveTo>
                  <a:pt x="976140" y="0"/>
                </a:moveTo>
                <a:cubicBezTo>
                  <a:pt x="1515247" y="0"/>
                  <a:pt x="1952279" y="437033"/>
                  <a:pt x="1952279" y="976140"/>
                </a:cubicBezTo>
                <a:cubicBezTo>
                  <a:pt x="1952279" y="1515246"/>
                  <a:pt x="1515247" y="1952279"/>
                  <a:pt x="976140" y="1952279"/>
                </a:cubicBezTo>
                <a:cubicBezTo>
                  <a:pt x="437033" y="1952279"/>
                  <a:pt x="0" y="1515246"/>
                  <a:pt x="0" y="976140"/>
                </a:cubicBezTo>
                <a:cubicBezTo>
                  <a:pt x="0" y="437033"/>
                  <a:pt x="437033" y="0"/>
                  <a:pt x="976140" y="0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 sz="1800">
                <a:solidFill>
                  <a:schemeClr val="bg1"/>
                </a:solidFill>
              </a:defRPr>
            </a:lvl1pPr>
          </a:lstStyle>
          <a:p>
            <a:pPr rtl="0"/>
            <a:r>
              <a:rPr lang="en-GB" noProof="0"/>
              <a:t>Click icon to add picture</a:t>
            </a:r>
          </a:p>
        </p:txBody>
      </p:sp>
      <p:sp>
        <p:nvSpPr>
          <p:cNvPr id="32" name="Picture Placeholder 31">
            <a:extLst>
              <a:ext uri="{FF2B5EF4-FFF2-40B4-BE49-F238E27FC236}">
                <a16:creationId xmlns:a16="http://schemas.microsoft.com/office/drawing/2014/main" id="{83D5117F-F235-498D-99A5-9DE2D665576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28345" y="1972581"/>
            <a:ext cx="2290065" cy="2273502"/>
          </a:xfrm>
          <a:custGeom>
            <a:avLst/>
            <a:gdLst>
              <a:gd name="connsiteX0" fmla="*/ 1145032 w 2290065"/>
              <a:gd name="connsiteY0" fmla="*/ 0 h 2273502"/>
              <a:gd name="connsiteX1" fmla="*/ 2290065 w 2290065"/>
              <a:gd name="connsiteY1" fmla="*/ 1145033 h 2273502"/>
              <a:gd name="connsiteX2" fmla="*/ 1375797 w 2290065"/>
              <a:gd name="connsiteY2" fmla="*/ 2266803 h 2273502"/>
              <a:gd name="connsiteX3" fmla="*/ 1331903 w 2290065"/>
              <a:gd name="connsiteY3" fmla="*/ 2273502 h 2273502"/>
              <a:gd name="connsiteX4" fmla="*/ 958162 w 2290065"/>
              <a:gd name="connsiteY4" fmla="*/ 2273502 h 2273502"/>
              <a:gd name="connsiteX5" fmla="*/ 914268 w 2290065"/>
              <a:gd name="connsiteY5" fmla="*/ 2266803 h 2273502"/>
              <a:gd name="connsiteX6" fmla="*/ 5911 w 2290065"/>
              <a:gd name="connsiteY6" fmla="*/ 1262106 h 2273502"/>
              <a:gd name="connsiteX7" fmla="*/ 0 w 2290065"/>
              <a:gd name="connsiteY7" fmla="*/ 1145053 h 2273502"/>
              <a:gd name="connsiteX8" fmla="*/ 0 w 2290065"/>
              <a:gd name="connsiteY8" fmla="*/ 1145014 h 2273502"/>
              <a:gd name="connsiteX9" fmla="*/ 5911 w 2290065"/>
              <a:gd name="connsiteY9" fmla="*/ 1027960 h 2273502"/>
              <a:gd name="connsiteX10" fmla="*/ 1145032 w 2290065"/>
              <a:gd name="connsiteY10" fmla="*/ 0 h 2273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290065" h="2273502">
                <a:moveTo>
                  <a:pt x="1145032" y="0"/>
                </a:moveTo>
                <a:cubicBezTo>
                  <a:pt x="1777417" y="0"/>
                  <a:pt x="2290065" y="512649"/>
                  <a:pt x="2290065" y="1145033"/>
                </a:cubicBezTo>
                <a:cubicBezTo>
                  <a:pt x="2290065" y="1698370"/>
                  <a:pt x="1897569" y="2160033"/>
                  <a:pt x="1375797" y="2266803"/>
                </a:cubicBezTo>
                <a:lnTo>
                  <a:pt x="1331903" y="2273502"/>
                </a:lnTo>
                <a:lnTo>
                  <a:pt x="958162" y="2273502"/>
                </a:lnTo>
                <a:lnTo>
                  <a:pt x="914268" y="2266803"/>
                </a:lnTo>
                <a:cubicBezTo>
                  <a:pt x="429765" y="2167660"/>
                  <a:pt x="56730" y="1762511"/>
                  <a:pt x="5911" y="1262106"/>
                </a:cubicBezTo>
                <a:lnTo>
                  <a:pt x="0" y="1145053"/>
                </a:lnTo>
                <a:lnTo>
                  <a:pt x="0" y="1145014"/>
                </a:lnTo>
                <a:lnTo>
                  <a:pt x="5911" y="1027960"/>
                </a:lnTo>
                <a:cubicBezTo>
                  <a:pt x="64548" y="450571"/>
                  <a:pt x="552172" y="0"/>
                  <a:pt x="1145032" y="0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 sz="1800">
                <a:solidFill>
                  <a:schemeClr val="bg1"/>
                </a:solidFill>
              </a:defRPr>
            </a:lvl1pPr>
          </a:lstStyle>
          <a:p>
            <a:pPr rtl="0"/>
            <a:r>
              <a:rPr lang="en-GB" noProof="0"/>
              <a:t>Click icon to add picture</a:t>
            </a:r>
          </a:p>
        </p:txBody>
      </p:sp>
      <p:sp>
        <p:nvSpPr>
          <p:cNvPr id="31" name="Picture Placeholder 30">
            <a:extLst>
              <a:ext uri="{FF2B5EF4-FFF2-40B4-BE49-F238E27FC236}">
                <a16:creationId xmlns:a16="http://schemas.microsoft.com/office/drawing/2014/main" id="{E1E0A794-F1D3-4628-B5B1-9D48AB34C3D4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579539" y="4386312"/>
            <a:ext cx="3119293" cy="2462810"/>
          </a:xfrm>
          <a:custGeom>
            <a:avLst/>
            <a:gdLst>
              <a:gd name="connsiteX0" fmla="*/ 1559647 w 3119293"/>
              <a:gd name="connsiteY0" fmla="*/ 0 h 2462810"/>
              <a:gd name="connsiteX1" fmla="*/ 3119293 w 3119293"/>
              <a:gd name="connsiteY1" fmla="*/ 1559647 h 2462810"/>
              <a:gd name="connsiteX2" fmla="*/ 2852930 w 3119293"/>
              <a:gd name="connsiteY2" fmla="*/ 2431660 h 2462810"/>
              <a:gd name="connsiteX3" fmla="*/ 2829636 w 3119293"/>
              <a:gd name="connsiteY3" fmla="*/ 2462810 h 2462810"/>
              <a:gd name="connsiteX4" fmla="*/ 289658 w 3119293"/>
              <a:gd name="connsiteY4" fmla="*/ 2462810 h 2462810"/>
              <a:gd name="connsiteX5" fmla="*/ 266363 w 3119293"/>
              <a:gd name="connsiteY5" fmla="*/ 2431660 h 2462810"/>
              <a:gd name="connsiteX6" fmla="*/ 0 w 3119293"/>
              <a:gd name="connsiteY6" fmla="*/ 1559647 h 2462810"/>
              <a:gd name="connsiteX7" fmla="*/ 1559647 w 3119293"/>
              <a:gd name="connsiteY7" fmla="*/ 0 h 2462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119293" h="2462810">
                <a:moveTo>
                  <a:pt x="1559647" y="0"/>
                </a:moveTo>
                <a:cubicBezTo>
                  <a:pt x="2421016" y="0"/>
                  <a:pt x="3119293" y="698278"/>
                  <a:pt x="3119293" y="1559647"/>
                </a:cubicBezTo>
                <a:cubicBezTo>
                  <a:pt x="3119293" y="1882660"/>
                  <a:pt x="3021098" y="2182739"/>
                  <a:pt x="2852930" y="2431660"/>
                </a:cubicBezTo>
                <a:lnTo>
                  <a:pt x="2829636" y="2462810"/>
                </a:lnTo>
                <a:lnTo>
                  <a:pt x="289658" y="2462810"/>
                </a:lnTo>
                <a:lnTo>
                  <a:pt x="266363" y="2431660"/>
                </a:lnTo>
                <a:cubicBezTo>
                  <a:pt x="98195" y="2182739"/>
                  <a:pt x="0" y="1882660"/>
                  <a:pt x="0" y="1559647"/>
                </a:cubicBezTo>
                <a:cubicBezTo>
                  <a:pt x="0" y="698278"/>
                  <a:pt x="698278" y="0"/>
                  <a:pt x="1559647" y="0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 sz="1800">
                <a:solidFill>
                  <a:schemeClr val="bg1"/>
                </a:solidFill>
              </a:defRPr>
            </a:lvl1pPr>
          </a:lstStyle>
          <a:p>
            <a:pPr rtl="0"/>
            <a:r>
              <a:rPr lang="en-GB" noProof="0"/>
              <a:t>Click icon to add picture</a:t>
            </a:r>
          </a:p>
        </p:txBody>
      </p:sp>
      <p:sp>
        <p:nvSpPr>
          <p:cNvPr id="30" name="Picture Placeholder 29">
            <a:extLst>
              <a:ext uri="{FF2B5EF4-FFF2-40B4-BE49-F238E27FC236}">
                <a16:creationId xmlns:a16="http://schemas.microsoft.com/office/drawing/2014/main" id="{B8D3F45B-B631-47D3-A33C-71CEC2B3602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1092905" y="4018982"/>
            <a:ext cx="3854161" cy="2839018"/>
          </a:xfrm>
          <a:custGeom>
            <a:avLst/>
            <a:gdLst>
              <a:gd name="connsiteX0" fmla="*/ 1927061 w 3854161"/>
              <a:gd name="connsiteY0" fmla="*/ 0 h 2839018"/>
              <a:gd name="connsiteX1" fmla="*/ 1927101 w 3854161"/>
              <a:gd name="connsiteY1" fmla="*/ 0 h 2839018"/>
              <a:gd name="connsiteX2" fmla="*/ 2124114 w 3854161"/>
              <a:gd name="connsiteY2" fmla="*/ 9948 h 2839018"/>
              <a:gd name="connsiteX3" fmla="*/ 3854161 w 3854161"/>
              <a:gd name="connsiteY3" fmla="*/ 1927080 h 2839018"/>
              <a:gd name="connsiteX4" fmla="*/ 3702722 w 3854161"/>
              <a:gd name="connsiteY4" fmla="*/ 2677187 h 2839018"/>
              <a:gd name="connsiteX5" fmla="*/ 3624763 w 3854161"/>
              <a:gd name="connsiteY5" fmla="*/ 2839018 h 2839018"/>
              <a:gd name="connsiteX6" fmla="*/ 229398 w 3854161"/>
              <a:gd name="connsiteY6" fmla="*/ 2839018 h 2839018"/>
              <a:gd name="connsiteX7" fmla="*/ 151440 w 3854161"/>
              <a:gd name="connsiteY7" fmla="*/ 2677187 h 2839018"/>
              <a:gd name="connsiteX8" fmla="*/ 0 w 3854161"/>
              <a:gd name="connsiteY8" fmla="*/ 1927080 h 2839018"/>
              <a:gd name="connsiteX9" fmla="*/ 1730048 w 3854161"/>
              <a:gd name="connsiteY9" fmla="*/ 9948 h 28390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854161" h="2839018">
                <a:moveTo>
                  <a:pt x="1927061" y="0"/>
                </a:moveTo>
                <a:lnTo>
                  <a:pt x="1927101" y="0"/>
                </a:lnTo>
                <a:lnTo>
                  <a:pt x="2124114" y="9948"/>
                </a:lnTo>
                <a:cubicBezTo>
                  <a:pt x="3095856" y="108634"/>
                  <a:pt x="3854161" y="929301"/>
                  <a:pt x="3854161" y="1927080"/>
                </a:cubicBezTo>
                <a:cubicBezTo>
                  <a:pt x="3854161" y="2193154"/>
                  <a:pt x="3800237" y="2446634"/>
                  <a:pt x="3702722" y="2677187"/>
                </a:cubicBezTo>
                <a:lnTo>
                  <a:pt x="3624763" y="2839018"/>
                </a:lnTo>
                <a:lnTo>
                  <a:pt x="229398" y="2839018"/>
                </a:lnTo>
                <a:lnTo>
                  <a:pt x="151440" y="2677187"/>
                </a:lnTo>
                <a:cubicBezTo>
                  <a:pt x="53924" y="2446634"/>
                  <a:pt x="0" y="2193154"/>
                  <a:pt x="0" y="1927080"/>
                </a:cubicBezTo>
                <a:cubicBezTo>
                  <a:pt x="0" y="929301"/>
                  <a:pt x="758305" y="108634"/>
                  <a:pt x="1730048" y="9948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 sz="1800">
                <a:solidFill>
                  <a:schemeClr val="bg1"/>
                </a:solidFill>
              </a:defRPr>
            </a:lvl1pPr>
          </a:lstStyle>
          <a:p>
            <a:pPr rtl="0"/>
            <a:r>
              <a:rPr lang="en-GB" noProof="0"/>
              <a:t>Click icon to add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69F227-D21C-48B3-828A-6BFA9585E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720" y="585216"/>
            <a:ext cx="5276088" cy="2276856"/>
          </a:xfrm>
        </p:spPr>
        <p:txBody>
          <a:bodyPr rtlCol="0" anchor="b"/>
          <a:lstStyle>
            <a:lvl1pPr algn="r">
              <a:defRPr sz="4800" b="1" cap="all" spc="400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F1DFFF-E5C5-43DF-B71C-7270DB97372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8368" y="201168"/>
            <a:ext cx="2743200" cy="365125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en-GB" noProof="0"/>
              <a:t>9/3/20XX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BC03C0-6EB7-4633-967C-12C35768B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-548640" y="1938528"/>
            <a:ext cx="2788920" cy="365125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en-GB" noProof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FF4306-91CD-4B7B-8A53-34BE8F997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201168"/>
            <a:ext cx="2743200" cy="365125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D8DA9DAA-006C-4F4B-980E-E3DF019B24E2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8" name="Graphic 32">
            <a:extLst>
              <a:ext uri="{FF2B5EF4-FFF2-40B4-BE49-F238E27FC236}">
                <a16:creationId xmlns:a16="http://schemas.microsoft.com/office/drawing/2014/main" id="{846CD0EA-B0AA-4845-81A5-4ADD7C58B12F}"/>
              </a:ext>
            </a:extLst>
          </p:cNvPr>
          <p:cNvSpPr/>
          <p:nvPr userDrawn="1"/>
        </p:nvSpPr>
        <p:spPr>
          <a:xfrm>
            <a:off x="1472366" y="1859534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bg1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n-GB" noProof="0"/>
          </a:p>
        </p:txBody>
      </p:sp>
      <p:sp>
        <p:nvSpPr>
          <p:cNvPr id="10" name="Graphic 33">
            <a:extLst>
              <a:ext uri="{FF2B5EF4-FFF2-40B4-BE49-F238E27FC236}">
                <a16:creationId xmlns:a16="http://schemas.microsoft.com/office/drawing/2014/main" id="{0E97A0CB-7CB1-47F0-BD48-EEECBAC39CD2}"/>
              </a:ext>
            </a:extLst>
          </p:cNvPr>
          <p:cNvSpPr/>
          <p:nvPr userDrawn="1"/>
        </p:nvSpPr>
        <p:spPr>
          <a:xfrm>
            <a:off x="2014523" y="3146867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bg1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n-GB" noProof="0"/>
          </a:p>
        </p:txBody>
      </p:sp>
      <p:sp>
        <p:nvSpPr>
          <p:cNvPr id="12" name="Graphic 31">
            <a:extLst>
              <a:ext uri="{FF2B5EF4-FFF2-40B4-BE49-F238E27FC236}">
                <a16:creationId xmlns:a16="http://schemas.microsoft.com/office/drawing/2014/main" id="{477816C9-06CB-4BC5-B26B-6A2877BD941A}"/>
              </a:ext>
            </a:extLst>
          </p:cNvPr>
          <p:cNvSpPr/>
          <p:nvPr userDrawn="1"/>
        </p:nvSpPr>
        <p:spPr>
          <a:xfrm>
            <a:off x="5404920" y="4508295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bg1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n-GB" noProof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3AE7F8D-AE68-4A83-BAB5-3A97D473CE3C}"/>
              </a:ext>
            </a:extLst>
          </p:cNvPr>
          <p:cNvCxnSpPr>
            <a:cxnSpLocks/>
          </p:cNvCxnSpPr>
          <p:nvPr userDrawn="1"/>
        </p:nvCxnSpPr>
        <p:spPr>
          <a:xfrm>
            <a:off x="856114" y="3503032"/>
            <a:ext cx="0" cy="3346090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A928810C-E773-43AE-A2A1-4073955CC8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760720" y="3127248"/>
            <a:ext cx="5276088" cy="1124712"/>
          </a:xfrm>
        </p:spPr>
        <p:txBody>
          <a:bodyPr rtlCol="0"/>
          <a:lstStyle>
            <a:lvl1pPr marL="0" indent="0" algn="r"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10451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9F227-D21C-48B3-828A-6BFA9585E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F1DFFF-E5C5-43DF-B71C-7270DB973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GB" noProof="0"/>
              <a:t>9/3/20XX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BC03C0-6EB7-4633-967C-12C35768B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n-GB" noProof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FF4306-91CD-4B7B-8A53-34BE8F997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8DA9DAA-006C-4F4B-980E-E3DF019B24E2}" type="slidenum">
              <a:rPr lang="en-GB" noProof="0" smtClean="0"/>
              <a:t>‹#›</a:t>
            </a:fld>
            <a:endParaRPr lang="en-GB" noProof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7596AF9-469C-436D-B7D2-77952EF1825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32910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FF36D6-399B-43E3-84DD-9FC5119EC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GB" noProof="0"/>
              <a:t>9/3/20XX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234AB7-3B85-4028-A500-5A1BDBF45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n-GB" noProof="0"/>
              <a:t>Presentation 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1F40F0-9909-442F-BBA4-409D061ED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8DA9DAA-006C-4F4B-980E-E3DF019B24E2}" type="slidenum">
              <a:rPr lang="en-GB" noProof="0" smtClean="0"/>
              <a:t>‹#›</a:t>
            </a:fld>
            <a:endParaRPr lang="en-GB" noProof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53C1207-D1C8-49E3-8837-E2B89D366FA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08676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0F214-646F-4D81-AD12-65628EC98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F71768-C3FA-49EF-99EF-06E6C3B284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DA6F24-ED6C-4D12-A9D6-EE37FBD686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E6AACE-FAFB-4934-8E3C-AB5B21635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GB" noProof="0"/>
              <a:t>9/3/20XX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1533EA-D0F8-4C79-8721-F190DE2D2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n-GB" noProof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59BAC9-F101-4394-BBA4-3D21A3497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8DA9DAA-006C-4F4B-980E-E3DF019B24E2}" type="slidenum">
              <a:rPr lang="en-GB" noProof="0" smtClean="0"/>
              <a:t>‹#›</a:t>
            </a:fld>
            <a:endParaRPr lang="en-GB" noProof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F3A79C9-7EDC-44F6-AC48-5DD98A7695AD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68059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CB71F-B6C2-4866-BC97-304F78816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5ED73B-8413-478D-80D7-B78B69763B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n-GB" noProof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BDF226-1B94-4D2D-98B3-7B932FB17D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0C4E9A-CA29-4CCD-ACFA-B29F80FBA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GB" noProof="0"/>
              <a:t>9/3/20XX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A5B7BE-3F1B-4FF3-B1D7-6E39B99D0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n-GB" noProof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2F18F1-E27E-470E-AE13-4755DEE63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8DA9DAA-006C-4F4B-980E-E3DF019B24E2}" type="slidenum">
              <a:rPr lang="en-GB" noProof="0" smtClean="0"/>
              <a:t>‹#›</a:t>
            </a:fld>
            <a:endParaRPr lang="en-GB" noProof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0F08750-B7F2-4119-B151-68DE774813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0775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2 Slide">
    <p:bg>
      <p:bgPr>
        <a:gradFill>
          <a:gsLst>
            <a:gs pos="100000">
              <a:schemeClr val="accent4"/>
            </a:gs>
            <a:gs pos="0">
              <a:schemeClr val="accent2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8448" y="594360"/>
            <a:ext cx="6272784" cy="2843784"/>
          </a:xfrm>
        </p:spPr>
        <p:txBody>
          <a:bodyPr rtlCol="0" anchor="b"/>
          <a:lstStyle>
            <a:lvl1pPr algn="l">
              <a:defRPr sz="5400" b="1" i="0" cap="all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80FBD9-0977-4B2B-9318-30774BB09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41848" y="4700016"/>
            <a:ext cx="5093208" cy="1197864"/>
          </a:xfrm>
        </p:spPr>
        <p:txBody>
          <a:bodyPr rtlCol="0">
            <a:normAutofit/>
          </a:bodyPr>
          <a:lstStyle>
            <a:lvl1pPr marL="0" indent="0" algn="r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n-GB" noProof="0"/>
              <a:t>Click to edit Master subtitle style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E825845-66DD-4B77-A729-CD97D156FE6C}"/>
              </a:ext>
            </a:extLst>
          </p:cNvPr>
          <p:cNvCxnSpPr>
            <a:cxnSpLocks/>
          </p:cNvCxnSpPr>
          <p:nvPr userDrawn="1"/>
        </p:nvCxnSpPr>
        <p:spPr>
          <a:xfrm>
            <a:off x="1301262" y="3496322"/>
            <a:ext cx="0" cy="3352800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Graphic 12">
            <a:extLst>
              <a:ext uri="{FF2B5EF4-FFF2-40B4-BE49-F238E27FC236}">
                <a16:creationId xmlns:a16="http://schemas.microsoft.com/office/drawing/2014/main" id="{818B4386-1FCF-4ACE-BE25-AF9CC5E2256F}"/>
              </a:ext>
            </a:extLst>
          </p:cNvPr>
          <p:cNvSpPr/>
          <p:nvPr userDrawn="1"/>
        </p:nvSpPr>
        <p:spPr>
          <a:xfrm>
            <a:off x="8217780" y="2973840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bg1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n-GB" noProof="0"/>
          </a:p>
        </p:txBody>
      </p:sp>
      <p:sp>
        <p:nvSpPr>
          <p:cNvPr id="21" name="Graphic 13">
            <a:extLst>
              <a:ext uri="{FF2B5EF4-FFF2-40B4-BE49-F238E27FC236}">
                <a16:creationId xmlns:a16="http://schemas.microsoft.com/office/drawing/2014/main" id="{19319560-50ED-4963-A2CF-74663239D426}"/>
              </a:ext>
            </a:extLst>
          </p:cNvPr>
          <p:cNvSpPr/>
          <p:nvPr userDrawn="1"/>
        </p:nvSpPr>
        <p:spPr>
          <a:xfrm>
            <a:off x="7859002" y="2744546"/>
            <a:ext cx="139038" cy="139038"/>
          </a:xfrm>
          <a:custGeom>
            <a:avLst/>
            <a:gdLst>
              <a:gd name="connsiteX0" fmla="*/ 129601 w 139038"/>
              <a:gd name="connsiteY0" fmla="*/ 60082 h 139038"/>
              <a:gd name="connsiteX1" fmla="*/ 78956 w 139038"/>
              <a:gd name="connsiteY1" fmla="*/ 60082 h 139038"/>
              <a:gd name="connsiteX2" fmla="*/ 78956 w 139038"/>
              <a:gd name="connsiteY2" fmla="*/ 9437 h 139038"/>
              <a:gd name="connsiteX3" fmla="*/ 69519 w 139038"/>
              <a:gd name="connsiteY3" fmla="*/ 0 h 139038"/>
              <a:gd name="connsiteX4" fmla="*/ 60082 w 139038"/>
              <a:gd name="connsiteY4" fmla="*/ 9437 h 139038"/>
              <a:gd name="connsiteX5" fmla="*/ 60082 w 139038"/>
              <a:gd name="connsiteY5" fmla="*/ 60082 h 139038"/>
              <a:gd name="connsiteX6" fmla="*/ 9437 w 139038"/>
              <a:gd name="connsiteY6" fmla="*/ 60082 h 139038"/>
              <a:gd name="connsiteX7" fmla="*/ 0 w 139038"/>
              <a:gd name="connsiteY7" fmla="*/ 69519 h 139038"/>
              <a:gd name="connsiteX8" fmla="*/ 9437 w 139038"/>
              <a:gd name="connsiteY8" fmla="*/ 78956 h 139038"/>
              <a:gd name="connsiteX9" fmla="*/ 60082 w 139038"/>
              <a:gd name="connsiteY9" fmla="*/ 78956 h 139038"/>
              <a:gd name="connsiteX10" fmla="*/ 60082 w 139038"/>
              <a:gd name="connsiteY10" fmla="*/ 129601 h 139038"/>
              <a:gd name="connsiteX11" fmla="*/ 69519 w 139038"/>
              <a:gd name="connsiteY11" fmla="*/ 139038 h 139038"/>
              <a:gd name="connsiteX12" fmla="*/ 78956 w 139038"/>
              <a:gd name="connsiteY12" fmla="*/ 129601 h 139038"/>
              <a:gd name="connsiteX13" fmla="*/ 78956 w 139038"/>
              <a:gd name="connsiteY13" fmla="*/ 78956 h 139038"/>
              <a:gd name="connsiteX14" fmla="*/ 129601 w 139038"/>
              <a:gd name="connsiteY14" fmla="*/ 78956 h 139038"/>
              <a:gd name="connsiteX15" fmla="*/ 139038 w 139038"/>
              <a:gd name="connsiteY15" fmla="*/ 69519 h 139038"/>
              <a:gd name="connsiteX16" fmla="*/ 129601 w 139038"/>
              <a:gd name="connsiteY16" fmla="*/ 60082 h 139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8" h="139038">
                <a:moveTo>
                  <a:pt x="129601" y="60082"/>
                </a:moveTo>
                <a:lnTo>
                  <a:pt x="78956" y="60082"/>
                </a:lnTo>
                <a:lnTo>
                  <a:pt x="78956" y="9437"/>
                </a:lnTo>
                <a:cubicBezTo>
                  <a:pt x="78956" y="4225"/>
                  <a:pt x="74731" y="0"/>
                  <a:pt x="69519" y="0"/>
                </a:cubicBezTo>
                <a:cubicBezTo>
                  <a:pt x="64307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7"/>
                  <a:pt x="0" y="69519"/>
                </a:cubicBezTo>
                <a:cubicBezTo>
                  <a:pt x="0" y="74731"/>
                  <a:pt x="4225" y="78956"/>
                  <a:pt x="9437" y="78956"/>
                </a:cubicBezTo>
                <a:lnTo>
                  <a:pt x="60082" y="78956"/>
                </a:lnTo>
                <a:lnTo>
                  <a:pt x="60082" y="129601"/>
                </a:lnTo>
                <a:cubicBezTo>
                  <a:pt x="60082" y="134813"/>
                  <a:pt x="64307" y="139038"/>
                  <a:pt x="69519" y="139038"/>
                </a:cubicBezTo>
                <a:cubicBezTo>
                  <a:pt x="74731" y="139038"/>
                  <a:pt x="78956" y="134813"/>
                  <a:pt x="78956" y="129601"/>
                </a:cubicBezTo>
                <a:lnTo>
                  <a:pt x="78956" y="78956"/>
                </a:lnTo>
                <a:lnTo>
                  <a:pt x="129601" y="78956"/>
                </a:lnTo>
                <a:cubicBezTo>
                  <a:pt x="134813" y="78956"/>
                  <a:pt x="139038" y="74731"/>
                  <a:pt x="139038" y="69519"/>
                </a:cubicBezTo>
                <a:cubicBezTo>
                  <a:pt x="139038" y="64307"/>
                  <a:pt x="134813" y="60082"/>
                  <a:pt x="129601" y="60082"/>
                </a:cubicBezTo>
                <a:close/>
              </a:path>
            </a:pathLst>
          </a:custGeom>
          <a:solidFill>
            <a:schemeClr val="bg1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n-GB" noProof="0"/>
          </a:p>
        </p:txBody>
      </p:sp>
      <p:sp>
        <p:nvSpPr>
          <p:cNvPr id="23" name="Graphic 15">
            <a:extLst>
              <a:ext uri="{FF2B5EF4-FFF2-40B4-BE49-F238E27FC236}">
                <a16:creationId xmlns:a16="http://schemas.microsoft.com/office/drawing/2014/main" id="{E5ABBDAD-943D-48F3-9C80-B29C48966C79}"/>
              </a:ext>
            </a:extLst>
          </p:cNvPr>
          <p:cNvSpPr/>
          <p:nvPr userDrawn="1"/>
        </p:nvSpPr>
        <p:spPr>
          <a:xfrm>
            <a:off x="7843462" y="3198265"/>
            <a:ext cx="127713" cy="127713"/>
          </a:xfrm>
          <a:custGeom>
            <a:avLst/>
            <a:gdLst>
              <a:gd name="connsiteX0" fmla="*/ 63857 w 127713"/>
              <a:gd name="connsiteY0" fmla="*/ 18874 h 127713"/>
              <a:gd name="connsiteX1" fmla="*/ 108839 w 127713"/>
              <a:gd name="connsiteY1" fmla="*/ 63857 h 127713"/>
              <a:gd name="connsiteX2" fmla="*/ 63857 w 127713"/>
              <a:gd name="connsiteY2" fmla="*/ 108839 h 127713"/>
              <a:gd name="connsiteX3" fmla="*/ 18874 w 127713"/>
              <a:gd name="connsiteY3" fmla="*/ 63857 h 127713"/>
              <a:gd name="connsiteX4" fmla="*/ 63857 w 127713"/>
              <a:gd name="connsiteY4" fmla="*/ 18874 h 127713"/>
              <a:gd name="connsiteX5" fmla="*/ 63857 w 127713"/>
              <a:gd name="connsiteY5" fmla="*/ 0 h 127713"/>
              <a:gd name="connsiteX6" fmla="*/ 0 w 127713"/>
              <a:gd name="connsiteY6" fmla="*/ 63857 h 127713"/>
              <a:gd name="connsiteX7" fmla="*/ 63857 w 127713"/>
              <a:gd name="connsiteY7" fmla="*/ 127713 h 127713"/>
              <a:gd name="connsiteX8" fmla="*/ 127713 w 127713"/>
              <a:gd name="connsiteY8" fmla="*/ 63857 h 127713"/>
              <a:gd name="connsiteX9" fmla="*/ 63857 w 127713"/>
              <a:gd name="connsiteY9" fmla="*/ 0 h 127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3" h="127713">
                <a:moveTo>
                  <a:pt x="63857" y="18874"/>
                </a:moveTo>
                <a:cubicBezTo>
                  <a:pt x="88700" y="18874"/>
                  <a:pt x="108839" y="39013"/>
                  <a:pt x="108839" y="63857"/>
                </a:cubicBezTo>
                <a:cubicBezTo>
                  <a:pt x="108839" y="88700"/>
                  <a:pt x="88700" y="108839"/>
                  <a:pt x="63857" y="108839"/>
                </a:cubicBezTo>
                <a:cubicBezTo>
                  <a:pt x="39013" y="108839"/>
                  <a:pt x="18874" y="88700"/>
                  <a:pt x="18874" y="63857"/>
                </a:cubicBezTo>
                <a:cubicBezTo>
                  <a:pt x="18898" y="39023"/>
                  <a:pt x="39023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3"/>
                  <a:pt x="63857" y="127713"/>
                </a:cubicBezTo>
                <a:cubicBezTo>
                  <a:pt x="99124" y="127713"/>
                  <a:pt x="127713" y="99124"/>
                  <a:pt x="127713" y="63857"/>
                </a:cubicBezTo>
                <a:cubicBezTo>
                  <a:pt x="127713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bg1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137906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bg>
      <p:bgPr>
        <a:gradFill>
          <a:gsLst>
            <a:gs pos="100000">
              <a:schemeClr val="accent4"/>
            </a:gs>
            <a:gs pos="0">
              <a:schemeClr val="accent2"/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34120D15-E48C-4FBE-BB95-24DB36D9F45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366432" y="2530058"/>
            <a:ext cx="3707972" cy="3707971"/>
          </a:xfrm>
          <a:custGeom>
            <a:avLst/>
            <a:gdLst>
              <a:gd name="connsiteX0" fmla="*/ 1853986 w 3707972"/>
              <a:gd name="connsiteY0" fmla="*/ 0 h 3707971"/>
              <a:gd name="connsiteX1" fmla="*/ 3707972 w 3707972"/>
              <a:gd name="connsiteY1" fmla="*/ 1853986 h 3707971"/>
              <a:gd name="connsiteX2" fmla="*/ 2043545 w 3707972"/>
              <a:gd name="connsiteY2" fmla="*/ 3698400 h 3707971"/>
              <a:gd name="connsiteX3" fmla="*/ 1854006 w 3707972"/>
              <a:gd name="connsiteY3" fmla="*/ 3707971 h 3707971"/>
              <a:gd name="connsiteX4" fmla="*/ 1853966 w 3707972"/>
              <a:gd name="connsiteY4" fmla="*/ 3707971 h 3707971"/>
              <a:gd name="connsiteX5" fmla="*/ 1664427 w 3707972"/>
              <a:gd name="connsiteY5" fmla="*/ 3698400 h 3707971"/>
              <a:gd name="connsiteX6" fmla="*/ 0 w 3707972"/>
              <a:gd name="connsiteY6" fmla="*/ 1853986 h 3707971"/>
              <a:gd name="connsiteX7" fmla="*/ 1853986 w 3707972"/>
              <a:gd name="connsiteY7" fmla="*/ 0 h 37079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707972" h="3707971">
                <a:moveTo>
                  <a:pt x="1853986" y="0"/>
                </a:moveTo>
                <a:cubicBezTo>
                  <a:pt x="2877914" y="0"/>
                  <a:pt x="3707972" y="830058"/>
                  <a:pt x="3707972" y="1853986"/>
                </a:cubicBezTo>
                <a:cubicBezTo>
                  <a:pt x="3707972" y="2813919"/>
                  <a:pt x="2978429" y="3603458"/>
                  <a:pt x="2043545" y="3698400"/>
                </a:cubicBezTo>
                <a:lnTo>
                  <a:pt x="1854006" y="3707971"/>
                </a:lnTo>
                <a:lnTo>
                  <a:pt x="1853966" y="3707971"/>
                </a:lnTo>
                <a:lnTo>
                  <a:pt x="1664427" y="3698400"/>
                </a:lnTo>
                <a:cubicBezTo>
                  <a:pt x="729543" y="3603458"/>
                  <a:pt x="0" y="2813919"/>
                  <a:pt x="0" y="1853986"/>
                </a:cubicBezTo>
                <a:cubicBezTo>
                  <a:pt x="0" y="830058"/>
                  <a:pt x="830058" y="0"/>
                  <a:pt x="1853986" y="0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 sz="1600" b="1">
                <a:solidFill>
                  <a:schemeClr val="bg1"/>
                </a:solidFill>
              </a:defRPr>
            </a:lvl1pPr>
          </a:lstStyle>
          <a:p>
            <a:pPr rtl="0"/>
            <a:r>
              <a:rPr lang="en-GB" noProof="0"/>
              <a:t>Click icon to add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69F227-D21C-48B3-828A-6BFA9585E82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02936" y="585216"/>
            <a:ext cx="5833872" cy="2276856"/>
          </a:xfrm>
        </p:spPr>
        <p:txBody>
          <a:bodyPr rtlCol="0" anchor="b"/>
          <a:lstStyle>
            <a:lvl1pPr algn="r">
              <a:defRPr sz="6000" b="1" cap="all" spc="400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en-GB" noProof="0"/>
              <a:t>Title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F1DFFF-E5C5-43DF-B71C-7270DB97372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8368" y="201168"/>
            <a:ext cx="2743200" cy="365125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en-GB" noProof="0"/>
              <a:t>9/3/20XX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BC03C0-6EB7-4633-967C-12C35768B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-548640" y="1938528"/>
            <a:ext cx="2788920" cy="365125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en-GB" noProof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FF4306-91CD-4B7B-8A53-34BE8F997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201168"/>
            <a:ext cx="2743200" cy="365125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D8DA9DAA-006C-4F4B-980E-E3DF019B24E2}" type="slidenum">
              <a:rPr lang="en-GB" noProof="0" smtClean="0"/>
              <a:pPr/>
              <a:t>‹#›</a:t>
            </a:fld>
            <a:endParaRPr lang="en-GB" noProof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3AE7F8D-AE68-4A83-BAB5-3A97D473CE3C}"/>
              </a:ext>
            </a:extLst>
          </p:cNvPr>
          <p:cNvCxnSpPr>
            <a:cxnSpLocks/>
          </p:cNvCxnSpPr>
          <p:nvPr userDrawn="1"/>
        </p:nvCxnSpPr>
        <p:spPr>
          <a:xfrm>
            <a:off x="856114" y="3503032"/>
            <a:ext cx="0" cy="3346090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A928810C-E773-43AE-A2A1-4073955CC8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202936" y="3127248"/>
            <a:ext cx="5833872" cy="3118104"/>
          </a:xfrm>
        </p:spPr>
        <p:txBody>
          <a:bodyPr rtlCol="0"/>
          <a:lstStyle>
            <a:lvl1pPr marL="0" indent="0" algn="r"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11" name="Graphic 12">
            <a:extLst>
              <a:ext uri="{FF2B5EF4-FFF2-40B4-BE49-F238E27FC236}">
                <a16:creationId xmlns:a16="http://schemas.microsoft.com/office/drawing/2014/main" id="{EA1B6985-3E5A-40F4-9268-D4AB3BBF8C91}"/>
              </a:ext>
            </a:extLst>
          </p:cNvPr>
          <p:cNvSpPr/>
          <p:nvPr userDrawn="1"/>
        </p:nvSpPr>
        <p:spPr>
          <a:xfrm>
            <a:off x="4745394" y="2760277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bg1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n-GB" noProof="0"/>
          </a:p>
        </p:txBody>
      </p:sp>
      <p:sp>
        <p:nvSpPr>
          <p:cNvPr id="13" name="Graphic 13">
            <a:extLst>
              <a:ext uri="{FF2B5EF4-FFF2-40B4-BE49-F238E27FC236}">
                <a16:creationId xmlns:a16="http://schemas.microsoft.com/office/drawing/2014/main" id="{338BC906-9D03-4280-85E8-21A81BC21D73}"/>
              </a:ext>
            </a:extLst>
          </p:cNvPr>
          <p:cNvSpPr/>
          <p:nvPr userDrawn="1"/>
        </p:nvSpPr>
        <p:spPr>
          <a:xfrm>
            <a:off x="4386614" y="2530982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bg1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n-GB" noProof="0"/>
          </a:p>
        </p:txBody>
      </p:sp>
      <p:sp>
        <p:nvSpPr>
          <p:cNvPr id="17" name="Graphic 15">
            <a:extLst>
              <a:ext uri="{FF2B5EF4-FFF2-40B4-BE49-F238E27FC236}">
                <a16:creationId xmlns:a16="http://schemas.microsoft.com/office/drawing/2014/main" id="{C5C06D53-C9F6-47E8-BFE1-B8193A1AED8B}"/>
              </a:ext>
            </a:extLst>
          </p:cNvPr>
          <p:cNvSpPr/>
          <p:nvPr userDrawn="1"/>
        </p:nvSpPr>
        <p:spPr>
          <a:xfrm>
            <a:off x="1669987" y="6031572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bg1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490768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E62FC6D8-DD87-4B93-8491-43C84EE63FE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451965" y="1665520"/>
            <a:ext cx="4266960" cy="4266968"/>
          </a:xfrm>
          <a:custGeom>
            <a:avLst/>
            <a:gdLst>
              <a:gd name="connsiteX0" fmla="*/ 2133823 w 4266960"/>
              <a:gd name="connsiteY0" fmla="*/ 0 h 4266968"/>
              <a:gd name="connsiteX1" fmla="*/ 4256628 w 4266960"/>
              <a:gd name="connsiteY1" fmla="*/ 1915652 h 4266968"/>
              <a:gd name="connsiteX2" fmla="*/ 4266960 w 4266960"/>
              <a:gd name="connsiteY2" fmla="*/ 2120258 h 4266968"/>
              <a:gd name="connsiteX3" fmla="*/ 4266960 w 4266960"/>
              <a:gd name="connsiteY3" fmla="*/ 2147389 h 4266968"/>
              <a:gd name="connsiteX4" fmla="*/ 4256628 w 4266960"/>
              <a:gd name="connsiteY4" fmla="*/ 2351994 h 4266968"/>
              <a:gd name="connsiteX5" fmla="*/ 2351994 w 4266960"/>
              <a:gd name="connsiteY5" fmla="*/ 4256629 h 4266968"/>
              <a:gd name="connsiteX6" fmla="*/ 2147230 w 4266960"/>
              <a:gd name="connsiteY6" fmla="*/ 4266968 h 4266968"/>
              <a:gd name="connsiteX7" fmla="*/ 2120416 w 4266960"/>
              <a:gd name="connsiteY7" fmla="*/ 4266968 h 4266968"/>
              <a:gd name="connsiteX8" fmla="*/ 1915652 w 4266960"/>
              <a:gd name="connsiteY8" fmla="*/ 4256629 h 4266968"/>
              <a:gd name="connsiteX9" fmla="*/ 0 w 4266960"/>
              <a:gd name="connsiteY9" fmla="*/ 2133823 h 4266968"/>
              <a:gd name="connsiteX10" fmla="*/ 2133823 w 4266960"/>
              <a:gd name="connsiteY10" fmla="*/ 0 h 4266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266960" h="4266968">
                <a:moveTo>
                  <a:pt x="2133823" y="0"/>
                </a:moveTo>
                <a:cubicBezTo>
                  <a:pt x="3238644" y="0"/>
                  <a:pt x="4147355" y="839660"/>
                  <a:pt x="4256628" y="1915652"/>
                </a:cubicBezTo>
                <a:lnTo>
                  <a:pt x="4266960" y="2120258"/>
                </a:lnTo>
                <a:lnTo>
                  <a:pt x="4266960" y="2147389"/>
                </a:lnTo>
                <a:lnTo>
                  <a:pt x="4256628" y="2351994"/>
                </a:lnTo>
                <a:cubicBezTo>
                  <a:pt x="4154640" y="3356254"/>
                  <a:pt x="3356253" y="4154640"/>
                  <a:pt x="2351994" y="4256629"/>
                </a:cubicBezTo>
                <a:lnTo>
                  <a:pt x="2147230" y="4266968"/>
                </a:lnTo>
                <a:lnTo>
                  <a:pt x="2120416" y="4266968"/>
                </a:lnTo>
                <a:lnTo>
                  <a:pt x="1915652" y="4256629"/>
                </a:lnTo>
                <a:cubicBezTo>
                  <a:pt x="839660" y="4147356"/>
                  <a:pt x="0" y="3238645"/>
                  <a:pt x="0" y="2133823"/>
                </a:cubicBezTo>
                <a:cubicBezTo>
                  <a:pt x="0" y="955346"/>
                  <a:pt x="955346" y="0"/>
                  <a:pt x="2133823" y="0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en-GB" noProof="0"/>
              <a:t>Click icon to add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96CF8C-1EA0-4E47-AC60-CAC3B80A3C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1335024"/>
            <a:ext cx="6190488" cy="1179576"/>
          </a:xfrm>
        </p:spPr>
        <p:txBody>
          <a:bodyPr lIns="91440" tIns="45720" rIns="91440" bIns="45720" rtlCol="0" anchor="b"/>
          <a:lstStyle>
            <a:lvl1pPr>
              <a:defRPr sz="5400"/>
            </a:lvl1pPr>
          </a:lstStyle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CABF8-19D8-4F3C-994F-4D35EC7A2C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0392" y="2825496"/>
            <a:ext cx="6190488" cy="3346704"/>
          </a:xfrm>
        </p:spPr>
        <p:txBody>
          <a:bodyPr rtlCol="0"/>
          <a:lstStyle>
            <a:lvl1pPr marL="0" indent="0">
              <a:lnSpc>
                <a:spcPct val="110000"/>
              </a:lnSpc>
              <a:buNone/>
              <a:defRPr sz="2000"/>
            </a:lvl1pPr>
            <a:lvl2pPr marL="228600">
              <a:defRPr sz="1800"/>
            </a:lvl2pPr>
            <a:lvl3pPr marL="457200">
              <a:defRPr sz="1600"/>
            </a:lvl3pPr>
            <a:lvl4pPr marL="685800">
              <a:defRPr sz="1400"/>
            </a:lvl4pPr>
            <a:lvl5pPr>
              <a:defRPr sz="1400"/>
            </a:lvl5pPr>
          </a:lstStyle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7BB2D-4E2C-4490-A2A3-4B68BCC5D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 rtl="0"/>
            <a:r>
              <a:rPr lang="en-GB" noProof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40F15D-DD72-46D5-BF0F-F50647107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964424" y="621792"/>
            <a:ext cx="4114800" cy="365125"/>
          </a:xfrm>
        </p:spPr>
        <p:txBody>
          <a:bodyPr rtlCol="0"/>
          <a:lstStyle>
            <a:lvl1pPr>
              <a:defRPr baseline="0">
                <a:solidFill>
                  <a:schemeClr val="accent2"/>
                </a:solidFill>
              </a:defRPr>
            </a:lvl1pPr>
          </a:lstStyle>
          <a:p>
            <a:pPr rtl="0"/>
            <a:r>
              <a:rPr lang="en-GB" noProof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66FD4D-815A-431C-ADEF-DE6F236F6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 rtl="0"/>
            <a:fld id="{D8DA9DAA-006C-4F4B-980E-E3DF019B24E2}" type="slidenum">
              <a:rPr lang="en-GB" noProof="0" smtClean="0"/>
              <a:pPr/>
              <a:t>‹#›</a:t>
            </a:fld>
            <a:endParaRPr lang="en-GB" noProof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A8B3D0E-ED3F-46FA-AE79-5FEFDE9168E3}"/>
              </a:ext>
            </a:extLst>
          </p:cNvPr>
          <p:cNvCxnSpPr>
            <a:cxnSpLocks/>
          </p:cNvCxnSpPr>
          <p:nvPr userDrawn="1"/>
        </p:nvCxnSpPr>
        <p:spPr>
          <a:xfrm>
            <a:off x="0" y="806470"/>
            <a:ext cx="7903723" cy="0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08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Graphic 10">
            <a:extLst>
              <a:ext uri="{FF2B5EF4-FFF2-40B4-BE49-F238E27FC236}">
                <a16:creationId xmlns:a16="http://schemas.microsoft.com/office/drawing/2014/main" id="{AAD06B87-D9B2-4F94-B734-A8F039A2033F}"/>
              </a:ext>
            </a:extLst>
          </p:cNvPr>
          <p:cNvSpPr/>
          <p:nvPr userDrawn="1"/>
        </p:nvSpPr>
        <p:spPr>
          <a:xfrm>
            <a:off x="11281590" y="2070656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accent2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n-GB" noProof="0"/>
          </a:p>
        </p:txBody>
      </p:sp>
      <p:sp>
        <p:nvSpPr>
          <p:cNvPr id="19" name="Graphic 11">
            <a:extLst>
              <a:ext uri="{FF2B5EF4-FFF2-40B4-BE49-F238E27FC236}">
                <a16:creationId xmlns:a16="http://schemas.microsoft.com/office/drawing/2014/main" id="{BB13A13C-36EA-4B13-9175-C5FE95B34D33}"/>
              </a:ext>
            </a:extLst>
          </p:cNvPr>
          <p:cNvSpPr/>
          <p:nvPr userDrawn="1"/>
        </p:nvSpPr>
        <p:spPr>
          <a:xfrm>
            <a:off x="10969280" y="1780012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accent2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897111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Header">
    <p:bg>
      <p:bgPr>
        <a:gradFill>
          <a:gsLst>
            <a:gs pos="100000">
              <a:schemeClr val="accent4"/>
            </a:gs>
            <a:gs pos="0">
              <a:schemeClr val="accent2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463040"/>
            <a:ext cx="9144000" cy="2340864"/>
          </a:xfrm>
        </p:spPr>
        <p:txBody>
          <a:bodyPr rtlCol="0" anchor="b">
            <a:normAutofit/>
          </a:bodyPr>
          <a:lstStyle>
            <a:lvl1pPr algn="ctr">
              <a:defRPr sz="6000" b="1" i="0" cap="all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80FBD9-0977-4B2B-9318-30774BB09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7048" y="3858768"/>
            <a:ext cx="9144000" cy="1325880"/>
          </a:xfrm>
        </p:spPr>
        <p:txBody>
          <a:bodyPr rtlCol="0"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n-GB" noProof="0"/>
              <a:t>Click to edit Master subtitle style</a:t>
            </a:r>
          </a:p>
        </p:txBody>
      </p:sp>
      <p:sp>
        <p:nvSpPr>
          <p:cNvPr id="4" name="Graphic 12">
            <a:extLst>
              <a:ext uri="{FF2B5EF4-FFF2-40B4-BE49-F238E27FC236}">
                <a16:creationId xmlns:a16="http://schemas.microsoft.com/office/drawing/2014/main" id="{8A41917E-4B97-447C-98AB-970D625F1DE6}"/>
              </a:ext>
            </a:extLst>
          </p:cNvPr>
          <p:cNvSpPr/>
          <p:nvPr userDrawn="1"/>
        </p:nvSpPr>
        <p:spPr>
          <a:xfrm>
            <a:off x="10772266" y="3054359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bg1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n-GB" noProof="0"/>
          </a:p>
        </p:txBody>
      </p:sp>
      <p:sp>
        <p:nvSpPr>
          <p:cNvPr id="5" name="Graphic 13">
            <a:extLst>
              <a:ext uri="{FF2B5EF4-FFF2-40B4-BE49-F238E27FC236}">
                <a16:creationId xmlns:a16="http://schemas.microsoft.com/office/drawing/2014/main" id="{3B3FD238-4561-4AF8-A1F1-185B0CAFE2AC}"/>
              </a:ext>
            </a:extLst>
          </p:cNvPr>
          <p:cNvSpPr/>
          <p:nvPr userDrawn="1"/>
        </p:nvSpPr>
        <p:spPr>
          <a:xfrm>
            <a:off x="10724364" y="2515838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bg1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n-GB" noProof="0"/>
          </a:p>
        </p:txBody>
      </p:sp>
      <p:sp>
        <p:nvSpPr>
          <p:cNvPr id="6" name="Graphic 15">
            <a:extLst>
              <a:ext uri="{FF2B5EF4-FFF2-40B4-BE49-F238E27FC236}">
                <a16:creationId xmlns:a16="http://schemas.microsoft.com/office/drawing/2014/main" id="{BAB9414C-AE69-4648-873E-9CE6B2DF8A71}"/>
              </a:ext>
            </a:extLst>
          </p:cNvPr>
          <p:cNvSpPr/>
          <p:nvPr userDrawn="1"/>
        </p:nvSpPr>
        <p:spPr>
          <a:xfrm>
            <a:off x="11024834" y="2787572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bg1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n-GB" noProof="0"/>
          </a:p>
        </p:txBody>
      </p:sp>
      <p:sp>
        <p:nvSpPr>
          <p:cNvPr id="7" name="Graphic 22">
            <a:extLst>
              <a:ext uri="{FF2B5EF4-FFF2-40B4-BE49-F238E27FC236}">
                <a16:creationId xmlns:a16="http://schemas.microsoft.com/office/drawing/2014/main" id="{3BF75235-4E6E-4184-82A5-EE6FE7993BBC}"/>
              </a:ext>
            </a:extLst>
          </p:cNvPr>
          <p:cNvSpPr/>
          <p:nvPr userDrawn="1"/>
        </p:nvSpPr>
        <p:spPr>
          <a:xfrm>
            <a:off x="1261869" y="2633448"/>
            <a:ext cx="151536" cy="151536"/>
          </a:xfrm>
          <a:custGeom>
            <a:avLst/>
            <a:gdLst>
              <a:gd name="connsiteX0" fmla="*/ 141251 w 151536"/>
              <a:gd name="connsiteY0" fmla="*/ 65483 h 151536"/>
              <a:gd name="connsiteX1" fmla="*/ 86053 w 151536"/>
              <a:gd name="connsiteY1" fmla="*/ 65483 h 151536"/>
              <a:gd name="connsiteX2" fmla="*/ 86053 w 151536"/>
              <a:gd name="connsiteY2" fmla="*/ 10285 h 151536"/>
              <a:gd name="connsiteX3" fmla="*/ 75768 w 151536"/>
              <a:gd name="connsiteY3" fmla="*/ 0 h 151536"/>
              <a:gd name="connsiteX4" fmla="*/ 65483 w 151536"/>
              <a:gd name="connsiteY4" fmla="*/ 10285 h 151536"/>
              <a:gd name="connsiteX5" fmla="*/ 65483 w 151536"/>
              <a:gd name="connsiteY5" fmla="*/ 65483 h 151536"/>
              <a:gd name="connsiteX6" fmla="*/ 10285 w 151536"/>
              <a:gd name="connsiteY6" fmla="*/ 65483 h 151536"/>
              <a:gd name="connsiteX7" fmla="*/ 0 w 151536"/>
              <a:gd name="connsiteY7" fmla="*/ 75768 h 151536"/>
              <a:gd name="connsiteX8" fmla="*/ 10285 w 151536"/>
              <a:gd name="connsiteY8" fmla="*/ 86053 h 151536"/>
              <a:gd name="connsiteX9" fmla="*/ 65483 w 151536"/>
              <a:gd name="connsiteY9" fmla="*/ 86053 h 151536"/>
              <a:gd name="connsiteX10" fmla="*/ 65483 w 151536"/>
              <a:gd name="connsiteY10" fmla="*/ 141251 h 151536"/>
              <a:gd name="connsiteX11" fmla="*/ 75768 w 151536"/>
              <a:gd name="connsiteY11" fmla="*/ 151536 h 151536"/>
              <a:gd name="connsiteX12" fmla="*/ 86053 w 151536"/>
              <a:gd name="connsiteY12" fmla="*/ 141251 h 151536"/>
              <a:gd name="connsiteX13" fmla="*/ 86053 w 151536"/>
              <a:gd name="connsiteY13" fmla="*/ 86053 h 151536"/>
              <a:gd name="connsiteX14" fmla="*/ 141251 w 151536"/>
              <a:gd name="connsiteY14" fmla="*/ 86053 h 151536"/>
              <a:gd name="connsiteX15" fmla="*/ 151536 w 151536"/>
              <a:gd name="connsiteY15" fmla="*/ 75768 h 151536"/>
              <a:gd name="connsiteX16" fmla="*/ 141251 w 151536"/>
              <a:gd name="connsiteY16" fmla="*/ 65483 h 151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1536" h="151536">
                <a:moveTo>
                  <a:pt x="141251" y="65483"/>
                </a:moveTo>
                <a:lnTo>
                  <a:pt x="86053" y="65483"/>
                </a:lnTo>
                <a:lnTo>
                  <a:pt x="86053" y="10285"/>
                </a:lnTo>
                <a:cubicBezTo>
                  <a:pt x="86053" y="4605"/>
                  <a:pt x="81448" y="0"/>
                  <a:pt x="75768" y="0"/>
                </a:cubicBezTo>
                <a:cubicBezTo>
                  <a:pt x="70088" y="0"/>
                  <a:pt x="65483" y="4605"/>
                  <a:pt x="65483" y="10285"/>
                </a:cubicBezTo>
                <a:lnTo>
                  <a:pt x="65483" y="65483"/>
                </a:lnTo>
                <a:lnTo>
                  <a:pt x="10285" y="65483"/>
                </a:lnTo>
                <a:cubicBezTo>
                  <a:pt x="4605" y="65483"/>
                  <a:pt x="0" y="70088"/>
                  <a:pt x="0" y="75768"/>
                </a:cubicBezTo>
                <a:cubicBezTo>
                  <a:pt x="0" y="81448"/>
                  <a:pt x="4605" y="86053"/>
                  <a:pt x="10285" y="86053"/>
                </a:cubicBezTo>
                <a:lnTo>
                  <a:pt x="65483" y="86053"/>
                </a:lnTo>
                <a:lnTo>
                  <a:pt x="65483" y="141251"/>
                </a:lnTo>
                <a:cubicBezTo>
                  <a:pt x="65483" y="146931"/>
                  <a:pt x="70088" y="151536"/>
                  <a:pt x="75768" y="151536"/>
                </a:cubicBezTo>
                <a:cubicBezTo>
                  <a:pt x="81448" y="151536"/>
                  <a:pt x="86053" y="146931"/>
                  <a:pt x="86053" y="141251"/>
                </a:cubicBezTo>
                <a:lnTo>
                  <a:pt x="86053" y="86053"/>
                </a:lnTo>
                <a:lnTo>
                  <a:pt x="141251" y="86053"/>
                </a:lnTo>
                <a:cubicBezTo>
                  <a:pt x="146931" y="86053"/>
                  <a:pt x="151536" y="81448"/>
                  <a:pt x="151536" y="75768"/>
                </a:cubicBezTo>
                <a:cubicBezTo>
                  <a:pt x="151536" y="70088"/>
                  <a:pt x="146931" y="65483"/>
                  <a:pt x="141251" y="65483"/>
                </a:cubicBezTo>
                <a:close/>
              </a:path>
            </a:pathLst>
          </a:custGeom>
          <a:solidFill>
            <a:schemeClr val="bg1"/>
          </a:solidFill>
          <a:ln w="646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n-GB" noProof="0"/>
          </a:p>
        </p:txBody>
      </p:sp>
      <p:sp>
        <p:nvSpPr>
          <p:cNvPr id="11" name="Graphic 21">
            <a:extLst>
              <a:ext uri="{FF2B5EF4-FFF2-40B4-BE49-F238E27FC236}">
                <a16:creationId xmlns:a16="http://schemas.microsoft.com/office/drawing/2014/main" id="{E66FE37C-2F4B-42DA-BFF6-92DD00BDC49B}"/>
              </a:ext>
            </a:extLst>
          </p:cNvPr>
          <p:cNvSpPr/>
          <p:nvPr userDrawn="1"/>
        </p:nvSpPr>
        <p:spPr>
          <a:xfrm>
            <a:off x="1064053" y="3083338"/>
            <a:ext cx="95759" cy="95759"/>
          </a:xfrm>
          <a:custGeom>
            <a:avLst/>
            <a:gdLst>
              <a:gd name="connsiteX0" fmla="*/ 95759 w 95759"/>
              <a:gd name="connsiteY0" fmla="*/ 47880 h 95759"/>
              <a:gd name="connsiteX1" fmla="*/ 47880 w 95759"/>
              <a:gd name="connsiteY1" fmla="*/ 95759 h 95759"/>
              <a:gd name="connsiteX2" fmla="*/ 0 w 95759"/>
              <a:gd name="connsiteY2" fmla="*/ 47880 h 95759"/>
              <a:gd name="connsiteX3" fmla="*/ 47880 w 95759"/>
              <a:gd name="connsiteY3" fmla="*/ 0 h 95759"/>
              <a:gd name="connsiteX4" fmla="*/ 95759 w 95759"/>
              <a:gd name="connsiteY4" fmla="*/ 47880 h 95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759" h="95759">
                <a:moveTo>
                  <a:pt x="95759" y="47880"/>
                </a:moveTo>
                <a:cubicBezTo>
                  <a:pt x="95759" y="74323"/>
                  <a:pt x="74323" y="95759"/>
                  <a:pt x="47880" y="95759"/>
                </a:cubicBezTo>
                <a:cubicBezTo>
                  <a:pt x="21436" y="95759"/>
                  <a:pt x="0" y="74323"/>
                  <a:pt x="0" y="47880"/>
                </a:cubicBezTo>
                <a:cubicBezTo>
                  <a:pt x="0" y="21436"/>
                  <a:pt x="21436" y="0"/>
                  <a:pt x="47880" y="0"/>
                </a:cubicBezTo>
                <a:cubicBezTo>
                  <a:pt x="74323" y="0"/>
                  <a:pt x="95759" y="21436"/>
                  <a:pt x="95759" y="47880"/>
                </a:cubicBezTo>
                <a:close/>
              </a:path>
            </a:pathLst>
          </a:custGeom>
          <a:solidFill>
            <a:schemeClr val="bg1"/>
          </a:solidFill>
          <a:ln w="469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n-GB" noProof="0"/>
          </a:p>
        </p:txBody>
      </p:sp>
      <p:sp>
        <p:nvSpPr>
          <p:cNvPr id="13" name="Graphic 23">
            <a:extLst>
              <a:ext uri="{FF2B5EF4-FFF2-40B4-BE49-F238E27FC236}">
                <a16:creationId xmlns:a16="http://schemas.microsoft.com/office/drawing/2014/main" id="{DDD38822-731A-48DA-A8A0-FBBAF7A6D65D}"/>
              </a:ext>
            </a:extLst>
          </p:cNvPr>
          <p:cNvSpPr/>
          <p:nvPr userDrawn="1"/>
        </p:nvSpPr>
        <p:spPr>
          <a:xfrm>
            <a:off x="1413405" y="3492870"/>
            <a:ext cx="108625" cy="108625"/>
          </a:xfrm>
          <a:custGeom>
            <a:avLst/>
            <a:gdLst>
              <a:gd name="connsiteX0" fmla="*/ 54313 w 108625"/>
              <a:gd name="connsiteY0" fmla="*/ 16053 h 108625"/>
              <a:gd name="connsiteX1" fmla="*/ 92572 w 108625"/>
              <a:gd name="connsiteY1" fmla="*/ 54313 h 108625"/>
              <a:gd name="connsiteX2" fmla="*/ 54313 w 108625"/>
              <a:gd name="connsiteY2" fmla="*/ 92572 h 108625"/>
              <a:gd name="connsiteX3" fmla="*/ 16053 w 108625"/>
              <a:gd name="connsiteY3" fmla="*/ 54313 h 108625"/>
              <a:gd name="connsiteX4" fmla="*/ 54313 w 108625"/>
              <a:gd name="connsiteY4" fmla="*/ 16053 h 108625"/>
              <a:gd name="connsiteX5" fmla="*/ 54313 w 108625"/>
              <a:gd name="connsiteY5" fmla="*/ 0 h 108625"/>
              <a:gd name="connsiteX6" fmla="*/ 0 w 108625"/>
              <a:gd name="connsiteY6" fmla="*/ 54313 h 108625"/>
              <a:gd name="connsiteX7" fmla="*/ 54313 w 108625"/>
              <a:gd name="connsiteY7" fmla="*/ 108625 h 108625"/>
              <a:gd name="connsiteX8" fmla="*/ 108625 w 108625"/>
              <a:gd name="connsiteY8" fmla="*/ 54313 h 108625"/>
              <a:gd name="connsiteX9" fmla="*/ 54313 w 108625"/>
              <a:gd name="connsiteY9" fmla="*/ 0 h 10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625" h="108625">
                <a:moveTo>
                  <a:pt x="54313" y="16053"/>
                </a:moveTo>
                <a:cubicBezTo>
                  <a:pt x="75442" y="16053"/>
                  <a:pt x="92572" y="33182"/>
                  <a:pt x="92572" y="54313"/>
                </a:cubicBezTo>
                <a:cubicBezTo>
                  <a:pt x="92572" y="75442"/>
                  <a:pt x="75442" y="92572"/>
                  <a:pt x="54313" y="92572"/>
                </a:cubicBezTo>
                <a:cubicBezTo>
                  <a:pt x="33182" y="92572"/>
                  <a:pt x="16053" y="75442"/>
                  <a:pt x="16053" y="54313"/>
                </a:cubicBezTo>
                <a:cubicBezTo>
                  <a:pt x="16074" y="33191"/>
                  <a:pt x="33191" y="16074"/>
                  <a:pt x="54313" y="16053"/>
                </a:cubicBezTo>
                <a:moveTo>
                  <a:pt x="54313" y="0"/>
                </a:moveTo>
                <a:cubicBezTo>
                  <a:pt x="24317" y="0"/>
                  <a:pt x="0" y="24317"/>
                  <a:pt x="0" y="54313"/>
                </a:cubicBezTo>
                <a:cubicBezTo>
                  <a:pt x="0" y="84309"/>
                  <a:pt x="24317" y="108625"/>
                  <a:pt x="54313" y="108625"/>
                </a:cubicBezTo>
                <a:cubicBezTo>
                  <a:pt x="84309" y="108625"/>
                  <a:pt x="108625" y="84309"/>
                  <a:pt x="108625" y="54313"/>
                </a:cubicBezTo>
                <a:cubicBezTo>
                  <a:pt x="108625" y="24317"/>
                  <a:pt x="84309" y="0"/>
                  <a:pt x="54313" y="0"/>
                </a:cubicBezTo>
                <a:close/>
              </a:path>
            </a:pathLst>
          </a:custGeom>
          <a:solidFill>
            <a:schemeClr val="bg1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442482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6CF8C-1EA0-4E47-AC60-CAC3B80A3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 sz="5400"/>
            </a:lvl1pPr>
          </a:lstStyle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CABF8-19D8-4F3C-994F-4D35EC7A2C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66FD4D-815A-431C-ADEF-DE6F236F6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8DA9DAA-006C-4F4B-980E-E3DF019B24E2}" type="slidenum">
              <a:rPr lang="en-GB" noProof="0" smtClean="0"/>
              <a:t>‹#›</a:t>
            </a:fld>
            <a:endParaRPr lang="en-GB" noProof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C05CAAB-DBA2-4548-AD5F-01BB97FBB207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1745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91656" y="841248"/>
            <a:ext cx="4434840" cy="3236976"/>
          </a:xfrm>
        </p:spPr>
        <p:txBody>
          <a:bodyPr rtlCol="0" anchor="b"/>
          <a:lstStyle>
            <a:lvl1pPr algn="l">
              <a:lnSpc>
                <a:spcPct val="110000"/>
              </a:lnSpc>
              <a:spcBef>
                <a:spcPts val="1000"/>
              </a:spcBef>
              <a:defRPr sz="3600" b="0" i="0" cap="none" baseline="0"/>
            </a:lvl1pPr>
          </a:lstStyle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80FBD9-0977-4B2B-9318-30774BB09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91655" y="4498848"/>
            <a:ext cx="4434835" cy="510474"/>
          </a:xfrm>
        </p:spPr>
        <p:txBody>
          <a:bodyPr rtlCol="0"/>
          <a:lstStyle>
            <a:lvl1pPr marL="0" indent="0" algn="l">
              <a:lnSpc>
                <a:spcPct val="110000"/>
              </a:lnSpc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n-GB" noProof="0"/>
              <a:t>Click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C2A2A-62DB-40C0-8AE7-CB9B98649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9811512" y="1591056"/>
            <a:ext cx="3547872" cy="365125"/>
          </a:xfrm>
        </p:spPr>
        <p:txBody>
          <a:bodyPr rtlCol="0"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 rtl="0"/>
            <a:r>
              <a:rPr lang="en-GB" noProof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01EAA4-F44C-4C1F-B8E3-1A3005300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 rtl="0"/>
            <a:fld id="{D8DA9DAA-006C-4F4B-980E-E3DF019B24E2}" type="slidenum">
              <a:rPr lang="en-GB" noProof="0" smtClean="0"/>
              <a:pPr/>
              <a:t>‹#›</a:t>
            </a:fld>
            <a:endParaRPr lang="en-GB" noProof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939C974-0ED4-4915-BBF7-1FB00C18AD45}"/>
              </a:ext>
            </a:extLst>
          </p:cNvPr>
          <p:cNvCxnSpPr>
            <a:cxnSpLocks/>
          </p:cNvCxnSpPr>
          <p:nvPr userDrawn="1"/>
        </p:nvCxnSpPr>
        <p:spPr>
          <a:xfrm>
            <a:off x="11586162" y="3619272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515930B2-E36D-4D05-A6B3-CA1BF61D50CC}"/>
              </a:ext>
            </a:extLst>
          </p:cNvPr>
          <p:cNvSpPr/>
          <p:nvPr userDrawn="1"/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noProof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9CEC7E0F-60E8-418B-978D-C607C82E97F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83464" y="301752"/>
            <a:ext cx="5221224" cy="6263640"/>
          </a:xfrm>
        </p:spPr>
        <p:txBody>
          <a:bodyPr rtlCol="0" anchor="ctr"/>
          <a:lstStyle>
            <a:lvl1pPr algn="ctr">
              <a:buNone/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en-GB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299048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bg>
      <p:bgPr>
        <a:gradFill>
          <a:gsLst>
            <a:gs pos="100000">
              <a:schemeClr val="accent4"/>
            </a:gs>
            <a:gs pos="0">
              <a:schemeClr val="accent2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6CF8C-1EA0-4E47-AC60-CAC3B80A3C5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365125"/>
            <a:ext cx="10771632" cy="1325563"/>
          </a:xfrm>
        </p:spPr>
        <p:txBody>
          <a:bodyPr rtlCol="0"/>
          <a:lstStyle>
            <a:lvl1pPr>
              <a:defRPr sz="5400" b="1" cap="all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en-GB" noProof="0"/>
              <a:t>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CABF8-19D8-4F3C-994F-4D35EC7A2C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072" y="1825625"/>
            <a:ext cx="10771632" cy="4351338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7BB2D-4E2C-4490-A2A3-4B68BCC5D2F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8368" y="6356350"/>
            <a:ext cx="2743200" cy="365125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en-GB" noProof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40F15D-DD72-46D5-BF0F-F50647107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503920" y="841248"/>
            <a:ext cx="3630168" cy="365125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en-GB" noProof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66FD4D-815A-431C-ADEF-DE6F236F6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D8DA9DAA-006C-4F4B-980E-E3DF019B24E2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9" name="Graphic 22">
            <a:extLst>
              <a:ext uri="{FF2B5EF4-FFF2-40B4-BE49-F238E27FC236}">
                <a16:creationId xmlns:a16="http://schemas.microsoft.com/office/drawing/2014/main" id="{4EADA2ED-8A8C-4D17-8798-F26BF3B4CE25}"/>
              </a:ext>
            </a:extLst>
          </p:cNvPr>
          <p:cNvSpPr/>
          <p:nvPr userDrawn="1"/>
        </p:nvSpPr>
        <p:spPr>
          <a:xfrm>
            <a:off x="11202264" y="344083"/>
            <a:ext cx="151536" cy="151536"/>
          </a:xfrm>
          <a:custGeom>
            <a:avLst/>
            <a:gdLst>
              <a:gd name="connsiteX0" fmla="*/ 141251 w 151536"/>
              <a:gd name="connsiteY0" fmla="*/ 65483 h 151536"/>
              <a:gd name="connsiteX1" fmla="*/ 86053 w 151536"/>
              <a:gd name="connsiteY1" fmla="*/ 65483 h 151536"/>
              <a:gd name="connsiteX2" fmla="*/ 86053 w 151536"/>
              <a:gd name="connsiteY2" fmla="*/ 10285 h 151536"/>
              <a:gd name="connsiteX3" fmla="*/ 75768 w 151536"/>
              <a:gd name="connsiteY3" fmla="*/ 0 h 151536"/>
              <a:gd name="connsiteX4" fmla="*/ 65483 w 151536"/>
              <a:gd name="connsiteY4" fmla="*/ 10285 h 151536"/>
              <a:gd name="connsiteX5" fmla="*/ 65483 w 151536"/>
              <a:gd name="connsiteY5" fmla="*/ 65483 h 151536"/>
              <a:gd name="connsiteX6" fmla="*/ 10285 w 151536"/>
              <a:gd name="connsiteY6" fmla="*/ 65483 h 151536"/>
              <a:gd name="connsiteX7" fmla="*/ 0 w 151536"/>
              <a:gd name="connsiteY7" fmla="*/ 75768 h 151536"/>
              <a:gd name="connsiteX8" fmla="*/ 10285 w 151536"/>
              <a:gd name="connsiteY8" fmla="*/ 86053 h 151536"/>
              <a:gd name="connsiteX9" fmla="*/ 65483 w 151536"/>
              <a:gd name="connsiteY9" fmla="*/ 86053 h 151536"/>
              <a:gd name="connsiteX10" fmla="*/ 65483 w 151536"/>
              <a:gd name="connsiteY10" fmla="*/ 141251 h 151536"/>
              <a:gd name="connsiteX11" fmla="*/ 75768 w 151536"/>
              <a:gd name="connsiteY11" fmla="*/ 151536 h 151536"/>
              <a:gd name="connsiteX12" fmla="*/ 86053 w 151536"/>
              <a:gd name="connsiteY12" fmla="*/ 141251 h 151536"/>
              <a:gd name="connsiteX13" fmla="*/ 86053 w 151536"/>
              <a:gd name="connsiteY13" fmla="*/ 86053 h 151536"/>
              <a:gd name="connsiteX14" fmla="*/ 141251 w 151536"/>
              <a:gd name="connsiteY14" fmla="*/ 86053 h 151536"/>
              <a:gd name="connsiteX15" fmla="*/ 151536 w 151536"/>
              <a:gd name="connsiteY15" fmla="*/ 75768 h 151536"/>
              <a:gd name="connsiteX16" fmla="*/ 141251 w 151536"/>
              <a:gd name="connsiteY16" fmla="*/ 65483 h 151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1536" h="151536">
                <a:moveTo>
                  <a:pt x="141251" y="65483"/>
                </a:moveTo>
                <a:lnTo>
                  <a:pt x="86053" y="65483"/>
                </a:lnTo>
                <a:lnTo>
                  <a:pt x="86053" y="10285"/>
                </a:lnTo>
                <a:cubicBezTo>
                  <a:pt x="86053" y="4605"/>
                  <a:pt x="81448" y="0"/>
                  <a:pt x="75768" y="0"/>
                </a:cubicBezTo>
                <a:cubicBezTo>
                  <a:pt x="70088" y="0"/>
                  <a:pt x="65483" y="4605"/>
                  <a:pt x="65483" y="10285"/>
                </a:cubicBezTo>
                <a:lnTo>
                  <a:pt x="65483" y="65483"/>
                </a:lnTo>
                <a:lnTo>
                  <a:pt x="10285" y="65483"/>
                </a:lnTo>
                <a:cubicBezTo>
                  <a:pt x="4605" y="65483"/>
                  <a:pt x="0" y="70088"/>
                  <a:pt x="0" y="75768"/>
                </a:cubicBezTo>
                <a:cubicBezTo>
                  <a:pt x="0" y="81448"/>
                  <a:pt x="4605" y="86053"/>
                  <a:pt x="10285" y="86053"/>
                </a:cubicBezTo>
                <a:lnTo>
                  <a:pt x="65483" y="86053"/>
                </a:lnTo>
                <a:lnTo>
                  <a:pt x="65483" y="141251"/>
                </a:lnTo>
                <a:cubicBezTo>
                  <a:pt x="65483" y="146931"/>
                  <a:pt x="70088" y="151536"/>
                  <a:pt x="75768" y="151536"/>
                </a:cubicBezTo>
                <a:cubicBezTo>
                  <a:pt x="81448" y="151536"/>
                  <a:pt x="86053" y="146931"/>
                  <a:pt x="86053" y="141251"/>
                </a:cubicBezTo>
                <a:lnTo>
                  <a:pt x="86053" y="86053"/>
                </a:lnTo>
                <a:lnTo>
                  <a:pt x="141251" y="86053"/>
                </a:lnTo>
                <a:cubicBezTo>
                  <a:pt x="146931" y="86053"/>
                  <a:pt x="151536" y="81448"/>
                  <a:pt x="151536" y="75768"/>
                </a:cubicBezTo>
                <a:cubicBezTo>
                  <a:pt x="151536" y="70088"/>
                  <a:pt x="146931" y="65483"/>
                  <a:pt x="141251" y="65483"/>
                </a:cubicBezTo>
                <a:close/>
              </a:path>
            </a:pathLst>
          </a:custGeom>
          <a:solidFill>
            <a:schemeClr val="bg1"/>
          </a:solidFill>
          <a:ln w="646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n-GB" noProof="0"/>
          </a:p>
        </p:txBody>
      </p:sp>
      <p:sp>
        <p:nvSpPr>
          <p:cNvPr id="11" name="Graphic 23">
            <a:extLst>
              <a:ext uri="{FF2B5EF4-FFF2-40B4-BE49-F238E27FC236}">
                <a16:creationId xmlns:a16="http://schemas.microsoft.com/office/drawing/2014/main" id="{54AB3A25-6605-4446-9E53-ACEECD25E27B}"/>
              </a:ext>
            </a:extLst>
          </p:cNvPr>
          <p:cNvSpPr/>
          <p:nvPr userDrawn="1"/>
        </p:nvSpPr>
        <p:spPr>
          <a:xfrm>
            <a:off x="11563141" y="590910"/>
            <a:ext cx="108625" cy="108625"/>
          </a:xfrm>
          <a:custGeom>
            <a:avLst/>
            <a:gdLst>
              <a:gd name="connsiteX0" fmla="*/ 54313 w 108625"/>
              <a:gd name="connsiteY0" fmla="*/ 16053 h 108625"/>
              <a:gd name="connsiteX1" fmla="*/ 92572 w 108625"/>
              <a:gd name="connsiteY1" fmla="*/ 54313 h 108625"/>
              <a:gd name="connsiteX2" fmla="*/ 54313 w 108625"/>
              <a:gd name="connsiteY2" fmla="*/ 92572 h 108625"/>
              <a:gd name="connsiteX3" fmla="*/ 16053 w 108625"/>
              <a:gd name="connsiteY3" fmla="*/ 54313 h 108625"/>
              <a:gd name="connsiteX4" fmla="*/ 54313 w 108625"/>
              <a:gd name="connsiteY4" fmla="*/ 16053 h 108625"/>
              <a:gd name="connsiteX5" fmla="*/ 54313 w 108625"/>
              <a:gd name="connsiteY5" fmla="*/ 0 h 108625"/>
              <a:gd name="connsiteX6" fmla="*/ 0 w 108625"/>
              <a:gd name="connsiteY6" fmla="*/ 54313 h 108625"/>
              <a:gd name="connsiteX7" fmla="*/ 54313 w 108625"/>
              <a:gd name="connsiteY7" fmla="*/ 108625 h 108625"/>
              <a:gd name="connsiteX8" fmla="*/ 108625 w 108625"/>
              <a:gd name="connsiteY8" fmla="*/ 54313 h 108625"/>
              <a:gd name="connsiteX9" fmla="*/ 54313 w 108625"/>
              <a:gd name="connsiteY9" fmla="*/ 0 h 10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625" h="108625">
                <a:moveTo>
                  <a:pt x="54313" y="16053"/>
                </a:moveTo>
                <a:cubicBezTo>
                  <a:pt x="75442" y="16053"/>
                  <a:pt x="92572" y="33182"/>
                  <a:pt x="92572" y="54313"/>
                </a:cubicBezTo>
                <a:cubicBezTo>
                  <a:pt x="92572" y="75442"/>
                  <a:pt x="75442" y="92572"/>
                  <a:pt x="54313" y="92572"/>
                </a:cubicBezTo>
                <a:cubicBezTo>
                  <a:pt x="33182" y="92572"/>
                  <a:pt x="16053" y="75442"/>
                  <a:pt x="16053" y="54313"/>
                </a:cubicBezTo>
                <a:cubicBezTo>
                  <a:pt x="16074" y="33191"/>
                  <a:pt x="33191" y="16074"/>
                  <a:pt x="54313" y="16053"/>
                </a:cubicBezTo>
                <a:moveTo>
                  <a:pt x="54313" y="0"/>
                </a:moveTo>
                <a:cubicBezTo>
                  <a:pt x="24317" y="0"/>
                  <a:pt x="0" y="24317"/>
                  <a:pt x="0" y="54313"/>
                </a:cubicBezTo>
                <a:cubicBezTo>
                  <a:pt x="0" y="84309"/>
                  <a:pt x="24317" y="108625"/>
                  <a:pt x="54313" y="108625"/>
                </a:cubicBezTo>
                <a:cubicBezTo>
                  <a:pt x="84309" y="108625"/>
                  <a:pt x="108625" y="84309"/>
                  <a:pt x="108625" y="54313"/>
                </a:cubicBezTo>
                <a:cubicBezTo>
                  <a:pt x="108625" y="24317"/>
                  <a:pt x="84309" y="0"/>
                  <a:pt x="54313" y="0"/>
                </a:cubicBezTo>
                <a:close/>
              </a:path>
            </a:pathLst>
          </a:custGeom>
          <a:solidFill>
            <a:schemeClr val="bg1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22263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57166-6921-4546-BA2C-99E464681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B9122-6371-4049-B57A-33DED7DA2F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44752" y="1825625"/>
            <a:ext cx="4553712" cy="4351338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14555D-0753-4312-A26B-2338813F9B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84848" y="1825625"/>
            <a:ext cx="4553712" cy="4351338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FB7E8F4-3FB3-45AB-A381-9093CA95AAE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Graphic 15">
            <a:extLst>
              <a:ext uri="{FF2B5EF4-FFF2-40B4-BE49-F238E27FC236}">
                <a16:creationId xmlns:a16="http://schemas.microsoft.com/office/drawing/2014/main" id="{D8685329-C6A1-4CB4-8AAE-150D0341F6A2}"/>
              </a:ext>
            </a:extLst>
          </p:cNvPr>
          <p:cNvSpPr/>
          <p:nvPr userDrawn="1"/>
        </p:nvSpPr>
        <p:spPr>
          <a:xfrm>
            <a:off x="10508317" y="492206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accent2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n-GB" noProof="0"/>
          </a:p>
        </p:txBody>
      </p:sp>
      <p:sp>
        <p:nvSpPr>
          <p:cNvPr id="12" name="Graphic 16">
            <a:extLst>
              <a:ext uri="{FF2B5EF4-FFF2-40B4-BE49-F238E27FC236}">
                <a16:creationId xmlns:a16="http://schemas.microsoft.com/office/drawing/2014/main" id="{83CE1DAA-30A3-41AE-8AE1-A7EE5C48A6F3}"/>
              </a:ext>
            </a:extLst>
          </p:cNvPr>
          <p:cNvSpPr/>
          <p:nvPr userDrawn="1"/>
        </p:nvSpPr>
        <p:spPr>
          <a:xfrm>
            <a:off x="11477944" y="1055581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accent2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n-GB" noProof="0"/>
          </a:p>
        </p:txBody>
      </p:sp>
      <p:sp>
        <p:nvSpPr>
          <p:cNvPr id="14" name="Graphic 14">
            <a:extLst>
              <a:ext uri="{FF2B5EF4-FFF2-40B4-BE49-F238E27FC236}">
                <a16:creationId xmlns:a16="http://schemas.microsoft.com/office/drawing/2014/main" id="{065162DD-7ACB-4F9C-90DD-24C743035892}"/>
              </a:ext>
            </a:extLst>
          </p:cNvPr>
          <p:cNvSpPr/>
          <p:nvPr userDrawn="1"/>
        </p:nvSpPr>
        <p:spPr>
          <a:xfrm>
            <a:off x="11241555" y="446637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accent2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205288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DA4224-F4E4-47A4-ACF7-231749390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679907-DC49-4B86-A34C-C97DBC26A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Quarter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DBC8A0-34FC-4B6E-B42B-A721267D89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en-GB" noProof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9AC0B6-4CC4-4E41-8A4D-F62E17F285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en-GB" noProof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C0E9BD-90BD-46AE-8A0D-06796ADB76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D8DA9DAA-006C-4F4B-980E-E3DF019B24E2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999713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708" r:id="rId2"/>
    <p:sldLayoutId id="2147483717" r:id="rId3"/>
    <p:sldLayoutId id="2147483710" r:id="rId4"/>
    <p:sldLayoutId id="2147483709" r:id="rId5"/>
    <p:sldLayoutId id="2147483698" r:id="rId6"/>
    <p:sldLayoutId id="2147483713" r:id="rId7"/>
    <p:sldLayoutId id="2147483712" r:id="rId8"/>
    <p:sldLayoutId id="2147483700" r:id="rId9"/>
    <p:sldLayoutId id="2147483701" r:id="rId10"/>
    <p:sldLayoutId id="2147483716" r:id="rId11"/>
    <p:sldLayoutId id="2147483714" r:id="rId12"/>
    <p:sldLayoutId id="2147483715" r:id="rId13"/>
    <p:sldLayoutId id="2147483702" r:id="rId14"/>
    <p:sldLayoutId id="2147483703" r:id="rId15"/>
    <p:sldLayoutId id="2147483704" r:id="rId16"/>
    <p:sldLayoutId id="2147483705" r:id="rId17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0AF5D34E-7C38-7B62-7DAC-88DA2A2B17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06510"/>
            <a:ext cx="8781914" cy="464232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2C0B247-4911-ED8B-075B-4150F340100F}"/>
              </a:ext>
            </a:extLst>
          </p:cNvPr>
          <p:cNvSpPr txBox="1"/>
          <p:nvPr/>
        </p:nvSpPr>
        <p:spPr>
          <a:xfrm>
            <a:off x="6585358" y="4723002"/>
            <a:ext cx="4910355" cy="1477328"/>
          </a:xfrm>
          <a:prstGeom prst="rect">
            <a:avLst/>
          </a:prstGeom>
          <a:solidFill>
            <a:schemeClr val="accent3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HINTS: You will need:</a:t>
            </a:r>
          </a:p>
          <a:p>
            <a:r>
              <a:rPr lang="en-GB" dirty="0"/>
              <a:t>A library that produces random numbers</a:t>
            </a:r>
          </a:p>
          <a:p>
            <a:r>
              <a:rPr lang="en-GB" dirty="0"/>
              <a:t>A data structure to store the 4 digits</a:t>
            </a:r>
          </a:p>
          <a:p>
            <a:r>
              <a:rPr lang="en-GB" dirty="0"/>
              <a:t>Validation</a:t>
            </a:r>
          </a:p>
          <a:p>
            <a:r>
              <a:rPr lang="en-GB" dirty="0"/>
              <a:t>A digit by digit comparison </a:t>
            </a:r>
          </a:p>
        </p:txBody>
      </p:sp>
    </p:spTree>
    <p:extLst>
      <p:ext uri="{BB962C8B-B14F-4D97-AF65-F5344CB8AC3E}">
        <p14:creationId xmlns:p14="http://schemas.microsoft.com/office/powerpoint/2010/main" val="114769864"/>
      </p:ext>
    </p:extLst>
  </p:cSld>
  <p:clrMapOvr>
    <a:masterClrMapping/>
  </p:clrMapOvr>
</p:sld>
</file>

<file path=ppt/theme/theme1.xml><?xml version="1.0" encoding="utf-8"?>
<a:theme xmlns:a="http://schemas.openxmlformats.org/drawingml/2006/main" name="GradientUnivers">
  <a:themeElements>
    <a:clrScheme name="Gradient">
      <a:dk1>
        <a:sysClr val="windowText" lastClr="000000"/>
      </a:dk1>
      <a:lt1>
        <a:sysClr val="window" lastClr="FFFFFF"/>
      </a:lt1>
      <a:dk2>
        <a:srgbClr val="10013F"/>
      </a:dk2>
      <a:lt2>
        <a:srgbClr val="F2F0FF"/>
      </a:lt2>
      <a:accent1>
        <a:srgbClr val="814DFF"/>
      </a:accent1>
      <a:accent2>
        <a:srgbClr val="243FFF"/>
      </a:accent2>
      <a:accent3>
        <a:srgbClr val="FF83B6"/>
      </a:accent3>
      <a:accent4>
        <a:srgbClr val="FF9022"/>
      </a:accent4>
      <a:accent5>
        <a:srgbClr val="FF1F85"/>
      </a:accent5>
      <a:accent6>
        <a:srgbClr val="1A98FF"/>
      </a:accent6>
      <a:hlink>
        <a:srgbClr val="0563C1"/>
      </a:hlink>
      <a:folHlink>
        <a:srgbClr val="954F72"/>
      </a:folHlink>
    </a:clrScheme>
    <a:fontScheme name="Univers">
      <a:majorFont>
        <a:latin typeface="Univers"/>
        <a:ea typeface=""/>
        <a:cs typeface=""/>
      </a:majorFont>
      <a:minorFont>
        <a:latin typeface="Univer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8167186_TF89338750_Win32" id="{41E8F413-9A18-4BDF-B28A-7CD5BF285DD4}" vid="{F5763C4E-78C1-4EFB-B9F5-2F4B07C76D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426e97fa315356fffbdcd9876fe988c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4b8f0def80e6d70ce3def20c90759a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ABC329F5-30EE-4BF7-AA2A-B837B51416B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C8E00D1-8EA3-4E42-801D-0253E1EAFC2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9919F73-B6C2-4A43-95E2-833EC48925FE}">
  <ds:schemaRefs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www.w3.org/XML/1998/namespace"/>
    <ds:schemaRef ds:uri="71af3243-3dd4-4a8d-8c0d-dd76da1f02a5"/>
    <ds:schemaRef ds:uri="http://purl.org/dc/elements/1.1/"/>
    <ds:schemaRef ds:uri="http://schemas.microsoft.com/office/infopath/2007/PartnerControls"/>
    <ds:schemaRef ds:uri="16c05727-aa75-4e4a-9b5f-8a80a1165891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{0373D811-7ACE-4276-B635-7A915540D303}tf89338750_win32</Template>
  <TotalTime>7</TotalTime>
  <Words>27</Words>
  <Application>Microsoft Office PowerPoint</Application>
  <PresentationFormat>Widescreen</PresentationFormat>
  <Paragraphs>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Univers</vt:lpstr>
      <vt:lpstr>GradientUnivers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Luci Martin St Valery</dc:creator>
  <cp:lastModifiedBy>Luci Martin St Valery</cp:lastModifiedBy>
  <cp:revision>1</cp:revision>
  <dcterms:created xsi:type="dcterms:W3CDTF">2023-01-18T09:27:32Z</dcterms:created>
  <dcterms:modified xsi:type="dcterms:W3CDTF">2023-01-18T10:32:52Z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