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B92E4-6CD8-EC43-A6EF-E06A36559C00}" v="2" dt="2023-01-13T19:31:18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 Martin St Valery" userId="e66f5099-52e1-4225-a093-064994ea9c95" providerId="ADAL" clId="{DC0B92E4-6CD8-EC43-A6EF-E06A36559C00}"/>
    <pc:docChg chg="custSel addSld modSld">
      <pc:chgData name="Luci Martin St Valery" userId="e66f5099-52e1-4225-a093-064994ea9c95" providerId="ADAL" clId="{DC0B92E4-6CD8-EC43-A6EF-E06A36559C00}" dt="2023-01-13T19:40:37.527" v="133" actId="20577"/>
      <pc:docMkLst>
        <pc:docMk/>
      </pc:docMkLst>
      <pc:sldChg chg="modSp new mod">
        <pc:chgData name="Luci Martin St Valery" userId="e66f5099-52e1-4225-a093-064994ea9c95" providerId="ADAL" clId="{DC0B92E4-6CD8-EC43-A6EF-E06A36559C00}" dt="2023-01-13T19:31:18.843" v="22" actId="20577"/>
        <pc:sldMkLst>
          <pc:docMk/>
          <pc:sldMk cId="1981481930" sldId="269"/>
        </pc:sldMkLst>
        <pc:spChg chg="mod">
          <ac:chgData name="Luci Martin St Valery" userId="e66f5099-52e1-4225-a093-064994ea9c95" providerId="ADAL" clId="{DC0B92E4-6CD8-EC43-A6EF-E06A36559C00}" dt="2023-01-13T19:31:02.688" v="18" actId="20577"/>
          <ac:spMkLst>
            <pc:docMk/>
            <pc:sldMk cId="1981481930" sldId="269"/>
            <ac:spMk id="2" creationId="{ED63ABD9-3227-15E9-494D-5E003123B01D}"/>
          </ac:spMkLst>
        </pc:spChg>
        <pc:spChg chg="mod">
          <ac:chgData name="Luci Martin St Valery" userId="e66f5099-52e1-4225-a093-064994ea9c95" providerId="ADAL" clId="{DC0B92E4-6CD8-EC43-A6EF-E06A36559C00}" dt="2023-01-13T19:31:18.843" v="22" actId="20577"/>
          <ac:spMkLst>
            <pc:docMk/>
            <pc:sldMk cId="1981481930" sldId="269"/>
            <ac:spMk id="3" creationId="{16BCA8EF-0CC3-9FA9-A571-521A8A0A61D6}"/>
          </ac:spMkLst>
        </pc:spChg>
      </pc:sldChg>
      <pc:sldChg chg="modSp new mod">
        <pc:chgData name="Luci Martin St Valery" userId="e66f5099-52e1-4225-a093-064994ea9c95" providerId="ADAL" clId="{DC0B92E4-6CD8-EC43-A6EF-E06A36559C00}" dt="2023-01-13T19:40:37.527" v="133" actId="20577"/>
        <pc:sldMkLst>
          <pc:docMk/>
          <pc:sldMk cId="1368735370" sldId="270"/>
        </pc:sldMkLst>
        <pc:spChg chg="mod">
          <ac:chgData name="Luci Martin St Valery" userId="e66f5099-52e1-4225-a093-064994ea9c95" providerId="ADAL" clId="{DC0B92E4-6CD8-EC43-A6EF-E06A36559C00}" dt="2023-01-13T19:32:04.205" v="36" actId="20577"/>
          <ac:spMkLst>
            <pc:docMk/>
            <pc:sldMk cId="1368735370" sldId="270"/>
            <ac:spMk id="2" creationId="{17708292-FC1E-9984-BFA7-5A0D0D6497D3}"/>
          </ac:spMkLst>
        </pc:spChg>
        <pc:spChg chg="mod">
          <ac:chgData name="Luci Martin St Valery" userId="e66f5099-52e1-4225-a093-064994ea9c95" providerId="ADAL" clId="{DC0B92E4-6CD8-EC43-A6EF-E06A36559C00}" dt="2023-01-13T19:40:37.527" v="133" actId="20577"/>
          <ac:spMkLst>
            <pc:docMk/>
            <pc:sldMk cId="1368735370" sldId="270"/>
            <ac:spMk id="3" creationId="{C5B4A7A2-F34E-2B1D-7BA5-0B80CBEB34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file-handling-python/" TargetMode="External"/><Relationship Id="rId2" Type="http://schemas.openxmlformats.org/officeDocument/2006/relationships/hyperlink" Target="https://pynative.com/python/file-handl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E339-648F-9D4C-30A6-84DD724A8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File Handling in Python</a:t>
            </a:r>
          </a:p>
        </p:txBody>
      </p:sp>
    </p:spTree>
    <p:extLst>
      <p:ext uri="{BB962C8B-B14F-4D97-AF65-F5344CB8AC3E}">
        <p14:creationId xmlns:p14="http://schemas.microsoft.com/office/powerpoint/2010/main" val="341719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48E8-965C-575C-5570-1B7F3E0DB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different ways to look at the same data: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F08722F7-F846-9F2B-6A46-3DE7F852A2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499" y="1428071"/>
            <a:ext cx="28702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>
            <a:extLst>
              <a:ext uri="{FF2B5EF4-FFF2-40B4-BE49-F238E27FC236}">
                <a16:creationId xmlns:a16="http://schemas.microsoft.com/office/drawing/2014/main" id="{81B25391-6A90-449D-ABDE-7DDF238EF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345" y="2694868"/>
            <a:ext cx="2095500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>
            <a:extLst>
              <a:ext uri="{FF2B5EF4-FFF2-40B4-BE49-F238E27FC236}">
                <a16:creationId xmlns:a16="http://schemas.microsoft.com/office/drawing/2014/main" id="{780C2171-5A52-1A9A-7EFF-A2A203A31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827" y="4451693"/>
            <a:ext cx="31496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728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098F5FF-A38A-7ED8-FFCD-28DD613A9019}"/>
              </a:ext>
            </a:extLst>
          </p:cNvPr>
          <p:cNvSpPr txBox="1">
            <a:spLocks/>
          </p:cNvSpPr>
          <p:nvPr/>
        </p:nvSpPr>
        <p:spPr>
          <a:xfrm>
            <a:off x="211655" y="2583844"/>
            <a:ext cx="3098077" cy="14632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 – writing a CSV file</a:t>
            </a: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5EB0290A-A123-E0AB-7FBB-882D1B8499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54" y="908263"/>
            <a:ext cx="4637942" cy="192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>
            <a:extLst>
              <a:ext uri="{FF2B5EF4-FFF2-40B4-BE49-F238E27FC236}">
                <a16:creationId xmlns:a16="http://schemas.microsoft.com/office/drawing/2014/main" id="{DA4EDECC-B6E7-A558-7551-86CE5E819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54" y="2910059"/>
            <a:ext cx="6657558" cy="25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009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098F5FF-A38A-7ED8-FFCD-28DD613A9019}"/>
              </a:ext>
            </a:extLst>
          </p:cNvPr>
          <p:cNvSpPr txBox="1">
            <a:spLocks/>
          </p:cNvSpPr>
          <p:nvPr/>
        </p:nvSpPr>
        <p:spPr>
          <a:xfrm>
            <a:off x="1" y="2583844"/>
            <a:ext cx="3309732" cy="15927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 – reading a CSV file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FBE5EDD2-1DD6-625B-8794-4A6B3B2B5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909" y="2381251"/>
            <a:ext cx="4129851" cy="144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806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098F5FF-A38A-7ED8-FFCD-28DD613A9019}"/>
              </a:ext>
            </a:extLst>
          </p:cNvPr>
          <p:cNvSpPr txBox="1">
            <a:spLocks/>
          </p:cNvSpPr>
          <p:nvPr/>
        </p:nvSpPr>
        <p:spPr>
          <a:xfrm>
            <a:off x="211655" y="2583844"/>
            <a:ext cx="3137026" cy="162981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 – appending to a CSV file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847380B4-E00B-6C17-875E-86FB0BEE0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881" y="2249399"/>
            <a:ext cx="553720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079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8292-FC1E-9984-BFA7-5A0D0D64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4A7A2-F34E-2B1D-7BA5-0B80CBEB3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programming tasks on </a:t>
            </a:r>
            <a:r>
              <a:rPr lang="en-US" dirty="0" err="1"/>
              <a:t>Godalming</a:t>
            </a:r>
            <a:r>
              <a:rPr lang="en-US" dirty="0"/>
              <a:t> Online, under Secret Messages&gt;&gt;File Handling Revision</a:t>
            </a:r>
          </a:p>
        </p:txBody>
      </p:sp>
    </p:spTree>
    <p:extLst>
      <p:ext uri="{BB962C8B-B14F-4D97-AF65-F5344CB8AC3E}">
        <p14:creationId xmlns:p14="http://schemas.microsoft.com/office/powerpoint/2010/main" val="1368735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ABD9-3227-15E9-494D-5E003123B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help….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CA8EF-0CC3-9FA9-A571-521A8A0A6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https://pynative.com/python/file-handling/</a:t>
            </a:r>
            <a:endParaRPr lang="en-US" dirty="0"/>
          </a:p>
          <a:p>
            <a:r>
              <a:rPr lang="en-US" dirty="0">
                <a:hlinkClick r:id="rId3"/>
              </a:rPr>
              <a:t>https://www.geeksforgeeks.org/file-handling-python/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48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D3EE-35E0-3C8B-1F88-7673495E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8CCA9-D356-0E96-3CD1-0782BEE7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31407">
              <a:spcBef>
                <a:spcPts val="2265"/>
              </a:spcBef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Data that you want to store needs to be saved to an external source and the  easiest way to do that is with a text file. </a:t>
            </a:r>
          </a:p>
          <a:p>
            <a:pPr marR="31407">
              <a:spcBef>
                <a:spcPts val="2265"/>
              </a:spcBef>
            </a:pPr>
            <a:r>
              <a:rPr lang="en-GB" sz="1800" dirty="0">
                <a:solidFill>
                  <a:srgbClr val="000000"/>
                </a:solidFill>
                <a:latin typeface="Century Gothic" panose="020B0502020202020204" pitchFamily="34" charset="0"/>
              </a:rPr>
              <a:t>At A level we deal with 2 file types – text and csv (comma separated values)</a:t>
            </a: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636417-151A-D7C6-EB6A-5AA0A363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80" y="2525254"/>
            <a:ext cx="2947482" cy="1038177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File Handling-</a:t>
            </a:r>
            <a:br>
              <a:rPr lang="en-US" dirty="0"/>
            </a:br>
            <a:r>
              <a:rPr lang="en-US" dirty="0"/>
              <a:t>Writing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0CF7-2A8A-30F1-55CA-CD22F7ABA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292" y="746177"/>
            <a:ext cx="6889286" cy="736634"/>
          </a:xfrm>
        </p:spPr>
        <p:txBody>
          <a:bodyPr anchor="t"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The first step is to create a text file:</a:t>
            </a:r>
          </a:p>
          <a:p>
            <a:endParaRPr lang="en-US" sz="1600" dirty="0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EF8F58-E745-DECF-C713-0C5A40861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17253" y="1800369"/>
            <a:ext cx="7491363" cy="295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060CC-4722-7518-15C3-47F078FF1B44}"/>
              </a:ext>
            </a:extLst>
          </p:cNvPr>
          <p:cNvSpPr txBox="1"/>
          <p:nvPr/>
        </p:nvSpPr>
        <p:spPr>
          <a:xfrm>
            <a:off x="3577574" y="5720572"/>
            <a:ext cx="3369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" marR="17869" algn="ctr" rtl="0">
              <a:spcBef>
                <a:spcPts val="1490"/>
              </a:spcBef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© Nichola Wilkin Ltd 2020 </a:t>
            </a:r>
            <a:endParaRPr lang="en-GB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068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0CF7-2A8A-30F1-55CA-CD22F7ABA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9537" y="1891110"/>
            <a:ext cx="6889286" cy="736634"/>
          </a:xfrm>
        </p:spPr>
        <p:txBody>
          <a:bodyPr anchor="t"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You should now have a text file in the same folder as your Python code is saved.</a:t>
            </a:r>
          </a:p>
          <a:p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060CC-4722-7518-15C3-47F078FF1B44}"/>
              </a:ext>
            </a:extLst>
          </p:cNvPr>
          <p:cNvSpPr txBox="1"/>
          <p:nvPr/>
        </p:nvSpPr>
        <p:spPr>
          <a:xfrm>
            <a:off x="3577574" y="5720572"/>
            <a:ext cx="3369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" marR="17869" algn="ctr" rtl="0">
              <a:spcBef>
                <a:spcPts val="1490"/>
              </a:spcBef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© Nichola Wilkin Ltd 2020 </a:t>
            </a:r>
            <a:endParaRPr lang="en-GB" b="0" dirty="0">
              <a:effectLst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DE7653-EBCB-4DEF-8AF3-55B3EC740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537" y="2933531"/>
            <a:ext cx="6819900" cy="584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AEBE660-366B-8C7A-B5E9-BF5053AEDA75}"/>
              </a:ext>
            </a:extLst>
          </p:cNvPr>
          <p:cNvSpPr txBox="1">
            <a:spLocks/>
          </p:cNvSpPr>
          <p:nvPr/>
        </p:nvSpPr>
        <p:spPr>
          <a:xfrm>
            <a:off x="213535" y="2792201"/>
            <a:ext cx="2947482" cy="10381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Handling-</a:t>
            </a:r>
            <a:br>
              <a:rPr lang="en-US" dirty="0"/>
            </a:br>
            <a:r>
              <a:rPr lang="en-US" dirty="0"/>
              <a:t>Writing to a file</a:t>
            </a:r>
          </a:p>
        </p:txBody>
      </p:sp>
      <p:pic>
        <p:nvPicPr>
          <p:cNvPr id="15" name="Picture 14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5723662C-A3EB-FBE8-9519-28C58B01A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487" y="3823518"/>
            <a:ext cx="2794000" cy="1295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0787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060CC-4722-7518-15C3-47F078FF1B44}"/>
              </a:ext>
            </a:extLst>
          </p:cNvPr>
          <p:cNvSpPr txBox="1"/>
          <p:nvPr/>
        </p:nvSpPr>
        <p:spPr>
          <a:xfrm>
            <a:off x="3577574" y="5720572"/>
            <a:ext cx="3369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" marR="17869" algn="ctr" rtl="0">
              <a:spcBef>
                <a:spcPts val="1490"/>
              </a:spcBef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© Nichola Wilkin Ltd 2020 </a:t>
            </a:r>
            <a:endParaRPr lang="en-GB" b="0" dirty="0">
              <a:effectLst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AEBE660-366B-8C7A-B5E9-BF5053AEDA75}"/>
              </a:ext>
            </a:extLst>
          </p:cNvPr>
          <p:cNvSpPr txBox="1">
            <a:spLocks/>
          </p:cNvSpPr>
          <p:nvPr/>
        </p:nvSpPr>
        <p:spPr>
          <a:xfrm>
            <a:off x="213535" y="2792201"/>
            <a:ext cx="2947482" cy="10381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Handling-</a:t>
            </a:r>
            <a:br>
              <a:rPr lang="en-US" dirty="0"/>
            </a:br>
            <a:r>
              <a:rPr lang="en-US" dirty="0"/>
              <a:t>Reading from a file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B90DE83-75D4-3E3B-9C18-85199A717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526" y="2200039"/>
            <a:ext cx="70358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84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060CC-4722-7518-15C3-47F078FF1B44}"/>
              </a:ext>
            </a:extLst>
          </p:cNvPr>
          <p:cNvSpPr txBox="1"/>
          <p:nvPr/>
        </p:nvSpPr>
        <p:spPr>
          <a:xfrm>
            <a:off x="3577574" y="5720572"/>
            <a:ext cx="3369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" marR="17869" algn="ctr" rtl="0">
              <a:spcBef>
                <a:spcPts val="1490"/>
              </a:spcBef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© Nichola Wilkin Ltd 2020 </a:t>
            </a:r>
            <a:endParaRPr lang="en-GB" b="0" dirty="0">
              <a:effectLst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CA580E5-1031-7265-1B23-BC36A07730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06" r="37241" b="27098"/>
          <a:stretch/>
        </p:blipFill>
        <p:spPr>
          <a:xfrm>
            <a:off x="5243594" y="2552699"/>
            <a:ext cx="3772129" cy="19698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A8EA4D-EE10-DE27-3225-D10B5CAFF779}"/>
              </a:ext>
            </a:extLst>
          </p:cNvPr>
          <p:cNvSpPr txBox="1">
            <a:spLocks/>
          </p:cNvSpPr>
          <p:nvPr/>
        </p:nvSpPr>
        <p:spPr>
          <a:xfrm>
            <a:off x="213534" y="2697376"/>
            <a:ext cx="3098077" cy="14632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Handling-</a:t>
            </a:r>
            <a:br>
              <a:rPr lang="en-US" dirty="0"/>
            </a:br>
            <a:r>
              <a:rPr lang="en-US" dirty="0"/>
              <a:t>Appending Data  to a file</a:t>
            </a:r>
          </a:p>
        </p:txBody>
      </p:sp>
    </p:spTree>
    <p:extLst>
      <p:ext uri="{BB962C8B-B14F-4D97-AF65-F5344CB8AC3E}">
        <p14:creationId xmlns:p14="http://schemas.microsoft.com/office/powerpoint/2010/main" val="50980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060CC-4722-7518-15C3-47F078FF1B44}"/>
              </a:ext>
            </a:extLst>
          </p:cNvPr>
          <p:cNvSpPr txBox="1"/>
          <p:nvPr/>
        </p:nvSpPr>
        <p:spPr>
          <a:xfrm>
            <a:off x="3577574" y="5720572"/>
            <a:ext cx="3369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" marR="17869" algn="ctr" rtl="0">
              <a:spcBef>
                <a:spcPts val="1490"/>
              </a:spcBef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© Nichola Wilkin Ltd 2020 </a:t>
            </a:r>
            <a:endParaRPr lang="en-GB" b="0" dirty="0">
              <a:effectLst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AEBE660-366B-8C7A-B5E9-BF5053AEDA75}"/>
              </a:ext>
            </a:extLst>
          </p:cNvPr>
          <p:cNvSpPr txBox="1">
            <a:spLocks/>
          </p:cNvSpPr>
          <p:nvPr/>
        </p:nvSpPr>
        <p:spPr>
          <a:xfrm>
            <a:off x="213534" y="2697376"/>
            <a:ext cx="3098077" cy="14632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Handling-</a:t>
            </a:r>
            <a:br>
              <a:rPr lang="en-US" dirty="0"/>
            </a:br>
            <a:r>
              <a:rPr lang="en-US" dirty="0"/>
              <a:t>Appending Data  to a file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2EEFD08-C918-23BD-69B7-867DA2597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108" y="1937005"/>
            <a:ext cx="698500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10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35CBD63-8F8F-47DC-9CE7-159E6161D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CA0E3486-FD49-4921-B4F4-E5BB5C88A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58953"/>
            <a:ext cx="3577575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3B4A72C-2924-4CE2-8674-7E02E182E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060CC-4722-7518-15C3-47F078FF1B44}"/>
              </a:ext>
            </a:extLst>
          </p:cNvPr>
          <p:cNvSpPr txBox="1"/>
          <p:nvPr/>
        </p:nvSpPr>
        <p:spPr>
          <a:xfrm>
            <a:off x="3577574" y="5720572"/>
            <a:ext cx="3369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" marR="17869" algn="ctr" rtl="0">
              <a:spcBef>
                <a:spcPts val="1490"/>
              </a:spcBef>
              <a:spcAft>
                <a:spcPts val="0"/>
              </a:spcAft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© Nichola Wilkin Ltd 2020 </a:t>
            </a:r>
            <a:endParaRPr lang="en-GB" b="0" dirty="0">
              <a:effectLst/>
            </a:endParaRP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F3B040DE-2848-7FDB-48B6-D9E8D5792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127" y="2172730"/>
            <a:ext cx="4151948" cy="228547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29C92A9-C0B1-1EF0-36CF-B08CAB3ACEEE}"/>
              </a:ext>
            </a:extLst>
          </p:cNvPr>
          <p:cNvSpPr txBox="1">
            <a:spLocks/>
          </p:cNvSpPr>
          <p:nvPr/>
        </p:nvSpPr>
        <p:spPr>
          <a:xfrm>
            <a:off x="211655" y="2583844"/>
            <a:ext cx="3098077" cy="14632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File Handling-</a:t>
            </a:r>
            <a:br>
              <a:rPr lang="en-US" dirty="0"/>
            </a:br>
            <a:r>
              <a:rPr lang="en-US" dirty="0"/>
              <a:t>Appending Data  to a file</a:t>
            </a:r>
          </a:p>
        </p:txBody>
      </p:sp>
    </p:spTree>
    <p:extLst>
      <p:ext uri="{BB962C8B-B14F-4D97-AF65-F5344CB8AC3E}">
        <p14:creationId xmlns:p14="http://schemas.microsoft.com/office/powerpoint/2010/main" val="84340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4F837-5ED9-0D65-D58C-33FBD2BF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3CB86-9BAF-720C-1CEA-12685C196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64" marR="5979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Create a new program in Python:</a:t>
            </a:r>
          </a:p>
          <a:p>
            <a:pPr marL="289814" marR="59792" indent="-285750">
              <a:lnSpc>
                <a:spcPct val="150000"/>
              </a:lnSpc>
              <a:spcBef>
                <a:spcPts val="0"/>
              </a:spcBef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The user is shown a menu with 4 options  available. </a:t>
            </a:r>
          </a:p>
          <a:p>
            <a:pPr marL="792734" marR="59792" lvl="1" indent="-285750">
              <a:lnSpc>
                <a:spcPct val="150000"/>
              </a:lnSpc>
              <a:spcBef>
                <a:spcPts val="0"/>
              </a:spcBef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If they select 1 it will create a new file, overwriting any other files called  Countries in that folder. </a:t>
            </a:r>
          </a:p>
          <a:p>
            <a:pPr marL="792734" marR="59792" lvl="1" indent="-285750">
              <a:lnSpc>
                <a:spcPct val="150000"/>
              </a:lnSpc>
              <a:spcBef>
                <a:spcPts val="0"/>
              </a:spcBef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If they select 2 they can input a new country and that will  get added to the end of the list </a:t>
            </a:r>
          </a:p>
          <a:p>
            <a:pPr marL="792734" marR="59792" lvl="1" indent="-285750">
              <a:lnSpc>
                <a:spcPct val="150000"/>
              </a:lnSpc>
              <a:spcBef>
                <a:spcPts val="0"/>
              </a:spcBef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If they select 3 they will see the list in the output window. </a:t>
            </a:r>
          </a:p>
          <a:p>
            <a:pPr marL="792734" marR="59792" lvl="1" indent="-285750">
              <a:lnSpc>
                <a:spcPct val="150000"/>
              </a:lnSpc>
              <a:spcBef>
                <a:spcPts val="0"/>
              </a:spcBef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If they select 4 it will stop the loop and quit the program </a:t>
            </a:r>
          </a:p>
          <a:p>
            <a:pPr marL="792734" marR="59792" lvl="1" indent="-285750">
              <a:lnSpc>
                <a:spcPct val="150000"/>
              </a:lnSpc>
              <a:spcBef>
                <a:spcPts val="0"/>
              </a:spcBef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and if they  enter anything else, it will tell them they made an invalid selection.</a:t>
            </a:r>
            <a:endParaRPr lang="en-GB" b="0" dirty="0">
              <a:effectLst/>
            </a:endParaRPr>
          </a:p>
          <a:p>
            <a:pPr marL="0" indent="0">
              <a:buNone/>
            </a:pPr>
            <a:br>
              <a:rPr lang="en-GB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0366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76</TotalTime>
  <Words>334</Words>
  <Application>Microsoft Macintosh PowerPoint</Application>
  <PresentationFormat>Widescreen</PresentationFormat>
  <Paragraphs>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Corbel</vt:lpstr>
      <vt:lpstr>Wingdings 2</vt:lpstr>
      <vt:lpstr>Frame</vt:lpstr>
      <vt:lpstr>File Handling in Python</vt:lpstr>
      <vt:lpstr>File Handling</vt:lpstr>
      <vt:lpstr>File Handling- Writing to a file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</vt:lpstr>
      <vt:lpstr>Three different ways to look at the same data:</vt:lpstr>
      <vt:lpstr>PowerPoint Presentation</vt:lpstr>
      <vt:lpstr>PowerPoint Presentation</vt:lpstr>
      <vt:lpstr>PowerPoint Presentation</vt:lpstr>
      <vt:lpstr>More Practice</vt:lpstr>
      <vt:lpstr>For more help….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Handling in Python</dc:title>
  <dc:creator>Luci Martin St Valery</dc:creator>
  <cp:lastModifiedBy>Luci Martin St Valery</cp:lastModifiedBy>
  <cp:revision>1</cp:revision>
  <dcterms:created xsi:type="dcterms:W3CDTF">2023-01-13T18:24:42Z</dcterms:created>
  <dcterms:modified xsi:type="dcterms:W3CDTF">2023-01-13T19:40:44Z</dcterms:modified>
</cp:coreProperties>
</file>