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21"/>
  </p:notesMasterIdLst>
  <p:handoutMasterIdLst>
    <p:handoutMasterId r:id="rId22"/>
  </p:handoutMasterIdLst>
  <p:sldIdLst>
    <p:sldId id="259" r:id="rId2"/>
    <p:sldId id="260" r:id="rId3"/>
    <p:sldId id="276" r:id="rId4"/>
    <p:sldId id="267" r:id="rId5"/>
    <p:sldId id="277" r:id="rId6"/>
    <p:sldId id="269" r:id="rId7"/>
    <p:sldId id="278" r:id="rId8"/>
    <p:sldId id="279" r:id="rId9"/>
    <p:sldId id="270" r:id="rId10"/>
    <p:sldId id="271" r:id="rId11"/>
    <p:sldId id="272" r:id="rId12"/>
    <p:sldId id="280" r:id="rId13"/>
    <p:sldId id="273" r:id="rId14"/>
    <p:sldId id="281" r:id="rId15"/>
    <p:sldId id="275" r:id="rId16"/>
    <p:sldId id="282" r:id="rId17"/>
    <p:sldId id="265" r:id="rId18"/>
    <p:sldId id="274" r:id="rId19"/>
    <p:sldId id="264" r:id="rId2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EA5362"/>
    <a:srgbClr val="52647F"/>
    <a:srgbClr val="FFFF66"/>
    <a:srgbClr val="EDEDED"/>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80683" autoAdjust="0"/>
  </p:normalViewPr>
  <p:slideViewPr>
    <p:cSldViewPr snapToGrid="0">
      <p:cViewPr varScale="1">
        <p:scale>
          <a:sx n="81" d="100"/>
          <a:sy n="81" d="100"/>
        </p:scale>
        <p:origin x="114" y="240"/>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BF4CD1-F4D5-47BE-BF76-3B9EF05536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C09CA4C-1386-4887-97DF-F8AE7DC4DB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FBDC61-44CB-4597-890B-D5EF3C882DDC}" type="datetimeFigureOut">
              <a:rPr lang="en-GB" smtClean="0"/>
              <a:t>19/09/2020</a:t>
            </a:fld>
            <a:endParaRPr lang="en-GB"/>
          </a:p>
        </p:txBody>
      </p:sp>
      <p:sp>
        <p:nvSpPr>
          <p:cNvPr id="4" name="Footer Placeholder 3">
            <a:extLst>
              <a:ext uri="{FF2B5EF4-FFF2-40B4-BE49-F238E27FC236}">
                <a16:creationId xmlns:a16="http://schemas.microsoft.com/office/drawing/2014/main" id="{0EC219BD-6B92-4192-ABEF-5F5BBD208D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7F0D62A-B18F-4533-AE49-DBDA84F667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803600-952D-4881-890B-3627C753473F}" type="slidenum">
              <a:rPr lang="en-GB" smtClean="0"/>
              <a:t>‹#›</a:t>
            </a:fld>
            <a:endParaRPr lang="en-GB"/>
          </a:p>
        </p:txBody>
      </p:sp>
    </p:spTree>
    <p:extLst>
      <p:ext uri="{BB962C8B-B14F-4D97-AF65-F5344CB8AC3E}">
        <p14:creationId xmlns:p14="http://schemas.microsoft.com/office/powerpoint/2010/main" val="3770323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9C833-02FE-42D4-815E-FFFAF85B7232}" type="datetimeFigureOut">
              <a:rPr lang="en-GB" smtClean="0"/>
              <a:t>19/09/2020</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2B48A-47C7-4ED7-B4A2-854D1C4DB8DA}" type="slidenum">
              <a:rPr lang="en-GB" smtClean="0"/>
              <a:t>‹#›</a:t>
            </a:fld>
            <a:endParaRPr lang="en-GB"/>
          </a:p>
        </p:txBody>
      </p:sp>
    </p:spTree>
    <p:extLst>
      <p:ext uri="{BB962C8B-B14F-4D97-AF65-F5344CB8AC3E}">
        <p14:creationId xmlns:p14="http://schemas.microsoft.com/office/powerpoint/2010/main" val="1738269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800"/>
              </a:spcBef>
              <a:buFont typeface="+mj-lt"/>
              <a:buAutoNum type="arabicPeriod"/>
            </a:pPr>
            <a:r>
              <a:rPr lang="en-GB" sz="1100" dirty="0">
                <a:solidFill>
                  <a:srgbClr val="595959"/>
                </a:solidFill>
              </a:rPr>
              <a:t>Predict what you think this program does.</a:t>
            </a:r>
          </a:p>
          <a:p>
            <a:pPr marL="228600" indent="-228600">
              <a:lnSpc>
                <a:spcPct val="90000"/>
              </a:lnSpc>
              <a:spcBef>
                <a:spcPts val="800"/>
              </a:spcBef>
              <a:buFont typeface="+mj-lt"/>
              <a:buAutoNum type="arabicPeriod"/>
            </a:pPr>
            <a:r>
              <a:rPr lang="en-GB" sz="1100" dirty="0">
                <a:solidFill>
                  <a:srgbClr val="595959"/>
                </a:solidFill>
              </a:rPr>
              <a:t>Type in the code and run it to see if you were right.</a:t>
            </a:r>
          </a:p>
          <a:p>
            <a:pPr marL="228600" indent="-228600">
              <a:lnSpc>
                <a:spcPct val="90000"/>
              </a:lnSpc>
              <a:spcBef>
                <a:spcPts val="800"/>
              </a:spcBef>
              <a:buFont typeface="+mj-lt"/>
              <a:buAutoNum type="arabicPeriod"/>
            </a:pPr>
            <a:r>
              <a:rPr lang="en-GB" sz="1100" dirty="0">
                <a:solidFill>
                  <a:srgbClr val="595959"/>
                </a:solidFill>
              </a:rPr>
              <a:t>If your code does not work, check the following:</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typed every line of code exactly as you see it?</a:t>
            </a:r>
          </a:p>
          <a:p>
            <a:pPr marL="600075" marR="0" lvl="1"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GB" sz="1100" dirty="0">
                <a:solidFill>
                  <a:srgbClr val="595959"/>
                </a:solidFill>
              </a:rPr>
              <a:t>Have you used a tab for code inside structures?</a:t>
            </a:r>
          </a:p>
          <a:p>
            <a:pPr marL="600075" lvl="1" indent="-228600">
              <a:lnSpc>
                <a:spcPct val="90000"/>
              </a:lnSpc>
              <a:spcBef>
                <a:spcPts val="800"/>
              </a:spcBef>
              <a:buFont typeface="Arial" panose="020B0604020202020204" pitchFamily="34" charset="0"/>
              <a:buChar char="•"/>
            </a:pPr>
            <a:r>
              <a:rPr lang="en-GB" sz="1100" dirty="0">
                <a:solidFill>
                  <a:srgbClr val="595959"/>
                </a:solidFill>
              </a:rPr>
              <a:t>Are the commands in lowercase?</a:t>
            </a:r>
          </a:p>
          <a:p>
            <a:pPr marL="600075" marR="0" lvl="1"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GB" sz="1100" dirty="0">
                <a:solidFill>
                  <a:srgbClr val="595959"/>
                </a:solidFill>
              </a:rPr>
              <a:t>Have you missed a colon?</a:t>
            </a:r>
          </a:p>
        </p:txBody>
      </p:sp>
      <p:sp>
        <p:nvSpPr>
          <p:cNvPr id="4" name="Slide Number Placeholder 3"/>
          <p:cNvSpPr>
            <a:spLocks noGrp="1"/>
          </p:cNvSpPr>
          <p:nvPr>
            <p:ph type="sldNum" sz="quarter" idx="5"/>
          </p:nvPr>
        </p:nvSpPr>
        <p:spPr/>
        <p:txBody>
          <a:bodyPr/>
          <a:lstStyle/>
          <a:p>
            <a:fld id="{40A2B48A-47C7-4ED7-B4A2-854D1C4DB8DA}" type="slidenum">
              <a:rPr lang="en-GB" smtClean="0"/>
              <a:t>1</a:t>
            </a:fld>
            <a:endParaRPr lang="en-GB"/>
          </a:p>
        </p:txBody>
      </p:sp>
    </p:spTree>
    <p:extLst>
      <p:ext uri="{BB962C8B-B14F-4D97-AF65-F5344CB8AC3E}">
        <p14:creationId xmlns:p14="http://schemas.microsoft.com/office/powerpoint/2010/main" val="607205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Use this file to answer questions about the program on the next slide.</a:t>
            </a:r>
          </a:p>
        </p:txBody>
      </p:sp>
      <p:sp>
        <p:nvSpPr>
          <p:cNvPr id="4" name="Slide Number Placeholder 3"/>
          <p:cNvSpPr>
            <a:spLocks noGrp="1"/>
          </p:cNvSpPr>
          <p:nvPr>
            <p:ph type="sldNum" sz="quarter" idx="5"/>
          </p:nvPr>
        </p:nvSpPr>
        <p:spPr/>
        <p:txBody>
          <a:bodyPr/>
          <a:lstStyle/>
          <a:p>
            <a:fld id="{40A2B48A-47C7-4ED7-B4A2-854D1C4DB8DA}" type="slidenum">
              <a:rPr lang="en-GB" smtClean="0"/>
              <a:t>10</a:t>
            </a:fld>
            <a:endParaRPr lang="en-GB"/>
          </a:p>
        </p:txBody>
      </p:sp>
    </p:spTree>
    <p:extLst>
      <p:ext uri="{BB962C8B-B14F-4D97-AF65-F5344CB8AC3E}">
        <p14:creationId xmlns:p14="http://schemas.microsoft.com/office/powerpoint/2010/main" val="2761088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Answer the questions in the tables using the sample code on this slide.</a:t>
            </a:r>
          </a:p>
          <a:p>
            <a:pPr marL="228600" indent="-228600">
              <a:buFont typeface="+mj-lt"/>
              <a:buAutoNum type="arabicPeriod"/>
            </a:pPr>
            <a:r>
              <a:rPr lang="en-GB" dirty="0"/>
              <a:t>Enter your answer in the row under the question.</a:t>
            </a:r>
          </a:p>
        </p:txBody>
      </p:sp>
      <p:sp>
        <p:nvSpPr>
          <p:cNvPr id="4" name="Slide Number Placeholder 3"/>
          <p:cNvSpPr>
            <a:spLocks noGrp="1"/>
          </p:cNvSpPr>
          <p:nvPr>
            <p:ph type="sldNum" sz="quarter" idx="5"/>
          </p:nvPr>
        </p:nvSpPr>
        <p:spPr/>
        <p:txBody>
          <a:bodyPr/>
          <a:lstStyle/>
          <a:p>
            <a:fld id="{40A2B48A-47C7-4ED7-B4A2-854D1C4DB8DA}" type="slidenum">
              <a:rPr lang="en-GB" smtClean="0"/>
              <a:t>11</a:t>
            </a:fld>
            <a:endParaRPr lang="en-GB"/>
          </a:p>
        </p:txBody>
      </p:sp>
    </p:spTree>
    <p:extLst>
      <p:ext uri="{BB962C8B-B14F-4D97-AF65-F5344CB8AC3E}">
        <p14:creationId xmlns:p14="http://schemas.microsoft.com/office/powerpoint/2010/main" val="1277471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Answer the questions in the tables using the sample code on this slide.</a:t>
            </a:r>
          </a:p>
          <a:p>
            <a:pPr marL="228600" indent="-228600">
              <a:buFont typeface="+mj-lt"/>
              <a:buAutoNum type="arabicPeriod"/>
            </a:pPr>
            <a:r>
              <a:rPr lang="en-GB" dirty="0"/>
              <a:t>Enter your answer in the row under the question.</a:t>
            </a:r>
          </a:p>
        </p:txBody>
      </p:sp>
      <p:sp>
        <p:nvSpPr>
          <p:cNvPr id="4" name="Slide Number Placeholder 3"/>
          <p:cNvSpPr>
            <a:spLocks noGrp="1"/>
          </p:cNvSpPr>
          <p:nvPr>
            <p:ph type="sldNum" sz="quarter" idx="5"/>
          </p:nvPr>
        </p:nvSpPr>
        <p:spPr/>
        <p:txBody>
          <a:bodyPr/>
          <a:lstStyle/>
          <a:p>
            <a:fld id="{40A2B48A-47C7-4ED7-B4A2-854D1C4DB8DA}" type="slidenum">
              <a:rPr lang="en-GB" smtClean="0"/>
              <a:t>12</a:t>
            </a:fld>
            <a:endParaRPr lang="en-GB"/>
          </a:p>
        </p:txBody>
      </p:sp>
    </p:spTree>
    <p:extLst>
      <p:ext uri="{BB962C8B-B14F-4D97-AF65-F5344CB8AC3E}">
        <p14:creationId xmlns:p14="http://schemas.microsoft.com/office/powerpoint/2010/main" val="2338933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these keywords you learned as a handy reference when you make your own programs.</a:t>
            </a:r>
          </a:p>
        </p:txBody>
      </p:sp>
      <p:sp>
        <p:nvSpPr>
          <p:cNvPr id="4" name="Slide Number Placeholder 3"/>
          <p:cNvSpPr>
            <a:spLocks noGrp="1"/>
          </p:cNvSpPr>
          <p:nvPr>
            <p:ph type="sldNum" sz="quarter" idx="5"/>
          </p:nvPr>
        </p:nvSpPr>
        <p:spPr/>
        <p:txBody>
          <a:bodyPr/>
          <a:lstStyle/>
          <a:p>
            <a:fld id="{40A2B48A-47C7-4ED7-B4A2-854D1C4DB8DA}" type="slidenum">
              <a:rPr lang="en-GB" smtClean="0"/>
              <a:t>13</a:t>
            </a:fld>
            <a:endParaRPr lang="en-GB"/>
          </a:p>
        </p:txBody>
      </p:sp>
    </p:spTree>
    <p:extLst>
      <p:ext uri="{BB962C8B-B14F-4D97-AF65-F5344CB8AC3E}">
        <p14:creationId xmlns:p14="http://schemas.microsoft.com/office/powerpoint/2010/main" val="3009552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these keywords you learned as a handy reference when you make your own programs.</a:t>
            </a:r>
          </a:p>
        </p:txBody>
      </p:sp>
      <p:sp>
        <p:nvSpPr>
          <p:cNvPr id="4" name="Slide Number Placeholder 3"/>
          <p:cNvSpPr>
            <a:spLocks noGrp="1"/>
          </p:cNvSpPr>
          <p:nvPr>
            <p:ph type="sldNum" sz="quarter" idx="5"/>
          </p:nvPr>
        </p:nvSpPr>
        <p:spPr/>
        <p:txBody>
          <a:bodyPr/>
          <a:lstStyle/>
          <a:p>
            <a:fld id="{40A2B48A-47C7-4ED7-B4A2-854D1C4DB8DA}" type="slidenum">
              <a:rPr lang="en-GB" smtClean="0"/>
              <a:t>14</a:t>
            </a:fld>
            <a:endParaRPr lang="en-GB"/>
          </a:p>
        </p:txBody>
      </p:sp>
    </p:spTree>
    <p:extLst>
      <p:ext uri="{BB962C8B-B14F-4D97-AF65-F5344CB8AC3E}">
        <p14:creationId xmlns:p14="http://schemas.microsoft.com/office/powerpoint/2010/main" val="936247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15</a:t>
            </a:fld>
            <a:endParaRPr lang="en-GB"/>
          </a:p>
        </p:txBody>
      </p:sp>
    </p:spTree>
    <p:extLst>
      <p:ext uri="{BB962C8B-B14F-4D97-AF65-F5344CB8AC3E}">
        <p14:creationId xmlns:p14="http://schemas.microsoft.com/office/powerpoint/2010/main" val="660157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16</a:t>
            </a:fld>
            <a:endParaRPr lang="en-GB"/>
          </a:p>
        </p:txBody>
      </p:sp>
    </p:spTree>
    <p:extLst>
      <p:ext uri="{BB962C8B-B14F-4D97-AF65-F5344CB8AC3E}">
        <p14:creationId xmlns:p14="http://schemas.microsoft.com/office/powerpoint/2010/main" val="742698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17</a:t>
            </a:fld>
            <a:endParaRPr lang="en-GB"/>
          </a:p>
        </p:txBody>
      </p:sp>
    </p:spTree>
    <p:extLst>
      <p:ext uri="{BB962C8B-B14F-4D97-AF65-F5344CB8AC3E}">
        <p14:creationId xmlns:p14="http://schemas.microsoft.com/office/powerpoint/2010/main" val="3747278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18</a:t>
            </a:fld>
            <a:endParaRPr lang="en-GB"/>
          </a:p>
        </p:txBody>
      </p:sp>
    </p:spTree>
    <p:extLst>
      <p:ext uri="{BB962C8B-B14F-4D97-AF65-F5344CB8AC3E}">
        <p14:creationId xmlns:p14="http://schemas.microsoft.com/office/powerpoint/2010/main" val="3680098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Self assess your work by evaluating your solutions against these criteria. Enter yes or no in the “Self-assess” column.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Once you have completed the objective, show your programs to your teacher so you can review them together.</a:t>
            </a:r>
          </a:p>
        </p:txBody>
      </p:sp>
      <p:sp>
        <p:nvSpPr>
          <p:cNvPr id="4" name="Slide Number Placeholder 3"/>
          <p:cNvSpPr>
            <a:spLocks noGrp="1"/>
          </p:cNvSpPr>
          <p:nvPr>
            <p:ph type="sldNum" sz="quarter" idx="5"/>
          </p:nvPr>
        </p:nvSpPr>
        <p:spPr/>
        <p:txBody>
          <a:bodyPr/>
          <a:lstStyle/>
          <a:p>
            <a:fld id="{40A2B48A-47C7-4ED7-B4A2-854D1C4DB8DA}" type="slidenum">
              <a:rPr lang="en-GB" smtClean="0"/>
              <a:t>19</a:t>
            </a:fld>
            <a:endParaRPr lang="en-GB"/>
          </a:p>
        </p:txBody>
      </p:sp>
    </p:spTree>
    <p:extLst>
      <p:ext uri="{BB962C8B-B14F-4D97-AF65-F5344CB8AC3E}">
        <p14:creationId xmlns:p14="http://schemas.microsoft.com/office/powerpoint/2010/main" val="228338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Change the program so that it asks the user for their forename and surname. It writes this data to a file.</a:t>
            </a:r>
          </a:p>
        </p:txBody>
      </p:sp>
      <p:sp>
        <p:nvSpPr>
          <p:cNvPr id="4" name="Slide Number Placeholder 3"/>
          <p:cNvSpPr>
            <a:spLocks noGrp="1"/>
          </p:cNvSpPr>
          <p:nvPr>
            <p:ph type="sldNum" sz="quarter" idx="5"/>
          </p:nvPr>
        </p:nvSpPr>
        <p:spPr/>
        <p:txBody>
          <a:bodyPr/>
          <a:lstStyle/>
          <a:p>
            <a:fld id="{40A2B48A-47C7-4ED7-B4A2-854D1C4DB8DA}" type="slidenum">
              <a:rPr lang="en-GB" smtClean="0"/>
              <a:t>2</a:t>
            </a:fld>
            <a:endParaRPr lang="en-GB"/>
          </a:p>
        </p:txBody>
      </p:sp>
    </p:spTree>
    <p:extLst>
      <p:ext uri="{BB962C8B-B14F-4D97-AF65-F5344CB8AC3E}">
        <p14:creationId xmlns:p14="http://schemas.microsoft.com/office/powerpoint/2010/main" val="215225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800"/>
              </a:spcBef>
              <a:buFont typeface="+mj-lt"/>
              <a:buAutoNum type="arabicPeriod"/>
            </a:pPr>
            <a:r>
              <a:rPr lang="en-GB" sz="1100" dirty="0">
                <a:solidFill>
                  <a:srgbClr val="595959"/>
                </a:solidFill>
              </a:rPr>
              <a:t>Predict what you think this program does.</a:t>
            </a:r>
          </a:p>
          <a:p>
            <a:pPr marL="228600" indent="-228600">
              <a:lnSpc>
                <a:spcPct val="90000"/>
              </a:lnSpc>
              <a:spcBef>
                <a:spcPts val="800"/>
              </a:spcBef>
              <a:buFont typeface="+mj-lt"/>
              <a:buAutoNum type="arabicPeriod"/>
            </a:pPr>
            <a:r>
              <a:rPr lang="en-GB" sz="1100" dirty="0">
                <a:solidFill>
                  <a:srgbClr val="595959"/>
                </a:solidFill>
              </a:rPr>
              <a:t>Type in the code and run it to see if you were right.</a:t>
            </a:r>
          </a:p>
          <a:p>
            <a:pPr marL="228600" indent="-228600">
              <a:lnSpc>
                <a:spcPct val="90000"/>
              </a:lnSpc>
              <a:spcBef>
                <a:spcPts val="800"/>
              </a:spcBef>
              <a:buFont typeface="+mj-lt"/>
              <a:buAutoNum type="arabicPeriod"/>
            </a:pPr>
            <a:r>
              <a:rPr lang="en-GB" sz="1100" dirty="0">
                <a:solidFill>
                  <a:srgbClr val="595959"/>
                </a:solidFill>
              </a:rPr>
              <a:t>If your code does not work, check the following:</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typed every line of code exactly as you see it?</a:t>
            </a:r>
          </a:p>
          <a:p>
            <a:pPr marL="600075" marR="0" lvl="1"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GB" sz="1100" dirty="0">
                <a:solidFill>
                  <a:srgbClr val="595959"/>
                </a:solidFill>
              </a:rPr>
              <a:t>Have you used a tab for code inside structures?</a:t>
            </a:r>
          </a:p>
          <a:p>
            <a:pPr marL="600075" lvl="1" indent="-228600">
              <a:lnSpc>
                <a:spcPct val="90000"/>
              </a:lnSpc>
              <a:spcBef>
                <a:spcPts val="800"/>
              </a:spcBef>
              <a:buFont typeface="Arial" panose="020B0604020202020204" pitchFamily="34" charset="0"/>
              <a:buChar char="•"/>
            </a:pPr>
            <a:r>
              <a:rPr lang="en-GB" sz="1100" dirty="0">
                <a:solidFill>
                  <a:srgbClr val="595959"/>
                </a:solidFill>
              </a:rPr>
              <a:t>Are the commands in lowercase?</a:t>
            </a:r>
          </a:p>
          <a:p>
            <a:pPr marL="600075" marR="0" lvl="1"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GB" sz="1100" dirty="0">
                <a:solidFill>
                  <a:srgbClr val="595959"/>
                </a:solidFill>
              </a:rPr>
              <a:t>Have you missed a colon?</a:t>
            </a:r>
          </a:p>
        </p:txBody>
      </p:sp>
      <p:sp>
        <p:nvSpPr>
          <p:cNvPr id="4" name="Slide Number Placeholder 3"/>
          <p:cNvSpPr>
            <a:spLocks noGrp="1"/>
          </p:cNvSpPr>
          <p:nvPr>
            <p:ph type="sldNum" sz="quarter" idx="5"/>
          </p:nvPr>
        </p:nvSpPr>
        <p:spPr/>
        <p:txBody>
          <a:bodyPr/>
          <a:lstStyle/>
          <a:p>
            <a:fld id="{40A2B48A-47C7-4ED7-B4A2-854D1C4DB8DA}" type="slidenum">
              <a:rPr lang="en-GB" smtClean="0"/>
              <a:t>3</a:t>
            </a:fld>
            <a:endParaRPr lang="en-GB"/>
          </a:p>
        </p:txBody>
      </p:sp>
    </p:spTree>
    <p:extLst>
      <p:ext uri="{BB962C8B-B14F-4D97-AF65-F5344CB8AC3E}">
        <p14:creationId xmlns:p14="http://schemas.microsoft.com/office/powerpoint/2010/main" val="72358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Change the program so that a teacher can input the names and test scores for five students in their class.</a:t>
            </a:r>
            <a:br>
              <a:rPr lang="en-GB" dirty="0"/>
            </a:br>
            <a:r>
              <a:rPr lang="en-GB" dirty="0"/>
              <a:t>The program should save the data to a file, read it back in and output it to the screen.</a:t>
            </a:r>
          </a:p>
        </p:txBody>
      </p:sp>
      <p:sp>
        <p:nvSpPr>
          <p:cNvPr id="4" name="Slide Number Placeholder 3"/>
          <p:cNvSpPr>
            <a:spLocks noGrp="1"/>
          </p:cNvSpPr>
          <p:nvPr>
            <p:ph type="sldNum" sz="quarter" idx="5"/>
          </p:nvPr>
        </p:nvSpPr>
        <p:spPr/>
        <p:txBody>
          <a:bodyPr/>
          <a:lstStyle/>
          <a:p>
            <a:fld id="{40A2B48A-47C7-4ED7-B4A2-854D1C4DB8DA}" type="slidenum">
              <a:rPr lang="en-GB" smtClean="0"/>
              <a:t>4</a:t>
            </a:fld>
            <a:endParaRPr lang="en-GB"/>
          </a:p>
        </p:txBody>
      </p:sp>
    </p:spTree>
    <p:extLst>
      <p:ext uri="{BB962C8B-B14F-4D97-AF65-F5344CB8AC3E}">
        <p14:creationId xmlns:p14="http://schemas.microsoft.com/office/powerpoint/2010/main" val="2586667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800"/>
              </a:spcBef>
              <a:buFont typeface="+mj-lt"/>
              <a:buAutoNum type="arabicPeriod"/>
            </a:pPr>
            <a:r>
              <a:rPr lang="en-GB" sz="1100" dirty="0">
                <a:solidFill>
                  <a:srgbClr val="595959"/>
                </a:solidFill>
              </a:rPr>
              <a:t>Predict what you think this program does.</a:t>
            </a:r>
          </a:p>
          <a:p>
            <a:pPr marL="228600" indent="-228600">
              <a:lnSpc>
                <a:spcPct val="90000"/>
              </a:lnSpc>
              <a:spcBef>
                <a:spcPts val="800"/>
              </a:spcBef>
              <a:buFont typeface="+mj-lt"/>
              <a:buAutoNum type="arabicPeriod"/>
            </a:pPr>
            <a:r>
              <a:rPr lang="en-GB" sz="1100" dirty="0">
                <a:solidFill>
                  <a:srgbClr val="595959"/>
                </a:solidFill>
              </a:rPr>
              <a:t>Type in the code and run it to see if you were right.</a:t>
            </a:r>
          </a:p>
          <a:p>
            <a:pPr marL="228600" indent="-228600">
              <a:lnSpc>
                <a:spcPct val="90000"/>
              </a:lnSpc>
              <a:spcBef>
                <a:spcPts val="800"/>
              </a:spcBef>
              <a:buFont typeface="+mj-lt"/>
              <a:buAutoNum type="arabicPeriod"/>
            </a:pPr>
            <a:r>
              <a:rPr lang="en-GB" sz="1100" dirty="0">
                <a:solidFill>
                  <a:srgbClr val="595959"/>
                </a:solidFill>
              </a:rPr>
              <a:t>If your code does not work, check the following:</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typed every line of code exactly as you see it?</a:t>
            </a:r>
          </a:p>
          <a:p>
            <a:pPr marL="600075" marR="0" lvl="1"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GB" sz="1100" dirty="0">
                <a:solidFill>
                  <a:srgbClr val="595959"/>
                </a:solidFill>
              </a:rPr>
              <a:t>Have you used a tab for code inside structures?</a:t>
            </a:r>
          </a:p>
          <a:p>
            <a:pPr marL="600075" lvl="1" indent="-228600">
              <a:lnSpc>
                <a:spcPct val="90000"/>
              </a:lnSpc>
              <a:spcBef>
                <a:spcPts val="800"/>
              </a:spcBef>
              <a:buFont typeface="Arial" panose="020B0604020202020204" pitchFamily="34" charset="0"/>
              <a:buChar char="•"/>
            </a:pPr>
            <a:r>
              <a:rPr lang="en-GB" sz="1100" dirty="0">
                <a:solidFill>
                  <a:srgbClr val="595959"/>
                </a:solidFill>
              </a:rPr>
              <a:t>Are the commands in lowercase?</a:t>
            </a:r>
          </a:p>
          <a:p>
            <a:pPr marL="600075" marR="0" lvl="1"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GB" sz="1100" dirty="0">
                <a:solidFill>
                  <a:srgbClr val="595959"/>
                </a:solidFill>
              </a:rPr>
              <a:t>Have you missed a colon?</a:t>
            </a:r>
          </a:p>
        </p:txBody>
      </p:sp>
      <p:sp>
        <p:nvSpPr>
          <p:cNvPr id="4" name="Slide Number Placeholder 3"/>
          <p:cNvSpPr>
            <a:spLocks noGrp="1"/>
          </p:cNvSpPr>
          <p:nvPr>
            <p:ph type="sldNum" sz="quarter" idx="5"/>
          </p:nvPr>
        </p:nvSpPr>
        <p:spPr/>
        <p:txBody>
          <a:bodyPr/>
          <a:lstStyle/>
          <a:p>
            <a:fld id="{40A2B48A-47C7-4ED7-B4A2-854D1C4DB8DA}" type="slidenum">
              <a:rPr lang="en-GB" smtClean="0"/>
              <a:t>5</a:t>
            </a:fld>
            <a:endParaRPr lang="en-GB"/>
          </a:p>
        </p:txBody>
      </p:sp>
    </p:spTree>
    <p:extLst>
      <p:ext uri="{BB962C8B-B14F-4D97-AF65-F5344CB8AC3E}">
        <p14:creationId xmlns:p14="http://schemas.microsoft.com/office/powerpoint/2010/main" val="4121792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Change the program you wrote to write and read student data from a file so that it can handle a variable number of students in the class without crashing when data is read back in from the file.</a:t>
            </a:r>
          </a:p>
        </p:txBody>
      </p:sp>
      <p:sp>
        <p:nvSpPr>
          <p:cNvPr id="4" name="Slide Number Placeholder 3"/>
          <p:cNvSpPr>
            <a:spLocks noGrp="1"/>
          </p:cNvSpPr>
          <p:nvPr>
            <p:ph type="sldNum" sz="quarter" idx="5"/>
          </p:nvPr>
        </p:nvSpPr>
        <p:spPr/>
        <p:txBody>
          <a:bodyPr/>
          <a:lstStyle/>
          <a:p>
            <a:fld id="{40A2B48A-47C7-4ED7-B4A2-854D1C4DB8DA}" type="slidenum">
              <a:rPr lang="en-GB" smtClean="0"/>
              <a:t>6</a:t>
            </a:fld>
            <a:endParaRPr lang="en-GB"/>
          </a:p>
        </p:txBody>
      </p:sp>
    </p:spTree>
    <p:extLst>
      <p:ext uri="{BB962C8B-B14F-4D97-AF65-F5344CB8AC3E}">
        <p14:creationId xmlns:p14="http://schemas.microsoft.com/office/powerpoint/2010/main" val="291056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800"/>
              </a:spcBef>
              <a:buFont typeface="+mj-lt"/>
              <a:buAutoNum type="arabicPeriod"/>
            </a:pPr>
            <a:r>
              <a:rPr lang="en-GB" sz="1100" dirty="0">
                <a:solidFill>
                  <a:srgbClr val="595959"/>
                </a:solidFill>
              </a:rPr>
              <a:t>Predict what you think this program does.</a:t>
            </a:r>
          </a:p>
          <a:p>
            <a:pPr marL="228600" indent="-228600">
              <a:lnSpc>
                <a:spcPct val="90000"/>
              </a:lnSpc>
              <a:spcBef>
                <a:spcPts val="800"/>
              </a:spcBef>
              <a:buFont typeface="+mj-lt"/>
              <a:buAutoNum type="arabicPeriod"/>
            </a:pPr>
            <a:r>
              <a:rPr lang="en-GB" sz="1100" dirty="0">
                <a:solidFill>
                  <a:srgbClr val="595959"/>
                </a:solidFill>
              </a:rPr>
              <a:t>Type in the code and run it to see if you were right.</a:t>
            </a:r>
          </a:p>
          <a:p>
            <a:pPr marL="228600" indent="-228600">
              <a:lnSpc>
                <a:spcPct val="90000"/>
              </a:lnSpc>
              <a:spcBef>
                <a:spcPts val="800"/>
              </a:spcBef>
              <a:buFont typeface="+mj-lt"/>
              <a:buAutoNum type="arabicPeriod"/>
            </a:pPr>
            <a:r>
              <a:rPr lang="en-GB" sz="1100" dirty="0">
                <a:solidFill>
                  <a:srgbClr val="595959"/>
                </a:solidFill>
              </a:rPr>
              <a:t>If your code does not work, check the following:</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typed every line of code exactly as you see it?</a:t>
            </a:r>
          </a:p>
          <a:p>
            <a:pPr marL="600075" marR="0" lvl="1"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GB" sz="1100" dirty="0">
                <a:solidFill>
                  <a:srgbClr val="595959"/>
                </a:solidFill>
              </a:rPr>
              <a:t>Have you used a tab for code inside structures?</a:t>
            </a:r>
          </a:p>
          <a:p>
            <a:pPr marL="600075" lvl="1" indent="-228600">
              <a:lnSpc>
                <a:spcPct val="90000"/>
              </a:lnSpc>
              <a:spcBef>
                <a:spcPts val="800"/>
              </a:spcBef>
              <a:buFont typeface="Arial" panose="020B0604020202020204" pitchFamily="34" charset="0"/>
              <a:buChar char="•"/>
            </a:pPr>
            <a:r>
              <a:rPr lang="en-GB" sz="1100" dirty="0">
                <a:solidFill>
                  <a:srgbClr val="595959"/>
                </a:solidFill>
              </a:rPr>
              <a:t>Are the commands in lowercase?</a:t>
            </a:r>
          </a:p>
          <a:p>
            <a:pPr marL="600075" marR="0" lvl="1"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GB" sz="1100" dirty="0">
                <a:solidFill>
                  <a:srgbClr val="595959"/>
                </a:solidFill>
              </a:rPr>
              <a:t>Have you missed a colon?</a:t>
            </a:r>
          </a:p>
        </p:txBody>
      </p:sp>
      <p:sp>
        <p:nvSpPr>
          <p:cNvPr id="4" name="Slide Number Placeholder 3"/>
          <p:cNvSpPr>
            <a:spLocks noGrp="1"/>
          </p:cNvSpPr>
          <p:nvPr>
            <p:ph type="sldNum" sz="quarter" idx="5"/>
          </p:nvPr>
        </p:nvSpPr>
        <p:spPr/>
        <p:txBody>
          <a:bodyPr/>
          <a:lstStyle/>
          <a:p>
            <a:fld id="{40A2B48A-47C7-4ED7-B4A2-854D1C4DB8DA}" type="slidenum">
              <a:rPr lang="en-GB" smtClean="0"/>
              <a:t>7</a:t>
            </a:fld>
            <a:endParaRPr lang="en-GB"/>
          </a:p>
        </p:txBody>
      </p:sp>
    </p:spTree>
    <p:extLst>
      <p:ext uri="{BB962C8B-B14F-4D97-AF65-F5344CB8AC3E}">
        <p14:creationId xmlns:p14="http://schemas.microsoft.com/office/powerpoint/2010/main" val="776163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Change the program you wrote to read and write student data so that it offers the user the option to read a class or write a class of data.</a:t>
            </a:r>
          </a:p>
          <a:p>
            <a:pPr marL="228600" indent="-228600">
              <a:buFont typeface="+mj-lt"/>
              <a:buAutoNum type="arabicPeriod"/>
            </a:pPr>
            <a:endParaRPr lang="en-GB" dirty="0"/>
          </a:p>
          <a:p>
            <a:pPr marL="228600" indent="-228600">
              <a:buFont typeface="+mj-lt"/>
              <a:buAutoNum type="arabicPeriod"/>
            </a:pPr>
            <a:r>
              <a:rPr lang="en-GB" dirty="0"/>
              <a:t>Change the program so that it asks the user for a filename for a class when reading or writing data to enable the user to store data for multiple classes.</a:t>
            </a:r>
          </a:p>
          <a:p>
            <a:pPr marL="228600" indent="-228600">
              <a:buFont typeface="+mj-lt"/>
              <a:buAutoNum type="arabicPeriod"/>
            </a:pPr>
            <a:endParaRPr lang="en-GB" dirty="0"/>
          </a:p>
          <a:p>
            <a:pPr marL="228600" indent="-228600">
              <a:buFont typeface="+mj-lt"/>
              <a:buAutoNum type="arabicPeriod"/>
            </a:pPr>
            <a:r>
              <a:rPr lang="en-GB" dirty="0"/>
              <a:t>Change the program so that it handles a class/file not being found when reading data back in.</a:t>
            </a:r>
          </a:p>
        </p:txBody>
      </p:sp>
      <p:sp>
        <p:nvSpPr>
          <p:cNvPr id="4" name="Slide Number Placeholder 3"/>
          <p:cNvSpPr>
            <a:spLocks noGrp="1"/>
          </p:cNvSpPr>
          <p:nvPr>
            <p:ph type="sldNum" sz="quarter" idx="5"/>
          </p:nvPr>
        </p:nvSpPr>
        <p:spPr/>
        <p:txBody>
          <a:bodyPr/>
          <a:lstStyle/>
          <a:p>
            <a:fld id="{40A2B48A-47C7-4ED7-B4A2-854D1C4DB8DA}" type="slidenum">
              <a:rPr lang="en-GB" smtClean="0"/>
              <a:t>8</a:t>
            </a:fld>
            <a:endParaRPr lang="en-GB"/>
          </a:p>
        </p:txBody>
      </p:sp>
    </p:spTree>
    <p:extLst>
      <p:ext uri="{BB962C8B-B14F-4D97-AF65-F5344CB8AC3E}">
        <p14:creationId xmlns:p14="http://schemas.microsoft.com/office/powerpoint/2010/main" val="1729646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a:t>Read the summary of the key learning points for this objective.</a:t>
            </a:r>
            <a:endParaRPr lang="en-GB" dirty="0"/>
          </a:p>
        </p:txBody>
      </p:sp>
      <p:sp>
        <p:nvSpPr>
          <p:cNvPr id="4" name="Slide Number Placeholder 3"/>
          <p:cNvSpPr>
            <a:spLocks noGrp="1"/>
          </p:cNvSpPr>
          <p:nvPr>
            <p:ph type="sldNum" sz="quarter" idx="5"/>
          </p:nvPr>
        </p:nvSpPr>
        <p:spPr/>
        <p:txBody>
          <a:bodyPr/>
          <a:lstStyle/>
          <a:p>
            <a:fld id="{40A2B48A-47C7-4ED7-B4A2-854D1C4DB8DA}" type="slidenum">
              <a:rPr lang="en-GB" smtClean="0"/>
              <a:t>9</a:t>
            </a:fld>
            <a:endParaRPr lang="en-GB"/>
          </a:p>
        </p:txBody>
      </p:sp>
    </p:spTree>
    <p:extLst>
      <p:ext uri="{BB962C8B-B14F-4D97-AF65-F5344CB8AC3E}">
        <p14:creationId xmlns:p14="http://schemas.microsoft.com/office/powerpoint/2010/main" val="1425051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y">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C926F341-8F47-4BED-9E04-E99FAB7E56E8}"/>
              </a:ext>
            </a:extLst>
          </p:cNvPr>
          <p:cNvSpPr txBox="1"/>
          <p:nvPr userDrawn="1"/>
        </p:nvSpPr>
        <p:spPr>
          <a:xfrm>
            <a:off x="204819" y="949533"/>
            <a:ext cx="558166" cy="369332"/>
          </a:xfrm>
          <a:prstGeom prst="rect">
            <a:avLst/>
          </a:prstGeom>
          <a:noFill/>
        </p:spPr>
        <p:txBody>
          <a:bodyPr wrap="none" rtlCol="0">
            <a:spAutoFit/>
          </a:bodyPr>
          <a:lstStyle/>
          <a:p>
            <a:r>
              <a:rPr lang="en-GB" sz="1800" b="1" kern="1200" baseline="0" dirty="0">
                <a:solidFill>
                  <a:srgbClr val="595959"/>
                </a:solidFill>
                <a:latin typeface="+mj-lt"/>
                <a:ea typeface="+mj-ea"/>
                <a:cs typeface="Calibri Light" panose="020F0302020204030204" pitchFamily="34" charset="0"/>
              </a:rPr>
              <a:t>TRY</a:t>
            </a:r>
          </a:p>
        </p:txBody>
      </p:sp>
      <p:sp>
        <p:nvSpPr>
          <p:cNvPr id="29" name="Text Placeholder 28">
            <a:extLst>
              <a:ext uri="{FF2B5EF4-FFF2-40B4-BE49-F238E27FC236}">
                <a16:creationId xmlns:a16="http://schemas.microsoft.com/office/drawing/2014/main" id="{6016EC83-4A8C-4023-877F-145F589CA988}"/>
              </a:ext>
            </a:extLst>
          </p:cNvPr>
          <p:cNvSpPr>
            <a:spLocks noGrp="1"/>
          </p:cNvSpPr>
          <p:nvPr userDrawn="1">
            <p:ph type="body" sz="quarter" idx="10"/>
          </p:nvPr>
        </p:nvSpPr>
        <p:spPr>
          <a:xfrm>
            <a:off x="216694" y="1388917"/>
            <a:ext cx="9436952" cy="4758506"/>
          </a:xfrm>
          <a:prstGeom prst="rect">
            <a:avLst/>
          </a:prstGeom>
        </p:spPr>
        <p:txBody>
          <a:bodyPr/>
          <a:lstStyle>
            <a:lvl1pPr marL="0" indent="0">
              <a:spcBef>
                <a:spcPts val="800"/>
              </a:spcBef>
              <a:buFont typeface="Arial" panose="020B0604020202020204" pitchFamily="34" charset="0"/>
              <a:buNone/>
              <a:defRPr sz="1100"/>
            </a:lvl1pPr>
            <a:lvl2pPr marL="371475" indent="0">
              <a:spcBef>
                <a:spcPts val="800"/>
              </a:spcBef>
              <a:buFont typeface="Arial" panose="020B0604020202020204" pitchFamily="34" charset="0"/>
              <a:buNone/>
              <a:defRPr sz="1100"/>
            </a:lvl2pPr>
            <a:lvl3pPr marL="742950" indent="0">
              <a:spcBef>
                <a:spcPts val="800"/>
              </a:spcBef>
              <a:buFont typeface="Arial" panose="020B0604020202020204" pitchFamily="34" charset="0"/>
              <a:buNone/>
              <a:defRPr sz="1100"/>
            </a:lvl3pPr>
            <a:lvl4pPr marL="1114425" indent="0">
              <a:spcBef>
                <a:spcPts val="800"/>
              </a:spcBef>
              <a:buFont typeface="Arial" panose="020B0604020202020204" pitchFamily="34" charset="0"/>
              <a:buNone/>
              <a:defRPr sz="1100"/>
            </a:lvl4pPr>
            <a:lvl5pPr marL="1485900" indent="0">
              <a:spcBef>
                <a:spcPts val="800"/>
              </a:spcBef>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57" name="Group 56">
            <a:extLst>
              <a:ext uri="{FF2B5EF4-FFF2-40B4-BE49-F238E27FC236}">
                <a16:creationId xmlns:a16="http://schemas.microsoft.com/office/drawing/2014/main" id="{6B7F2851-5BB6-4B4B-BD3D-62EAD409EF56}"/>
              </a:ext>
            </a:extLst>
          </p:cNvPr>
          <p:cNvGrpSpPr/>
          <p:nvPr userDrawn="1"/>
        </p:nvGrpSpPr>
        <p:grpSpPr>
          <a:xfrm>
            <a:off x="8060589" y="6291941"/>
            <a:ext cx="1593057" cy="566059"/>
            <a:chOff x="8060589" y="6291941"/>
            <a:chExt cx="1593057" cy="566059"/>
          </a:xfrm>
        </p:grpSpPr>
        <p:sp>
          <p:nvSpPr>
            <p:cNvPr id="46" name="Oval 45">
              <a:extLst>
                <a:ext uri="{FF2B5EF4-FFF2-40B4-BE49-F238E27FC236}">
                  <a16:creationId xmlns:a16="http://schemas.microsoft.com/office/drawing/2014/main" id="{53D84F72-66CF-4601-8ADB-54BAF04F34DB}"/>
                </a:ext>
              </a:extLst>
            </p:cNvPr>
            <p:cNvSpPr/>
            <p:nvPr userDrawn="1"/>
          </p:nvSpPr>
          <p:spPr>
            <a:xfrm>
              <a:off x="9334158" y="6314924"/>
              <a:ext cx="295200" cy="29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artial Circle 2">
              <a:extLst>
                <a:ext uri="{FF2B5EF4-FFF2-40B4-BE49-F238E27FC236}">
                  <a16:creationId xmlns:a16="http://schemas.microsoft.com/office/drawing/2014/main" id="{019BF053-DF69-4103-8C64-8DD4A13123B6}"/>
                </a:ext>
              </a:extLst>
            </p:cNvPr>
            <p:cNvSpPr/>
            <p:nvPr userDrawn="1"/>
          </p:nvSpPr>
          <p:spPr>
            <a:xfrm>
              <a:off x="8084402" y="6318488"/>
              <a:ext cx="295274" cy="295274"/>
            </a:xfrm>
            <a:prstGeom prst="pie">
              <a:avLst>
                <a:gd name="adj1" fmla="val 16147186"/>
                <a:gd name="adj2" fmla="val 5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Oval 27">
              <a:extLst>
                <a:ext uri="{FF2B5EF4-FFF2-40B4-BE49-F238E27FC236}">
                  <a16:creationId xmlns:a16="http://schemas.microsoft.com/office/drawing/2014/main" id="{E342C595-30E7-450A-B1A2-8BCC2957D500}"/>
                </a:ext>
              </a:extLst>
            </p:cNvPr>
            <p:cNvSpPr/>
            <p:nvPr userDrawn="1"/>
          </p:nvSpPr>
          <p:spPr>
            <a:xfrm>
              <a:off x="8060589" y="6294675"/>
              <a:ext cx="342900" cy="342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T</a:t>
              </a:r>
            </a:p>
          </p:txBody>
        </p:sp>
        <p:cxnSp>
          <p:nvCxnSpPr>
            <p:cNvPr id="31" name="Straight Connector 30">
              <a:extLst>
                <a:ext uri="{FF2B5EF4-FFF2-40B4-BE49-F238E27FC236}">
                  <a16:creationId xmlns:a16="http://schemas.microsoft.com/office/drawing/2014/main" id="{EAE0067B-F9D8-4280-A59A-A9EE6090ACA1}"/>
                </a:ext>
              </a:extLst>
            </p:cNvPr>
            <p:cNvCxnSpPr>
              <a:cxnSpLocks/>
              <a:stCxn id="28" idx="4"/>
              <a:endCxn id="32" idx="0"/>
            </p:cNvCxnSpPr>
            <p:nvPr userDrawn="1"/>
          </p:nvCxnSpPr>
          <p:spPr>
            <a:xfrm>
              <a:off x="8232039" y="6637575"/>
              <a:ext cx="794" cy="15057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CCD1F97-A10E-4074-B1ED-7E9B7DB30030}"/>
                </a:ext>
              </a:extLst>
            </p:cNvPr>
            <p:cNvSpPr/>
            <p:nvPr userDrawn="1"/>
          </p:nvSpPr>
          <p:spPr>
            <a:xfrm>
              <a:off x="8197908"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Partial Circle 33">
              <a:extLst>
                <a:ext uri="{FF2B5EF4-FFF2-40B4-BE49-F238E27FC236}">
                  <a16:creationId xmlns:a16="http://schemas.microsoft.com/office/drawing/2014/main" id="{9FF24E72-41E5-41C6-99F7-2E5428FB64E4}"/>
                </a:ext>
              </a:extLst>
            </p:cNvPr>
            <p:cNvSpPr/>
            <p:nvPr userDrawn="1"/>
          </p:nvSpPr>
          <p:spPr>
            <a:xfrm>
              <a:off x="8501121" y="6318488"/>
              <a:ext cx="295274" cy="295274"/>
            </a:xfrm>
            <a:prstGeom prst="pie">
              <a:avLst>
                <a:gd name="adj1" fmla="val 16147186"/>
                <a:gd name="adj2" fmla="val 53527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Oval 34">
              <a:extLst>
                <a:ext uri="{FF2B5EF4-FFF2-40B4-BE49-F238E27FC236}">
                  <a16:creationId xmlns:a16="http://schemas.microsoft.com/office/drawing/2014/main" id="{7ED7F4A8-FE26-4859-8E1F-AB24768A0744}"/>
                </a:ext>
              </a:extLst>
            </p:cNvPr>
            <p:cNvSpPr/>
            <p:nvPr userDrawn="1"/>
          </p:nvSpPr>
          <p:spPr>
            <a:xfrm>
              <a:off x="8477308"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I</a:t>
              </a:r>
            </a:p>
          </p:txBody>
        </p:sp>
        <p:cxnSp>
          <p:nvCxnSpPr>
            <p:cNvPr id="36" name="Straight Connector 35">
              <a:extLst>
                <a:ext uri="{FF2B5EF4-FFF2-40B4-BE49-F238E27FC236}">
                  <a16:creationId xmlns:a16="http://schemas.microsoft.com/office/drawing/2014/main" id="{71C20E1D-C203-4158-B2C3-5F6C3CB2990D}"/>
                </a:ext>
              </a:extLst>
            </p:cNvPr>
            <p:cNvCxnSpPr>
              <a:cxnSpLocks/>
              <a:stCxn id="35" idx="4"/>
              <a:endCxn id="37" idx="0"/>
            </p:cNvCxnSpPr>
            <p:nvPr userDrawn="1"/>
          </p:nvCxnSpPr>
          <p:spPr>
            <a:xfrm>
              <a:off x="8648758"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8322FD15-8BEB-42B5-BE26-FF961D878F09}"/>
                </a:ext>
              </a:extLst>
            </p:cNvPr>
            <p:cNvSpPr/>
            <p:nvPr userDrawn="1"/>
          </p:nvSpPr>
          <p:spPr>
            <a:xfrm>
              <a:off x="8614627" y="6788150"/>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Partial Circle 37">
              <a:extLst>
                <a:ext uri="{FF2B5EF4-FFF2-40B4-BE49-F238E27FC236}">
                  <a16:creationId xmlns:a16="http://schemas.microsoft.com/office/drawing/2014/main" id="{7EEC54B8-95D6-469F-9D50-E8A03C7F4BD0}"/>
                </a:ext>
              </a:extLst>
            </p:cNvPr>
            <p:cNvSpPr/>
            <p:nvPr userDrawn="1"/>
          </p:nvSpPr>
          <p:spPr>
            <a:xfrm>
              <a:off x="8917840" y="6318488"/>
              <a:ext cx="295274" cy="295274"/>
            </a:xfrm>
            <a:prstGeom prst="pie">
              <a:avLst>
                <a:gd name="adj1" fmla="val 16147186"/>
                <a:gd name="adj2" fmla="val 107512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Oval 38">
              <a:extLst>
                <a:ext uri="{FF2B5EF4-FFF2-40B4-BE49-F238E27FC236}">
                  <a16:creationId xmlns:a16="http://schemas.microsoft.com/office/drawing/2014/main" id="{635AA4FF-9CB0-4937-8B5E-929ABA69A2BE}"/>
                </a:ext>
              </a:extLst>
            </p:cNvPr>
            <p:cNvSpPr/>
            <p:nvPr userDrawn="1"/>
          </p:nvSpPr>
          <p:spPr>
            <a:xfrm>
              <a:off x="8894027"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M</a:t>
              </a:r>
            </a:p>
          </p:txBody>
        </p:sp>
        <p:cxnSp>
          <p:nvCxnSpPr>
            <p:cNvPr id="40" name="Straight Connector 39">
              <a:extLst>
                <a:ext uri="{FF2B5EF4-FFF2-40B4-BE49-F238E27FC236}">
                  <a16:creationId xmlns:a16="http://schemas.microsoft.com/office/drawing/2014/main" id="{4228D8E2-D22F-44D1-BFC5-6F53B637EF4C}"/>
                </a:ext>
              </a:extLst>
            </p:cNvPr>
            <p:cNvCxnSpPr>
              <a:cxnSpLocks/>
              <a:stCxn id="39" idx="4"/>
              <a:endCxn id="41" idx="0"/>
            </p:cNvCxnSpPr>
            <p:nvPr userDrawn="1"/>
          </p:nvCxnSpPr>
          <p:spPr>
            <a:xfrm>
              <a:off x="9065477"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C3A61C23-33E8-4EDE-9D4C-D24C1411107B}"/>
                </a:ext>
              </a:extLst>
            </p:cNvPr>
            <p:cNvSpPr/>
            <p:nvPr userDrawn="1"/>
          </p:nvSpPr>
          <p:spPr>
            <a:xfrm>
              <a:off x="9031346" y="6788150"/>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E2758FD5-06DB-42FF-9AC5-03BB3533AD53}"/>
                </a:ext>
              </a:extLst>
            </p:cNvPr>
            <p:cNvSpPr/>
            <p:nvPr userDrawn="1"/>
          </p:nvSpPr>
          <p:spPr>
            <a:xfrm>
              <a:off x="9310746" y="6291941"/>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E</a:t>
              </a:r>
            </a:p>
          </p:txBody>
        </p:sp>
        <p:cxnSp>
          <p:nvCxnSpPr>
            <p:cNvPr id="44" name="Straight Connector 43">
              <a:extLst>
                <a:ext uri="{FF2B5EF4-FFF2-40B4-BE49-F238E27FC236}">
                  <a16:creationId xmlns:a16="http://schemas.microsoft.com/office/drawing/2014/main" id="{F3386E8B-DEF0-4869-9A57-DCB618DF0F29}"/>
                </a:ext>
              </a:extLst>
            </p:cNvPr>
            <p:cNvCxnSpPr>
              <a:cxnSpLocks/>
              <a:stCxn id="43" idx="4"/>
              <a:endCxn id="45" idx="0"/>
            </p:cNvCxnSpPr>
            <p:nvPr userDrawn="1"/>
          </p:nvCxnSpPr>
          <p:spPr>
            <a:xfrm>
              <a:off x="9482196" y="6634841"/>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26CF3658-6548-4B66-BFB9-D86C1CC425B5}"/>
                </a:ext>
              </a:extLst>
            </p:cNvPr>
            <p:cNvSpPr/>
            <p:nvPr userDrawn="1"/>
          </p:nvSpPr>
          <p:spPr>
            <a:xfrm>
              <a:off x="9448065" y="6785416"/>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Connector 47">
              <a:extLst>
                <a:ext uri="{FF2B5EF4-FFF2-40B4-BE49-F238E27FC236}">
                  <a16:creationId xmlns:a16="http://schemas.microsoft.com/office/drawing/2014/main" id="{CEA53DDC-EBEE-4EFF-8D4A-C1D5476AD7DD}"/>
                </a:ext>
              </a:extLst>
            </p:cNvPr>
            <p:cNvCxnSpPr>
              <a:cxnSpLocks/>
              <a:stCxn id="32" idx="6"/>
              <a:endCxn id="37" idx="2"/>
            </p:cNvCxnSpPr>
            <p:nvPr userDrawn="1"/>
          </p:nvCxnSpPr>
          <p:spPr>
            <a:xfrm>
              <a:off x="8267758" y="6823075"/>
              <a:ext cx="34686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2592D59-FC81-4FED-92CF-700969CE2E67}"/>
                </a:ext>
              </a:extLst>
            </p:cNvPr>
            <p:cNvCxnSpPr>
              <a:cxnSpLocks/>
              <a:stCxn id="37" idx="6"/>
              <a:endCxn id="41" idx="2"/>
            </p:cNvCxnSpPr>
            <p:nvPr userDrawn="1"/>
          </p:nvCxnSpPr>
          <p:spPr>
            <a:xfrm>
              <a:off x="8684477" y="6823075"/>
              <a:ext cx="34686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AF380C7-3705-4BD2-89E0-767C383110A4}"/>
                </a:ext>
              </a:extLst>
            </p:cNvPr>
            <p:cNvCxnSpPr>
              <a:cxnSpLocks/>
              <a:stCxn id="41" idx="6"/>
              <a:endCxn id="45" idx="2"/>
            </p:cNvCxnSpPr>
            <p:nvPr userDrawn="1"/>
          </p:nvCxnSpPr>
          <p:spPr>
            <a:xfrm flipV="1">
              <a:off x="9101196" y="6820341"/>
              <a:ext cx="346869" cy="273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C8503524-DE84-451A-8B58-D22CFF69F1F6}"/>
              </a:ext>
            </a:extLst>
          </p:cNvPr>
          <p:cNvSpPr txBox="1"/>
          <p:nvPr userDrawn="1"/>
        </p:nvSpPr>
        <p:spPr>
          <a:xfrm>
            <a:off x="6668718" y="6262469"/>
            <a:ext cx="1391396" cy="400110"/>
          </a:xfrm>
          <a:prstGeom prst="rect">
            <a:avLst/>
          </a:prstGeom>
          <a:noFill/>
        </p:spPr>
        <p:txBody>
          <a:bodyPr wrap="square" rtlCol="0" anchor="b" anchorCtr="0">
            <a:spAutoFit/>
          </a:bodyPr>
          <a:lstStyle/>
          <a:p>
            <a:pPr algn="r"/>
            <a:r>
              <a:rPr lang="en-US" sz="2000" b="1" dirty="0">
                <a:solidFill>
                  <a:schemeClr val="accent3"/>
                </a:solidFill>
                <a:latin typeface="+mn-lt"/>
                <a:ea typeface="League Spartan" charset="0"/>
                <a:cs typeface="Poppins" pitchFamily="2" charset="77"/>
              </a:rPr>
              <a:t>PYTHON</a:t>
            </a:r>
          </a:p>
        </p:txBody>
      </p:sp>
    </p:spTree>
    <p:extLst>
      <p:ext uri="{BB962C8B-B14F-4D97-AF65-F5344CB8AC3E}">
        <p14:creationId xmlns:p14="http://schemas.microsoft.com/office/powerpoint/2010/main" val="80276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vestigate">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60DE8978-0CC9-4D56-9448-8C11D6A45C70}"/>
              </a:ext>
            </a:extLst>
          </p:cNvPr>
          <p:cNvSpPr txBox="1"/>
          <p:nvPr userDrawn="1"/>
        </p:nvSpPr>
        <p:spPr>
          <a:xfrm>
            <a:off x="204819" y="949533"/>
            <a:ext cx="1564852" cy="369332"/>
          </a:xfrm>
          <a:prstGeom prst="rect">
            <a:avLst/>
          </a:prstGeom>
          <a:noFill/>
        </p:spPr>
        <p:txBody>
          <a:bodyPr wrap="none" rtlCol="0">
            <a:spAutoFit/>
          </a:bodyPr>
          <a:lstStyle/>
          <a:p>
            <a:r>
              <a:rPr lang="en-GB" sz="1800" b="1" kern="1200" baseline="0" dirty="0">
                <a:solidFill>
                  <a:srgbClr val="595959"/>
                </a:solidFill>
                <a:latin typeface="+mj-lt"/>
                <a:ea typeface="+mj-ea"/>
                <a:cs typeface="Calibri Light" panose="020F0302020204030204" pitchFamily="34" charset="0"/>
              </a:rPr>
              <a:t>INVESTIGATE</a:t>
            </a:r>
          </a:p>
        </p:txBody>
      </p:sp>
      <p:sp>
        <p:nvSpPr>
          <p:cNvPr id="54" name="Text Placeholder 28">
            <a:extLst>
              <a:ext uri="{FF2B5EF4-FFF2-40B4-BE49-F238E27FC236}">
                <a16:creationId xmlns:a16="http://schemas.microsoft.com/office/drawing/2014/main" id="{E6555AE7-DC1C-454C-8C19-89D7D5C9CA79}"/>
              </a:ext>
            </a:extLst>
          </p:cNvPr>
          <p:cNvSpPr>
            <a:spLocks noGrp="1"/>
          </p:cNvSpPr>
          <p:nvPr>
            <p:ph type="body" sz="quarter" idx="10"/>
          </p:nvPr>
        </p:nvSpPr>
        <p:spPr>
          <a:xfrm>
            <a:off x="216694" y="1388917"/>
            <a:ext cx="9436952" cy="4758506"/>
          </a:xfrm>
          <a:prstGeom prst="rect">
            <a:avLst/>
          </a:prstGeom>
        </p:spPr>
        <p:txBody>
          <a:bodyPr/>
          <a:lstStyle>
            <a:lvl1pPr marL="0" indent="0">
              <a:spcBef>
                <a:spcPts val="800"/>
              </a:spcBef>
              <a:buFont typeface="Arial" panose="020B0604020202020204" pitchFamily="34" charset="0"/>
              <a:buNone/>
              <a:defRPr sz="1100"/>
            </a:lvl1pPr>
            <a:lvl2pPr marL="371475" indent="0">
              <a:spcBef>
                <a:spcPts val="800"/>
              </a:spcBef>
              <a:buFont typeface="Arial" panose="020B0604020202020204" pitchFamily="34" charset="0"/>
              <a:buNone/>
              <a:defRPr sz="1100"/>
            </a:lvl2pPr>
            <a:lvl3pPr marL="742950" indent="0">
              <a:spcBef>
                <a:spcPts val="800"/>
              </a:spcBef>
              <a:buFont typeface="Arial" panose="020B0604020202020204" pitchFamily="34" charset="0"/>
              <a:buNone/>
              <a:defRPr sz="1100"/>
            </a:lvl3pPr>
            <a:lvl4pPr marL="1114425" indent="0">
              <a:spcBef>
                <a:spcPts val="800"/>
              </a:spcBef>
              <a:buFont typeface="Arial" panose="020B0604020202020204" pitchFamily="34" charset="0"/>
              <a:buNone/>
              <a:defRPr sz="1100"/>
            </a:lvl4pPr>
            <a:lvl5pPr marL="1485900" indent="0">
              <a:spcBef>
                <a:spcPts val="800"/>
              </a:spcBef>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4" name="Group 3">
            <a:extLst>
              <a:ext uri="{FF2B5EF4-FFF2-40B4-BE49-F238E27FC236}">
                <a16:creationId xmlns:a16="http://schemas.microsoft.com/office/drawing/2014/main" id="{6BC9B131-A303-403C-AB96-5C1E9E72BF8A}"/>
              </a:ext>
            </a:extLst>
          </p:cNvPr>
          <p:cNvGrpSpPr/>
          <p:nvPr userDrawn="1"/>
        </p:nvGrpSpPr>
        <p:grpSpPr>
          <a:xfrm>
            <a:off x="8060589" y="6291941"/>
            <a:ext cx="1593057" cy="566059"/>
            <a:chOff x="8060589" y="6291941"/>
            <a:chExt cx="1593057" cy="566059"/>
          </a:xfrm>
        </p:grpSpPr>
        <p:sp>
          <p:nvSpPr>
            <p:cNvPr id="72" name="Oval 71">
              <a:extLst>
                <a:ext uri="{FF2B5EF4-FFF2-40B4-BE49-F238E27FC236}">
                  <a16:creationId xmlns:a16="http://schemas.microsoft.com/office/drawing/2014/main" id="{6FB8453F-DCEF-47B4-8674-31F9601FEBCC}"/>
                </a:ext>
              </a:extLst>
            </p:cNvPr>
            <p:cNvSpPr/>
            <p:nvPr userDrawn="1"/>
          </p:nvSpPr>
          <p:spPr>
            <a:xfrm>
              <a:off x="9334158" y="6314924"/>
              <a:ext cx="295200" cy="29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Partial Circle 73">
              <a:extLst>
                <a:ext uri="{FF2B5EF4-FFF2-40B4-BE49-F238E27FC236}">
                  <a16:creationId xmlns:a16="http://schemas.microsoft.com/office/drawing/2014/main" id="{609C947C-4869-46EF-9554-FDFC9F571D51}"/>
                </a:ext>
              </a:extLst>
            </p:cNvPr>
            <p:cNvSpPr/>
            <p:nvPr userDrawn="1"/>
          </p:nvSpPr>
          <p:spPr>
            <a:xfrm>
              <a:off x="8084402" y="6318488"/>
              <a:ext cx="295274" cy="295274"/>
            </a:xfrm>
            <a:prstGeom prst="pie">
              <a:avLst>
                <a:gd name="adj1" fmla="val 16147186"/>
                <a:gd name="adj2" fmla="val 5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5" name="Oval 74">
              <a:extLst>
                <a:ext uri="{FF2B5EF4-FFF2-40B4-BE49-F238E27FC236}">
                  <a16:creationId xmlns:a16="http://schemas.microsoft.com/office/drawing/2014/main" id="{41517B0B-01D9-4474-8437-F17E5DF1E2D7}"/>
                </a:ext>
              </a:extLst>
            </p:cNvPr>
            <p:cNvSpPr/>
            <p:nvPr userDrawn="1"/>
          </p:nvSpPr>
          <p:spPr>
            <a:xfrm>
              <a:off x="8060589"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T</a:t>
              </a:r>
            </a:p>
          </p:txBody>
        </p:sp>
        <p:cxnSp>
          <p:nvCxnSpPr>
            <p:cNvPr id="76" name="Straight Connector 75">
              <a:extLst>
                <a:ext uri="{FF2B5EF4-FFF2-40B4-BE49-F238E27FC236}">
                  <a16:creationId xmlns:a16="http://schemas.microsoft.com/office/drawing/2014/main" id="{C72EBBCA-7105-43BE-BCE5-87E6980898B6}"/>
                </a:ext>
              </a:extLst>
            </p:cNvPr>
            <p:cNvCxnSpPr>
              <a:cxnSpLocks/>
              <a:stCxn id="75" idx="4"/>
              <a:endCxn id="77" idx="0"/>
            </p:cNvCxnSpPr>
            <p:nvPr userDrawn="1"/>
          </p:nvCxnSpPr>
          <p:spPr>
            <a:xfrm>
              <a:off x="8232039"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737E3C8A-682B-4E76-A8B5-5347EDE52E1F}"/>
                </a:ext>
              </a:extLst>
            </p:cNvPr>
            <p:cNvSpPr/>
            <p:nvPr userDrawn="1"/>
          </p:nvSpPr>
          <p:spPr>
            <a:xfrm>
              <a:off x="8197908"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Partial Circle 77">
              <a:extLst>
                <a:ext uri="{FF2B5EF4-FFF2-40B4-BE49-F238E27FC236}">
                  <a16:creationId xmlns:a16="http://schemas.microsoft.com/office/drawing/2014/main" id="{45AE0CFD-61CE-4FA4-8C89-B4553D78F27A}"/>
                </a:ext>
              </a:extLst>
            </p:cNvPr>
            <p:cNvSpPr/>
            <p:nvPr userDrawn="1"/>
          </p:nvSpPr>
          <p:spPr>
            <a:xfrm>
              <a:off x="8501121" y="6318488"/>
              <a:ext cx="295274" cy="295274"/>
            </a:xfrm>
            <a:prstGeom prst="pie">
              <a:avLst>
                <a:gd name="adj1" fmla="val 16147186"/>
                <a:gd name="adj2" fmla="val 53527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9" name="Oval 78">
              <a:extLst>
                <a:ext uri="{FF2B5EF4-FFF2-40B4-BE49-F238E27FC236}">
                  <a16:creationId xmlns:a16="http://schemas.microsoft.com/office/drawing/2014/main" id="{7A7C9DDE-CC4F-42B2-BED9-50EF8CE1B330}"/>
                </a:ext>
              </a:extLst>
            </p:cNvPr>
            <p:cNvSpPr/>
            <p:nvPr userDrawn="1"/>
          </p:nvSpPr>
          <p:spPr>
            <a:xfrm>
              <a:off x="8477308" y="6294675"/>
              <a:ext cx="342900" cy="342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I</a:t>
              </a:r>
            </a:p>
          </p:txBody>
        </p:sp>
        <p:cxnSp>
          <p:nvCxnSpPr>
            <p:cNvPr id="80" name="Straight Connector 79">
              <a:extLst>
                <a:ext uri="{FF2B5EF4-FFF2-40B4-BE49-F238E27FC236}">
                  <a16:creationId xmlns:a16="http://schemas.microsoft.com/office/drawing/2014/main" id="{8AB62955-A5D3-424E-B951-EC8088E272E1}"/>
                </a:ext>
              </a:extLst>
            </p:cNvPr>
            <p:cNvCxnSpPr>
              <a:cxnSpLocks/>
              <a:stCxn id="79" idx="4"/>
              <a:endCxn id="81" idx="0"/>
            </p:cNvCxnSpPr>
            <p:nvPr userDrawn="1"/>
          </p:nvCxnSpPr>
          <p:spPr>
            <a:xfrm>
              <a:off x="8648758" y="6637575"/>
              <a:ext cx="794" cy="15057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D6AA09C7-A64C-4537-88E7-9DF4CE1A7E57}"/>
                </a:ext>
              </a:extLst>
            </p:cNvPr>
            <p:cNvSpPr/>
            <p:nvPr userDrawn="1"/>
          </p:nvSpPr>
          <p:spPr>
            <a:xfrm>
              <a:off x="8614627"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Partial Circle 81">
              <a:extLst>
                <a:ext uri="{FF2B5EF4-FFF2-40B4-BE49-F238E27FC236}">
                  <a16:creationId xmlns:a16="http://schemas.microsoft.com/office/drawing/2014/main" id="{DE1F390A-4258-40AA-B611-C95EB278C17B}"/>
                </a:ext>
              </a:extLst>
            </p:cNvPr>
            <p:cNvSpPr/>
            <p:nvPr userDrawn="1"/>
          </p:nvSpPr>
          <p:spPr>
            <a:xfrm>
              <a:off x="8917840" y="6318488"/>
              <a:ext cx="295274" cy="295274"/>
            </a:xfrm>
            <a:prstGeom prst="pie">
              <a:avLst>
                <a:gd name="adj1" fmla="val 16147186"/>
                <a:gd name="adj2" fmla="val 107512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3" name="Oval 82">
              <a:extLst>
                <a:ext uri="{FF2B5EF4-FFF2-40B4-BE49-F238E27FC236}">
                  <a16:creationId xmlns:a16="http://schemas.microsoft.com/office/drawing/2014/main" id="{5C362095-3FCE-4AD9-AB4E-FBDE98CE3C55}"/>
                </a:ext>
              </a:extLst>
            </p:cNvPr>
            <p:cNvSpPr/>
            <p:nvPr userDrawn="1"/>
          </p:nvSpPr>
          <p:spPr>
            <a:xfrm>
              <a:off x="8894027"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M</a:t>
              </a:r>
            </a:p>
          </p:txBody>
        </p:sp>
        <p:cxnSp>
          <p:nvCxnSpPr>
            <p:cNvPr id="84" name="Straight Connector 83">
              <a:extLst>
                <a:ext uri="{FF2B5EF4-FFF2-40B4-BE49-F238E27FC236}">
                  <a16:creationId xmlns:a16="http://schemas.microsoft.com/office/drawing/2014/main" id="{32EF6EFA-37E7-4D14-A9DD-021018D55531}"/>
                </a:ext>
              </a:extLst>
            </p:cNvPr>
            <p:cNvCxnSpPr>
              <a:cxnSpLocks/>
              <a:stCxn id="83" idx="4"/>
              <a:endCxn id="85" idx="0"/>
            </p:cNvCxnSpPr>
            <p:nvPr userDrawn="1"/>
          </p:nvCxnSpPr>
          <p:spPr>
            <a:xfrm>
              <a:off x="9065477"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DFB4AF24-6D11-450C-80CB-9CE25C2B6879}"/>
                </a:ext>
              </a:extLst>
            </p:cNvPr>
            <p:cNvSpPr/>
            <p:nvPr userDrawn="1"/>
          </p:nvSpPr>
          <p:spPr>
            <a:xfrm>
              <a:off x="9031346" y="6788150"/>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08D5B947-EC48-4951-A106-770F24C503DA}"/>
                </a:ext>
              </a:extLst>
            </p:cNvPr>
            <p:cNvSpPr/>
            <p:nvPr userDrawn="1"/>
          </p:nvSpPr>
          <p:spPr>
            <a:xfrm>
              <a:off x="9310746" y="6291941"/>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E</a:t>
              </a:r>
            </a:p>
          </p:txBody>
        </p:sp>
        <p:cxnSp>
          <p:nvCxnSpPr>
            <p:cNvPr id="87" name="Straight Connector 86">
              <a:extLst>
                <a:ext uri="{FF2B5EF4-FFF2-40B4-BE49-F238E27FC236}">
                  <a16:creationId xmlns:a16="http://schemas.microsoft.com/office/drawing/2014/main" id="{C8213399-C97D-4493-BD60-83750F06ACA1}"/>
                </a:ext>
              </a:extLst>
            </p:cNvPr>
            <p:cNvCxnSpPr>
              <a:cxnSpLocks/>
              <a:stCxn id="86" idx="4"/>
              <a:endCxn id="88" idx="0"/>
            </p:cNvCxnSpPr>
            <p:nvPr userDrawn="1"/>
          </p:nvCxnSpPr>
          <p:spPr>
            <a:xfrm>
              <a:off x="9482196" y="6634841"/>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7ECDCEE0-C329-49C8-ADE1-19CE6922F893}"/>
                </a:ext>
              </a:extLst>
            </p:cNvPr>
            <p:cNvSpPr/>
            <p:nvPr userDrawn="1"/>
          </p:nvSpPr>
          <p:spPr>
            <a:xfrm>
              <a:off x="9448065" y="6785416"/>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9" name="Straight Connector 88">
              <a:extLst>
                <a:ext uri="{FF2B5EF4-FFF2-40B4-BE49-F238E27FC236}">
                  <a16:creationId xmlns:a16="http://schemas.microsoft.com/office/drawing/2014/main" id="{B1EC546C-F50D-4722-829D-D6B55D3C6EC3}"/>
                </a:ext>
              </a:extLst>
            </p:cNvPr>
            <p:cNvCxnSpPr>
              <a:cxnSpLocks/>
              <a:stCxn id="77" idx="6"/>
              <a:endCxn id="81" idx="2"/>
            </p:cNvCxnSpPr>
            <p:nvPr userDrawn="1"/>
          </p:nvCxnSpPr>
          <p:spPr>
            <a:xfrm>
              <a:off x="8267758" y="6823075"/>
              <a:ext cx="34686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FC0E4AA-F6DF-4D1C-BABA-1D8997F3DC05}"/>
                </a:ext>
              </a:extLst>
            </p:cNvPr>
            <p:cNvCxnSpPr>
              <a:cxnSpLocks/>
              <a:stCxn id="81" idx="6"/>
              <a:endCxn id="85" idx="2"/>
            </p:cNvCxnSpPr>
            <p:nvPr userDrawn="1"/>
          </p:nvCxnSpPr>
          <p:spPr>
            <a:xfrm>
              <a:off x="8684477" y="6823075"/>
              <a:ext cx="34686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54BCE6A-8A43-4EC0-BE7F-4A67FCB98B1C}"/>
                </a:ext>
              </a:extLst>
            </p:cNvPr>
            <p:cNvCxnSpPr>
              <a:cxnSpLocks/>
              <a:stCxn id="85" idx="6"/>
              <a:endCxn id="88" idx="2"/>
            </p:cNvCxnSpPr>
            <p:nvPr userDrawn="1"/>
          </p:nvCxnSpPr>
          <p:spPr>
            <a:xfrm flipV="1">
              <a:off x="9101196" y="6820341"/>
              <a:ext cx="346869" cy="273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B2C7D29D-8E2D-49DA-A1A8-4C8AAA930B5C}"/>
              </a:ext>
            </a:extLst>
          </p:cNvPr>
          <p:cNvSpPr txBox="1"/>
          <p:nvPr userDrawn="1"/>
        </p:nvSpPr>
        <p:spPr>
          <a:xfrm>
            <a:off x="6668718" y="6262469"/>
            <a:ext cx="1391396" cy="400110"/>
          </a:xfrm>
          <a:prstGeom prst="rect">
            <a:avLst/>
          </a:prstGeom>
          <a:noFill/>
        </p:spPr>
        <p:txBody>
          <a:bodyPr wrap="square" rtlCol="0" anchor="b" anchorCtr="0">
            <a:spAutoFit/>
          </a:bodyPr>
          <a:lstStyle/>
          <a:p>
            <a:pPr algn="r"/>
            <a:r>
              <a:rPr lang="en-US" sz="2000" b="1" dirty="0">
                <a:solidFill>
                  <a:schemeClr val="accent3"/>
                </a:solidFill>
                <a:latin typeface="+mn-lt"/>
                <a:ea typeface="League Spartan" charset="0"/>
                <a:cs typeface="Poppins" pitchFamily="2" charset="77"/>
              </a:rPr>
              <a:t>PYTHON</a:t>
            </a:r>
          </a:p>
        </p:txBody>
      </p:sp>
    </p:spTree>
    <p:extLst>
      <p:ext uri="{BB962C8B-B14F-4D97-AF65-F5344CB8AC3E}">
        <p14:creationId xmlns:p14="http://schemas.microsoft.com/office/powerpoint/2010/main" val="136958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ke">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BDEC1193-FEC0-4D8B-8097-160309216E45}"/>
              </a:ext>
            </a:extLst>
          </p:cNvPr>
          <p:cNvSpPr txBox="1"/>
          <p:nvPr userDrawn="1"/>
        </p:nvSpPr>
        <p:spPr>
          <a:xfrm>
            <a:off x="204819" y="949533"/>
            <a:ext cx="827471" cy="369332"/>
          </a:xfrm>
          <a:prstGeom prst="rect">
            <a:avLst/>
          </a:prstGeom>
          <a:noFill/>
        </p:spPr>
        <p:txBody>
          <a:bodyPr wrap="none" rtlCol="0">
            <a:spAutoFit/>
          </a:bodyPr>
          <a:lstStyle/>
          <a:p>
            <a:r>
              <a:rPr lang="en-GB" sz="1800" b="1" kern="1200" baseline="0" dirty="0">
                <a:solidFill>
                  <a:srgbClr val="595959"/>
                </a:solidFill>
                <a:latin typeface="+mj-lt"/>
                <a:ea typeface="+mj-ea"/>
                <a:cs typeface="Calibri Light" panose="020F0302020204030204" pitchFamily="34" charset="0"/>
              </a:rPr>
              <a:t>MAKE</a:t>
            </a:r>
          </a:p>
        </p:txBody>
      </p:sp>
      <p:sp>
        <p:nvSpPr>
          <p:cNvPr id="30" name="Text Placeholder 28">
            <a:extLst>
              <a:ext uri="{FF2B5EF4-FFF2-40B4-BE49-F238E27FC236}">
                <a16:creationId xmlns:a16="http://schemas.microsoft.com/office/drawing/2014/main" id="{2D1FAA49-7A11-41A8-B75B-A03C17E9B1E8}"/>
              </a:ext>
            </a:extLst>
          </p:cNvPr>
          <p:cNvSpPr>
            <a:spLocks noGrp="1"/>
          </p:cNvSpPr>
          <p:nvPr>
            <p:ph type="body" sz="quarter" idx="10"/>
          </p:nvPr>
        </p:nvSpPr>
        <p:spPr>
          <a:xfrm>
            <a:off x="216694" y="1388917"/>
            <a:ext cx="9436952" cy="4758506"/>
          </a:xfrm>
          <a:prstGeom prst="rect">
            <a:avLst/>
          </a:prstGeom>
        </p:spPr>
        <p:txBody>
          <a:bodyPr/>
          <a:lstStyle>
            <a:lvl1pPr marL="0" indent="0">
              <a:spcBef>
                <a:spcPts val="800"/>
              </a:spcBef>
              <a:buFont typeface="Arial" panose="020B0604020202020204" pitchFamily="34" charset="0"/>
              <a:buNone/>
              <a:defRPr sz="1100"/>
            </a:lvl1pPr>
            <a:lvl2pPr marL="371475" indent="0">
              <a:spcBef>
                <a:spcPts val="800"/>
              </a:spcBef>
              <a:buFont typeface="Arial" panose="020B0604020202020204" pitchFamily="34" charset="0"/>
              <a:buNone/>
              <a:defRPr sz="1100"/>
            </a:lvl2pPr>
            <a:lvl3pPr marL="742950" indent="0">
              <a:spcBef>
                <a:spcPts val="800"/>
              </a:spcBef>
              <a:buFont typeface="Arial" panose="020B0604020202020204" pitchFamily="34" charset="0"/>
              <a:buNone/>
              <a:defRPr sz="1100"/>
            </a:lvl3pPr>
            <a:lvl4pPr marL="1114425" indent="0">
              <a:spcBef>
                <a:spcPts val="800"/>
              </a:spcBef>
              <a:buFont typeface="Arial" panose="020B0604020202020204" pitchFamily="34" charset="0"/>
              <a:buNone/>
              <a:defRPr sz="1100"/>
            </a:lvl4pPr>
            <a:lvl5pPr marL="1485900" indent="0">
              <a:spcBef>
                <a:spcPts val="800"/>
              </a:spcBef>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 name="Group 2">
            <a:extLst>
              <a:ext uri="{FF2B5EF4-FFF2-40B4-BE49-F238E27FC236}">
                <a16:creationId xmlns:a16="http://schemas.microsoft.com/office/drawing/2014/main" id="{421A2202-5A51-478D-B218-D08FCD55ABD0}"/>
              </a:ext>
            </a:extLst>
          </p:cNvPr>
          <p:cNvGrpSpPr/>
          <p:nvPr userDrawn="1"/>
        </p:nvGrpSpPr>
        <p:grpSpPr>
          <a:xfrm>
            <a:off x="8060589" y="6291941"/>
            <a:ext cx="1593057" cy="566059"/>
            <a:chOff x="8060589" y="6291941"/>
            <a:chExt cx="1593057" cy="566059"/>
          </a:xfrm>
        </p:grpSpPr>
        <p:sp>
          <p:nvSpPr>
            <p:cNvPr id="52" name="Oval 51">
              <a:extLst>
                <a:ext uri="{FF2B5EF4-FFF2-40B4-BE49-F238E27FC236}">
                  <a16:creationId xmlns:a16="http://schemas.microsoft.com/office/drawing/2014/main" id="{CF935AEB-403B-417F-8BFF-C98C1F26E398}"/>
                </a:ext>
              </a:extLst>
            </p:cNvPr>
            <p:cNvSpPr/>
            <p:nvPr userDrawn="1"/>
          </p:nvSpPr>
          <p:spPr>
            <a:xfrm>
              <a:off x="9334158" y="6314924"/>
              <a:ext cx="295200" cy="29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Partial Circle 74">
              <a:extLst>
                <a:ext uri="{FF2B5EF4-FFF2-40B4-BE49-F238E27FC236}">
                  <a16:creationId xmlns:a16="http://schemas.microsoft.com/office/drawing/2014/main" id="{51D8C0C7-D7C9-457B-9E50-8D740B994176}"/>
                </a:ext>
              </a:extLst>
            </p:cNvPr>
            <p:cNvSpPr/>
            <p:nvPr userDrawn="1"/>
          </p:nvSpPr>
          <p:spPr>
            <a:xfrm>
              <a:off x="8084402" y="6318488"/>
              <a:ext cx="295274" cy="295274"/>
            </a:xfrm>
            <a:prstGeom prst="pie">
              <a:avLst>
                <a:gd name="adj1" fmla="val 16147186"/>
                <a:gd name="adj2" fmla="val 5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6" name="Oval 75">
              <a:extLst>
                <a:ext uri="{FF2B5EF4-FFF2-40B4-BE49-F238E27FC236}">
                  <a16:creationId xmlns:a16="http://schemas.microsoft.com/office/drawing/2014/main" id="{833E2093-7D4D-4161-BE22-7D2EE38DCCE2}"/>
                </a:ext>
              </a:extLst>
            </p:cNvPr>
            <p:cNvSpPr/>
            <p:nvPr userDrawn="1"/>
          </p:nvSpPr>
          <p:spPr>
            <a:xfrm>
              <a:off x="8060589"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T</a:t>
              </a:r>
            </a:p>
          </p:txBody>
        </p:sp>
        <p:cxnSp>
          <p:nvCxnSpPr>
            <p:cNvPr id="77" name="Straight Connector 76">
              <a:extLst>
                <a:ext uri="{FF2B5EF4-FFF2-40B4-BE49-F238E27FC236}">
                  <a16:creationId xmlns:a16="http://schemas.microsoft.com/office/drawing/2014/main" id="{ECC527A9-FBE2-4E38-BE51-01C9A913524D}"/>
                </a:ext>
              </a:extLst>
            </p:cNvPr>
            <p:cNvCxnSpPr>
              <a:cxnSpLocks/>
              <a:stCxn id="76" idx="4"/>
              <a:endCxn id="78" idx="0"/>
            </p:cNvCxnSpPr>
            <p:nvPr userDrawn="1"/>
          </p:nvCxnSpPr>
          <p:spPr>
            <a:xfrm>
              <a:off x="8232039"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3A62E2FD-FF93-4AC6-9933-F14C111EF33F}"/>
                </a:ext>
              </a:extLst>
            </p:cNvPr>
            <p:cNvSpPr/>
            <p:nvPr userDrawn="1"/>
          </p:nvSpPr>
          <p:spPr>
            <a:xfrm>
              <a:off x="8197908"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Partial Circle 78">
              <a:extLst>
                <a:ext uri="{FF2B5EF4-FFF2-40B4-BE49-F238E27FC236}">
                  <a16:creationId xmlns:a16="http://schemas.microsoft.com/office/drawing/2014/main" id="{C23A2026-477E-442D-A335-FC01759BEE17}"/>
                </a:ext>
              </a:extLst>
            </p:cNvPr>
            <p:cNvSpPr/>
            <p:nvPr userDrawn="1"/>
          </p:nvSpPr>
          <p:spPr>
            <a:xfrm>
              <a:off x="8501121" y="6318488"/>
              <a:ext cx="295274" cy="295274"/>
            </a:xfrm>
            <a:prstGeom prst="pie">
              <a:avLst>
                <a:gd name="adj1" fmla="val 16147186"/>
                <a:gd name="adj2" fmla="val 53527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0" name="Oval 79">
              <a:extLst>
                <a:ext uri="{FF2B5EF4-FFF2-40B4-BE49-F238E27FC236}">
                  <a16:creationId xmlns:a16="http://schemas.microsoft.com/office/drawing/2014/main" id="{591EFDE1-C1B8-4883-B8CB-2D57B9467B01}"/>
                </a:ext>
              </a:extLst>
            </p:cNvPr>
            <p:cNvSpPr/>
            <p:nvPr userDrawn="1"/>
          </p:nvSpPr>
          <p:spPr>
            <a:xfrm>
              <a:off x="8477308"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I</a:t>
              </a:r>
            </a:p>
          </p:txBody>
        </p:sp>
        <p:cxnSp>
          <p:nvCxnSpPr>
            <p:cNvPr id="81" name="Straight Connector 80">
              <a:extLst>
                <a:ext uri="{FF2B5EF4-FFF2-40B4-BE49-F238E27FC236}">
                  <a16:creationId xmlns:a16="http://schemas.microsoft.com/office/drawing/2014/main" id="{CB02039D-BF38-46EE-A12D-29603536988D}"/>
                </a:ext>
              </a:extLst>
            </p:cNvPr>
            <p:cNvCxnSpPr>
              <a:cxnSpLocks/>
              <a:stCxn id="80" idx="4"/>
              <a:endCxn id="82" idx="0"/>
            </p:cNvCxnSpPr>
            <p:nvPr userDrawn="1"/>
          </p:nvCxnSpPr>
          <p:spPr>
            <a:xfrm>
              <a:off x="8648758"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43ADEAD8-5B1B-4C1E-8FC1-7BC2ADF88A19}"/>
                </a:ext>
              </a:extLst>
            </p:cNvPr>
            <p:cNvSpPr/>
            <p:nvPr userDrawn="1"/>
          </p:nvSpPr>
          <p:spPr>
            <a:xfrm>
              <a:off x="8614627"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Partial Circle 82">
              <a:extLst>
                <a:ext uri="{FF2B5EF4-FFF2-40B4-BE49-F238E27FC236}">
                  <a16:creationId xmlns:a16="http://schemas.microsoft.com/office/drawing/2014/main" id="{818D8C58-5C3B-466E-8D47-D8FC18EFA895}"/>
                </a:ext>
              </a:extLst>
            </p:cNvPr>
            <p:cNvSpPr/>
            <p:nvPr userDrawn="1"/>
          </p:nvSpPr>
          <p:spPr>
            <a:xfrm>
              <a:off x="8917840" y="6318488"/>
              <a:ext cx="295274" cy="295274"/>
            </a:xfrm>
            <a:prstGeom prst="pie">
              <a:avLst>
                <a:gd name="adj1" fmla="val 16147186"/>
                <a:gd name="adj2" fmla="val 107512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4" name="Oval 83">
              <a:extLst>
                <a:ext uri="{FF2B5EF4-FFF2-40B4-BE49-F238E27FC236}">
                  <a16:creationId xmlns:a16="http://schemas.microsoft.com/office/drawing/2014/main" id="{91021CC6-7EFD-4A0D-AE79-894FDB87DD72}"/>
                </a:ext>
              </a:extLst>
            </p:cNvPr>
            <p:cNvSpPr/>
            <p:nvPr userDrawn="1"/>
          </p:nvSpPr>
          <p:spPr>
            <a:xfrm>
              <a:off x="8894027" y="6294675"/>
              <a:ext cx="342900" cy="342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M</a:t>
              </a:r>
            </a:p>
          </p:txBody>
        </p:sp>
        <p:cxnSp>
          <p:nvCxnSpPr>
            <p:cNvPr id="85" name="Straight Connector 84">
              <a:extLst>
                <a:ext uri="{FF2B5EF4-FFF2-40B4-BE49-F238E27FC236}">
                  <a16:creationId xmlns:a16="http://schemas.microsoft.com/office/drawing/2014/main" id="{49E7C171-C49C-480A-8A94-2DFFA8FD65B0}"/>
                </a:ext>
              </a:extLst>
            </p:cNvPr>
            <p:cNvCxnSpPr>
              <a:cxnSpLocks/>
              <a:stCxn id="84" idx="4"/>
              <a:endCxn id="86" idx="0"/>
            </p:cNvCxnSpPr>
            <p:nvPr userDrawn="1"/>
          </p:nvCxnSpPr>
          <p:spPr>
            <a:xfrm>
              <a:off x="9065477" y="6637575"/>
              <a:ext cx="794" cy="15057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9F1B5B56-9EDD-4167-B1B6-DBA22F3D4862}"/>
                </a:ext>
              </a:extLst>
            </p:cNvPr>
            <p:cNvSpPr/>
            <p:nvPr userDrawn="1"/>
          </p:nvSpPr>
          <p:spPr>
            <a:xfrm>
              <a:off x="9031346"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0C6A8739-8AF6-41F7-8986-61C58EAE8425}"/>
                </a:ext>
              </a:extLst>
            </p:cNvPr>
            <p:cNvSpPr/>
            <p:nvPr userDrawn="1"/>
          </p:nvSpPr>
          <p:spPr>
            <a:xfrm>
              <a:off x="9310746" y="6291941"/>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E</a:t>
              </a:r>
            </a:p>
          </p:txBody>
        </p:sp>
        <p:cxnSp>
          <p:nvCxnSpPr>
            <p:cNvPr id="88" name="Straight Connector 87">
              <a:extLst>
                <a:ext uri="{FF2B5EF4-FFF2-40B4-BE49-F238E27FC236}">
                  <a16:creationId xmlns:a16="http://schemas.microsoft.com/office/drawing/2014/main" id="{0A007335-649D-4644-B275-747B21E10379}"/>
                </a:ext>
              </a:extLst>
            </p:cNvPr>
            <p:cNvCxnSpPr>
              <a:cxnSpLocks/>
              <a:stCxn id="87" idx="4"/>
              <a:endCxn id="89" idx="0"/>
            </p:cNvCxnSpPr>
            <p:nvPr userDrawn="1"/>
          </p:nvCxnSpPr>
          <p:spPr>
            <a:xfrm>
              <a:off x="9482196" y="6634841"/>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C8C48218-EC8A-42F7-A772-153ACEB8AC45}"/>
                </a:ext>
              </a:extLst>
            </p:cNvPr>
            <p:cNvSpPr/>
            <p:nvPr userDrawn="1"/>
          </p:nvSpPr>
          <p:spPr>
            <a:xfrm>
              <a:off x="9448065" y="6785416"/>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0" name="Straight Connector 89">
              <a:extLst>
                <a:ext uri="{FF2B5EF4-FFF2-40B4-BE49-F238E27FC236}">
                  <a16:creationId xmlns:a16="http://schemas.microsoft.com/office/drawing/2014/main" id="{F5E61897-C10C-4583-9ADF-4C4B6B0C5B45}"/>
                </a:ext>
              </a:extLst>
            </p:cNvPr>
            <p:cNvCxnSpPr>
              <a:cxnSpLocks/>
              <a:stCxn id="78" idx="6"/>
              <a:endCxn id="82" idx="2"/>
            </p:cNvCxnSpPr>
            <p:nvPr userDrawn="1"/>
          </p:nvCxnSpPr>
          <p:spPr>
            <a:xfrm>
              <a:off x="8267758" y="6823075"/>
              <a:ext cx="34686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08367A9-3638-4DCF-BBBF-B48FB04298B4}"/>
                </a:ext>
              </a:extLst>
            </p:cNvPr>
            <p:cNvCxnSpPr>
              <a:cxnSpLocks/>
              <a:stCxn id="82" idx="6"/>
              <a:endCxn id="86" idx="2"/>
            </p:cNvCxnSpPr>
            <p:nvPr userDrawn="1"/>
          </p:nvCxnSpPr>
          <p:spPr>
            <a:xfrm>
              <a:off x="8684477" y="6823075"/>
              <a:ext cx="34686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72FDB6D-9D68-4BE7-B392-D29F07D3F19B}"/>
                </a:ext>
              </a:extLst>
            </p:cNvPr>
            <p:cNvCxnSpPr>
              <a:cxnSpLocks/>
              <a:stCxn id="86" idx="6"/>
              <a:endCxn id="89" idx="2"/>
            </p:cNvCxnSpPr>
            <p:nvPr userDrawn="1"/>
          </p:nvCxnSpPr>
          <p:spPr>
            <a:xfrm flipV="1">
              <a:off x="9101196" y="6820341"/>
              <a:ext cx="346869" cy="273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4362EC9D-FA3A-493C-831B-8E7B1A3976D0}"/>
              </a:ext>
            </a:extLst>
          </p:cNvPr>
          <p:cNvSpPr txBox="1"/>
          <p:nvPr userDrawn="1"/>
        </p:nvSpPr>
        <p:spPr>
          <a:xfrm>
            <a:off x="6668718" y="6262469"/>
            <a:ext cx="1391396" cy="400110"/>
          </a:xfrm>
          <a:prstGeom prst="rect">
            <a:avLst/>
          </a:prstGeom>
          <a:noFill/>
        </p:spPr>
        <p:txBody>
          <a:bodyPr wrap="square" rtlCol="0" anchor="b" anchorCtr="0">
            <a:spAutoFit/>
          </a:bodyPr>
          <a:lstStyle/>
          <a:p>
            <a:pPr algn="r"/>
            <a:r>
              <a:rPr lang="en-US" sz="2000" b="1" dirty="0">
                <a:solidFill>
                  <a:schemeClr val="accent3"/>
                </a:solidFill>
                <a:latin typeface="+mn-lt"/>
                <a:ea typeface="League Spartan" charset="0"/>
                <a:cs typeface="Poppins" pitchFamily="2" charset="77"/>
              </a:rPr>
              <a:t>PYTHON</a:t>
            </a:r>
          </a:p>
        </p:txBody>
      </p:sp>
    </p:spTree>
    <p:extLst>
      <p:ext uri="{BB962C8B-B14F-4D97-AF65-F5344CB8AC3E}">
        <p14:creationId xmlns:p14="http://schemas.microsoft.com/office/powerpoint/2010/main" val="180427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valuate">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0821199D-64CF-44EF-854E-BDF70A5954B4}"/>
              </a:ext>
            </a:extLst>
          </p:cNvPr>
          <p:cNvSpPr txBox="1"/>
          <p:nvPr userDrawn="1"/>
        </p:nvSpPr>
        <p:spPr>
          <a:xfrm>
            <a:off x="204819" y="949533"/>
            <a:ext cx="1274708" cy="369332"/>
          </a:xfrm>
          <a:prstGeom prst="rect">
            <a:avLst/>
          </a:prstGeom>
          <a:noFill/>
        </p:spPr>
        <p:txBody>
          <a:bodyPr wrap="none" rtlCol="0">
            <a:spAutoFit/>
          </a:bodyPr>
          <a:lstStyle/>
          <a:p>
            <a:r>
              <a:rPr lang="en-GB" sz="1800" b="1" kern="1200" baseline="0" dirty="0">
                <a:solidFill>
                  <a:srgbClr val="595959"/>
                </a:solidFill>
                <a:latin typeface="+mj-lt"/>
                <a:ea typeface="+mj-ea"/>
                <a:cs typeface="Calibri Light" panose="020F0302020204030204" pitchFamily="34" charset="0"/>
              </a:rPr>
              <a:t>EVALUATE</a:t>
            </a:r>
          </a:p>
        </p:txBody>
      </p:sp>
      <p:sp>
        <p:nvSpPr>
          <p:cNvPr id="53" name="Text Placeholder 28">
            <a:extLst>
              <a:ext uri="{FF2B5EF4-FFF2-40B4-BE49-F238E27FC236}">
                <a16:creationId xmlns:a16="http://schemas.microsoft.com/office/drawing/2014/main" id="{6843914E-1CE4-4F60-874E-6D83D0293F8E}"/>
              </a:ext>
            </a:extLst>
          </p:cNvPr>
          <p:cNvSpPr>
            <a:spLocks noGrp="1"/>
          </p:cNvSpPr>
          <p:nvPr>
            <p:ph type="body" sz="quarter" idx="10"/>
          </p:nvPr>
        </p:nvSpPr>
        <p:spPr>
          <a:xfrm>
            <a:off x="216694" y="1388917"/>
            <a:ext cx="9436952" cy="4758506"/>
          </a:xfrm>
          <a:prstGeom prst="rect">
            <a:avLst/>
          </a:prstGeom>
        </p:spPr>
        <p:txBody>
          <a:bodyPr/>
          <a:lstStyle>
            <a:lvl1pPr marL="0" indent="0">
              <a:spcBef>
                <a:spcPts val="800"/>
              </a:spcBef>
              <a:buFont typeface="Arial" panose="020B0604020202020204" pitchFamily="34" charset="0"/>
              <a:buNone/>
              <a:defRPr sz="1100"/>
            </a:lvl1pPr>
            <a:lvl2pPr marL="371475" indent="0">
              <a:spcBef>
                <a:spcPts val="800"/>
              </a:spcBef>
              <a:buFont typeface="Arial" panose="020B0604020202020204" pitchFamily="34" charset="0"/>
              <a:buNone/>
              <a:defRPr sz="1100"/>
            </a:lvl2pPr>
            <a:lvl3pPr marL="742950" indent="0">
              <a:spcBef>
                <a:spcPts val="800"/>
              </a:spcBef>
              <a:buFont typeface="Arial" panose="020B0604020202020204" pitchFamily="34" charset="0"/>
              <a:buNone/>
              <a:defRPr sz="1100"/>
            </a:lvl3pPr>
            <a:lvl4pPr marL="1114425" indent="0">
              <a:spcBef>
                <a:spcPts val="800"/>
              </a:spcBef>
              <a:buFont typeface="Arial" panose="020B0604020202020204" pitchFamily="34" charset="0"/>
              <a:buNone/>
              <a:defRPr sz="1100"/>
            </a:lvl4pPr>
            <a:lvl5pPr marL="1485900" indent="0">
              <a:spcBef>
                <a:spcPts val="800"/>
              </a:spcBef>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 name="Group 2">
            <a:extLst>
              <a:ext uri="{FF2B5EF4-FFF2-40B4-BE49-F238E27FC236}">
                <a16:creationId xmlns:a16="http://schemas.microsoft.com/office/drawing/2014/main" id="{DD47E625-8B80-49A1-B77A-3F370A744AE8}"/>
              </a:ext>
            </a:extLst>
          </p:cNvPr>
          <p:cNvGrpSpPr/>
          <p:nvPr userDrawn="1"/>
        </p:nvGrpSpPr>
        <p:grpSpPr>
          <a:xfrm>
            <a:off x="8060589" y="6291941"/>
            <a:ext cx="1593057" cy="566059"/>
            <a:chOff x="8060589" y="6291941"/>
            <a:chExt cx="1593057" cy="566059"/>
          </a:xfrm>
        </p:grpSpPr>
        <p:sp>
          <p:nvSpPr>
            <p:cNvPr id="72" name="Oval 71">
              <a:extLst>
                <a:ext uri="{FF2B5EF4-FFF2-40B4-BE49-F238E27FC236}">
                  <a16:creationId xmlns:a16="http://schemas.microsoft.com/office/drawing/2014/main" id="{8537163A-A1B5-4BCB-9B32-AED8BE1ABA1F}"/>
                </a:ext>
              </a:extLst>
            </p:cNvPr>
            <p:cNvSpPr/>
            <p:nvPr userDrawn="1"/>
          </p:nvSpPr>
          <p:spPr>
            <a:xfrm>
              <a:off x="9334158" y="6314924"/>
              <a:ext cx="295200" cy="29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Partial Circle 74">
              <a:extLst>
                <a:ext uri="{FF2B5EF4-FFF2-40B4-BE49-F238E27FC236}">
                  <a16:creationId xmlns:a16="http://schemas.microsoft.com/office/drawing/2014/main" id="{9FB4EAE0-7D52-4A26-B2D1-F16C82BD65EA}"/>
                </a:ext>
              </a:extLst>
            </p:cNvPr>
            <p:cNvSpPr/>
            <p:nvPr userDrawn="1"/>
          </p:nvSpPr>
          <p:spPr>
            <a:xfrm>
              <a:off x="8084402" y="6318488"/>
              <a:ext cx="295274" cy="295274"/>
            </a:xfrm>
            <a:prstGeom prst="pie">
              <a:avLst>
                <a:gd name="adj1" fmla="val 16147186"/>
                <a:gd name="adj2" fmla="val 5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6" name="Oval 75">
              <a:extLst>
                <a:ext uri="{FF2B5EF4-FFF2-40B4-BE49-F238E27FC236}">
                  <a16:creationId xmlns:a16="http://schemas.microsoft.com/office/drawing/2014/main" id="{5C37AADD-C22B-4F4D-8FCB-16DDAF72FE43}"/>
                </a:ext>
              </a:extLst>
            </p:cNvPr>
            <p:cNvSpPr/>
            <p:nvPr userDrawn="1"/>
          </p:nvSpPr>
          <p:spPr>
            <a:xfrm>
              <a:off x="8060589"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T</a:t>
              </a:r>
            </a:p>
          </p:txBody>
        </p:sp>
        <p:cxnSp>
          <p:nvCxnSpPr>
            <p:cNvPr id="77" name="Straight Connector 76">
              <a:extLst>
                <a:ext uri="{FF2B5EF4-FFF2-40B4-BE49-F238E27FC236}">
                  <a16:creationId xmlns:a16="http://schemas.microsoft.com/office/drawing/2014/main" id="{72081976-02B0-476E-987D-0111C6CD5B34}"/>
                </a:ext>
              </a:extLst>
            </p:cNvPr>
            <p:cNvCxnSpPr>
              <a:cxnSpLocks/>
              <a:stCxn id="76" idx="4"/>
              <a:endCxn id="78" idx="0"/>
            </p:cNvCxnSpPr>
            <p:nvPr userDrawn="1"/>
          </p:nvCxnSpPr>
          <p:spPr>
            <a:xfrm>
              <a:off x="8232039"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ACB0AAAB-69BF-49E0-B4BC-172ACF770434}"/>
                </a:ext>
              </a:extLst>
            </p:cNvPr>
            <p:cNvSpPr/>
            <p:nvPr userDrawn="1"/>
          </p:nvSpPr>
          <p:spPr>
            <a:xfrm>
              <a:off x="8197908"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Partial Circle 78">
              <a:extLst>
                <a:ext uri="{FF2B5EF4-FFF2-40B4-BE49-F238E27FC236}">
                  <a16:creationId xmlns:a16="http://schemas.microsoft.com/office/drawing/2014/main" id="{9E2DAC33-02C3-4D95-A3AA-70568D88F9C3}"/>
                </a:ext>
              </a:extLst>
            </p:cNvPr>
            <p:cNvSpPr/>
            <p:nvPr userDrawn="1"/>
          </p:nvSpPr>
          <p:spPr>
            <a:xfrm>
              <a:off x="8501121" y="6318488"/>
              <a:ext cx="295274" cy="295274"/>
            </a:xfrm>
            <a:prstGeom prst="pie">
              <a:avLst>
                <a:gd name="adj1" fmla="val 16147186"/>
                <a:gd name="adj2" fmla="val 53527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0" name="Oval 79">
              <a:extLst>
                <a:ext uri="{FF2B5EF4-FFF2-40B4-BE49-F238E27FC236}">
                  <a16:creationId xmlns:a16="http://schemas.microsoft.com/office/drawing/2014/main" id="{0879C478-3830-4176-904E-12E58FD037B9}"/>
                </a:ext>
              </a:extLst>
            </p:cNvPr>
            <p:cNvSpPr/>
            <p:nvPr userDrawn="1"/>
          </p:nvSpPr>
          <p:spPr>
            <a:xfrm>
              <a:off x="8477308"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I</a:t>
              </a:r>
            </a:p>
          </p:txBody>
        </p:sp>
        <p:cxnSp>
          <p:nvCxnSpPr>
            <p:cNvPr id="81" name="Straight Connector 80">
              <a:extLst>
                <a:ext uri="{FF2B5EF4-FFF2-40B4-BE49-F238E27FC236}">
                  <a16:creationId xmlns:a16="http://schemas.microsoft.com/office/drawing/2014/main" id="{602C35E8-A35C-4362-A169-821416E7BC26}"/>
                </a:ext>
              </a:extLst>
            </p:cNvPr>
            <p:cNvCxnSpPr>
              <a:cxnSpLocks/>
              <a:stCxn id="80" idx="4"/>
              <a:endCxn id="82" idx="0"/>
            </p:cNvCxnSpPr>
            <p:nvPr userDrawn="1"/>
          </p:nvCxnSpPr>
          <p:spPr>
            <a:xfrm>
              <a:off x="8648758"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6628B799-5ADF-4BDB-9949-B9C84F9DA68F}"/>
                </a:ext>
              </a:extLst>
            </p:cNvPr>
            <p:cNvSpPr/>
            <p:nvPr userDrawn="1"/>
          </p:nvSpPr>
          <p:spPr>
            <a:xfrm>
              <a:off x="8614627"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Partial Circle 82">
              <a:extLst>
                <a:ext uri="{FF2B5EF4-FFF2-40B4-BE49-F238E27FC236}">
                  <a16:creationId xmlns:a16="http://schemas.microsoft.com/office/drawing/2014/main" id="{A8019A87-9B56-4CEA-AAAC-F7F6153E7B1B}"/>
                </a:ext>
              </a:extLst>
            </p:cNvPr>
            <p:cNvSpPr/>
            <p:nvPr userDrawn="1"/>
          </p:nvSpPr>
          <p:spPr>
            <a:xfrm>
              <a:off x="8917840" y="6318488"/>
              <a:ext cx="295274" cy="295274"/>
            </a:xfrm>
            <a:prstGeom prst="pie">
              <a:avLst>
                <a:gd name="adj1" fmla="val 16147186"/>
                <a:gd name="adj2" fmla="val 107512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4" name="Oval 83">
              <a:extLst>
                <a:ext uri="{FF2B5EF4-FFF2-40B4-BE49-F238E27FC236}">
                  <a16:creationId xmlns:a16="http://schemas.microsoft.com/office/drawing/2014/main" id="{322C6441-B9BA-4291-931D-6093ED256172}"/>
                </a:ext>
              </a:extLst>
            </p:cNvPr>
            <p:cNvSpPr/>
            <p:nvPr userDrawn="1"/>
          </p:nvSpPr>
          <p:spPr>
            <a:xfrm>
              <a:off x="8894027"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M</a:t>
              </a:r>
            </a:p>
          </p:txBody>
        </p:sp>
        <p:cxnSp>
          <p:nvCxnSpPr>
            <p:cNvPr id="85" name="Straight Connector 84">
              <a:extLst>
                <a:ext uri="{FF2B5EF4-FFF2-40B4-BE49-F238E27FC236}">
                  <a16:creationId xmlns:a16="http://schemas.microsoft.com/office/drawing/2014/main" id="{3D24AA59-85DB-471A-8F86-46744300042D}"/>
                </a:ext>
              </a:extLst>
            </p:cNvPr>
            <p:cNvCxnSpPr>
              <a:cxnSpLocks/>
              <a:stCxn id="84" idx="4"/>
              <a:endCxn id="86" idx="0"/>
            </p:cNvCxnSpPr>
            <p:nvPr userDrawn="1"/>
          </p:nvCxnSpPr>
          <p:spPr>
            <a:xfrm>
              <a:off x="9065477"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E509F7A7-36E8-4623-9B4C-65AB5FA974B1}"/>
                </a:ext>
              </a:extLst>
            </p:cNvPr>
            <p:cNvSpPr/>
            <p:nvPr userDrawn="1"/>
          </p:nvSpPr>
          <p:spPr>
            <a:xfrm>
              <a:off x="9031346"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A55465F4-5BE4-43F8-A421-61D8D7D6958C}"/>
                </a:ext>
              </a:extLst>
            </p:cNvPr>
            <p:cNvSpPr/>
            <p:nvPr userDrawn="1"/>
          </p:nvSpPr>
          <p:spPr>
            <a:xfrm>
              <a:off x="9310746" y="6291941"/>
              <a:ext cx="342900" cy="342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E</a:t>
              </a:r>
            </a:p>
          </p:txBody>
        </p:sp>
        <p:cxnSp>
          <p:nvCxnSpPr>
            <p:cNvPr id="88" name="Straight Connector 87">
              <a:extLst>
                <a:ext uri="{FF2B5EF4-FFF2-40B4-BE49-F238E27FC236}">
                  <a16:creationId xmlns:a16="http://schemas.microsoft.com/office/drawing/2014/main" id="{FEA1C2C7-41A1-429C-815E-A8CD869F8CA4}"/>
                </a:ext>
              </a:extLst>
            </p:cNvPr>
            <p:cNvCxnSpPr>
              <a:cxnSpLocks/>
              <a:stCxn id="87" idx="4"/>
              <a:endCxn id="89" idx="0"/>
            </p:cNvCxnSpPr>
            <p:nvPr userDrawn="1"/>
          </p:nvCxnSpPr>
          <p:spPr>
            <a:xfrm>
              <a:off x="9482196" y="6634841"/>
              <a:ext cx="794" cy="15057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7C0AE128-36EC-4B9D-8A7E-E3D1815E22CD}"/>
                </a:ext>
              </a:extLst>
            </p:cNvPr>
            <p:cNvSpPr/>
            <p:nvPr userDrawn="1"/>
          </p:nvSpPr>
          <p:spPr>
            <a:xfrm>
              <a:off x="9448065" y="6785416"/>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0" name="Straight Connector 89">
              <a:extLst>
                <a:ext uri="{FF2B5EF4-FFF2-40B4-BE49-F238E27FC236}">
                  <a16:creationId xmlns:a16="http://schemas.microsoft.com/office/drawing/2014/main" id="{0A7449DF-DFA2-49B5-AEF4-8939790B7A4E}"/>
                </a:ext>
              </a:extLst>
            </p:cNvPr>
            <p:cNvCxnSpPr>
              <a:cxnSpLocks/>
              <a:stCxn id="78" idx="6"/>
              <a:endCxn id="82" idx="2"/>
            </p:cNvCxnSpPr>
            <p:nvPr userDrawn="1"/>
          </p:nvCxnSpPr>
          <p:spPr>
            <a:xfrm>
              <a:off x="8267758" y="6823075"/>
              <a:ext cx="34686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69C2003-D414-4463-B1F5-7300F67743AE}"/>
                </a:ext>
              </a:extLst>
            </p:cNvPr>
            <p:cNvCxnSpPr>
              <a:cxnSpLocks/>
              <a:stCxn id="82" idx="6"/>
              <a:endCxn id="86" idx="2"/>
            </p:cNvCxnSpPr>
            <p:nvPr userDrawn="1"/>
          </p:nvCxnSpPr>
          <p:spPr>
            <a:xfrm>
              <a:off x="8684477" y="6823075"/>
              <a:ext cx="34686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89F25A0-64B3-4771-B323-5CF679C4DC22}"/>
                </a:ext>
              </a:extLst>
            </p:cNvPr>
            <p:cNvCxnSpPr>
              <a:cxnSpLocks/>
              <a:stCxn id="86" idx="6"/>
              <a:endCxn id="89" idx="2"/>
            </p:cNvCxnSpPr>
            <p:nvPr userDrawn="1"/>
          </p:nvCxnSpPr>
          <p:spPr>
            <a:xfrm flipV="1">
              <a:off x="9101196" y="6820341"/>
              <a:ext cx="346869" cy="273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5F2F47D8-CCB3-4B81-850F-2B123A4AC0FE}"/>
              </a:ext>
            </a:extLst>
          </p:cNvPr>
          <p:cNvSpPr txBox="1"/>
          <p:nvPr userDrawn="1"/>
        </p:nvSpPr>
        <p:spPr>
          <a:xfrm>
            <a:off x="6668718" y="6262469"/>
            <a:ext cx="1391396" cy="400110"/>
          </a:xfrm>
          <a:prstGeom prst="rect">
            <a:avLst/>
          </a:prstGeom>
          <a:noFill/>
        </p:spPr>
        <p:txBody>
          <a:bodyPr wrap="square" rtlCol="0" anchor="b" anchorCtr="0">
            <a:spAutoFit/>
          </a:bodyPr>
          <a:lstStyle/>
          <a:p>
            <a:pPr algn="r"/>
            <a:r>
              <a:rPr lang="en-US" sz="2000" b="1" dirty="0">
                <a:solidFill>
                  <a:schemeClr val="accent3"/>
                </a:solidFill>
                <a:latin typeface="+mn-lt"/>
                <a:ea typeface="League Spartan" charset="0"/>
                <a:cs typeface="Poppins" pitchFamily="2" charset="77"/>
              </a:rPr>
              <a:t>PYTHON</a:t>
            </a:r>
          </a:p>
        </p:txBody>
      </p:sp>
    </p:spTree>
    <p:extLst>
      <p:ext uri="{BB962C8B-B14F-4D97-AF65-F5344CB8AC3E}">
        <p14:creationId xmlns:p14="http://schemas.microsoft.com/office/powerpoint/2010/main" val="13061795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048042-B34F-4B2D-A812-8C4AD244DBB9}"/>
              </a:ext>
            </a:extLst>
          </p:cNvPr>
          <p:cNvSpPr/>
          <p:nvPr/>
        </p:nvSpPr>
        <p:spPr>
          <a:xfrm>
            <a:off x="0" y="1"/>
            <a:ext cx="9906000" cy="67802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cxnSp>
        <p:nvCxnSpPr>
          <p:cNvPr id="8" name="Straight Connector 7">
            <a:extLst>
              <a:ext uri="{FF2B5EF4-FFF2-40B4-BE49-F238E27FC236}">
                <a16:creationId xmlns:a16="http://schemas.microsoft.com/office/drawing/2014/main" id="{F1C823CE-9AF6-4D76-A695-2AF8B3752C1A}"/>
              </a:ext>
            </a:extLst>
          </p:cNvPr>
          <p:cNvCxnSpPr>
            <a:cxnSpLocks/>
          </p:cNvCxnSpPr>
          <p:nvPr/>
        </p:nvCxnSpPr>
        <p:spPr>
          <a:xfrm>
            <a:off x="0" y="678024"/>
            <a:ext cx="990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84009A8-0A7A-408C-A06E-28DB683FF575}"/>
              </a:ext>
            </a:extLst>
          </p:cNvPr>
          <p:cNvSpPr txBox="1"/>
          <p:nvPr/>
        </p:nvSpPr>
        <p:spPr>
          <a:xfrm>
            <a:off x="89525" y="146551"/>
            <a:ext cx="1369286" cy="317459"/>
          </a:xfrm>
          <a:prstGeom prst="rect">
            <a:avLst/>
          </a:prstGeom>
          <a:noFill/>
        </p:spPr>
        <p:txBody>
          <a:bodyPr wrap="none" rtlCol="0">
            <a:spAutoFit/>
          </a:bodyPr>
          <a:lstStyle/>
          <a:p>
            <a:r>
              <a:rPr lang="en-GB" sz="1463" b="1" dirty="0">
                <a:latin typeface="+mj-lt"/>
              </a:rPr>
              <a:t>[Header text]</a:t>
            </a:r>
          </a:p>
        </p:txBody>
      </p:sp>
      <p:grpSp>
        <p:nvGrpSpPr>
          <p:cNvPr id="10" name="Group 9">
            <a:extLst>
              <a:ext uri="{FF2B5EF4-FFF2-40B4-BE49-F238E27FC236}">
                <a16:creationId xmlns:a16="http://schemas.microsoft.com/office/drawing/2014/main" id="{7981AA10-9F9A-42B8-A5DF-2E39A374E85F}"/>
              </a:ext>
            </a:extLst>
          </p:cNvPr>
          <p:cNvGrpSpPr/>
          <p:nvPr/>
        </p:nvGrpSpPr>
        <p:grpSpPr>
          <a:xfrm>
            <a:off x="8521408" y="100848"/>
            <a:ext cx="1329894" cy="476316"/>
            <a:chOff x="10487885" y="222750"/>
            <a:chExt cx="1636793" cy="476316"/>
          </a:xfrm>
        </p:grpSpPr>
        <p:pic>
          <p:nvPicPr>
            <p:cNvPr id="11" name="Picture 10" descr="A close up of ware&#10;&#10;Description automatically generated">
              <a:extLst>
                <a:ext uri="{FF2B5EF4-FFF2-40B4-BE49-F238E27FC236}">
                  <a16:creationId xmlns:a16="http://schemas.microsoft.com/office/drawing/2014/main" id="{BFDF4789-A602-4A9B-86BD-09994AD35F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7885" y="222750"/>
              <a:ext cx="476316" cy="476316"/>
            </a:xfrm>
            <a:prstGeom prst="rect">
              <a:avLst/>
            </a:prstGeom>
          </p:spPr>
        </p:pic>
        <p:sp>
          <p:nvSpPr>
            <p:cNvPr id="12" name="TextBox 11">
              <a:extLst>
                <a:ext uri="{FF2B5EF4-FFF2-40B4-BE49-F238E27FC236}">
                  <a16:creationId xmlns:a16="http://schemas.microsoft.com/office/drawing/2014/main" id="{2EBC4DFA-497E-4C66-AD9B-0A94D24C784F}"/>
                </a:ext>
              </a:extLst>
            </p:cNvPr>
            <p:cNvSpPr txBox="1"/>
            <p:nvPr/>
          </p:nvSpPr>
          <p:spPr>
            <a:xfrm>
              <a:off x="10964201" y="330103"/>
              <a:ext cx="1160477" cy="229935"/>
            </a:xfrm>
            <a:prstGeom prst="rect">
              <a:avLst/>
            </a:prstGeom>
            <a:noFill/>
          </p:spPr>
          <p:txBody>
            <a:bodyPr wrap="none" rtlCol="0">
              <a:spAutoFit/>
            </a:bodyPr>
            <a:lstStyle/>
            <a:p>
              <a:r>
                <a:rPr lang="en-GB" sz="894" dirty="0" err="1">
                  <a:latin typeface="+mj-lt"/>
                </a:rPr>
                <a:t>Craig’n’Dave</a:t>
              </a:r>
              <a:endParaRPr lang="en-GB" sz="894" dirty="0">
                <a:latin typeface="+mj-lt"/>
              </a:endParaRPr>
            </a:p>
          </p:txBody>
        </p:sp>
      </p:grpSp>
      <p:sp>
        <p:nvSpPr>
          <p:cNvPr id="13" name="Rectangle 12">
            <a:extLst>
              <a:ext uri="{FF2B5EF4-FFF2-40B4-BE49-F238E27FC236}">
                <a16:creationId xmlns:a16="http://schemas.microsoft.com/office/drawing/2014/main" id="{E4ACA9EC-E6BA-4D71-951B-10855D77D3B1}"/>
              </a:ext>
            </a:extLst>
          </p:cNvPr>
          <p:cNvSpPr/>
          <p:nvPr userDrawn="1"/>
        </p:nvSpPr>
        <p:spPr>
          <a:xfrm>
            <a:off x="0" y="1"/>
            <a:ext cx="9906000" cy="67802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cxnSp>
        <p:nvCxnSpPr>
          <p:cNvPr id="14" name="Straight Connector 13">
            <a:extLst>
              <a:ext uri="{FF2B5EF4-FFF2-40B4-BE49-F238E27FC236}">
                <a16:creationId xmlns:a16="http://schemas.microsoft.com/office/drawing/2014/main" id="{2973E5C6-7FE1-432F-973F-99FBAF916B4E}"/>
              </a:ext>
            </a:extLst>
          </p:cNvPr>
          <p:cNvCxnSpPr>
            <a:cxnSpLocks/>
          </p:cNvCxnSpPr>
          <p:nvPr userDrawn="1"/>
        </p:nvCxnSpPr>
        <p:spPr>
          <a:xfrm>
            <a:off x="0" y="678024"/>
            <a:ext cx="9906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50E46AD-1B76-4B96-B918-1A82087F35F9}"/>
              </a:ext>
            </a:extLst>
          </p:cNvPr>
          <p:cNvSpPr txBox="1"/>
          <p:nvPr userDrawn="1"/>
        </p:nvSpPr>
        <p:spPr>
          <a:xfrm>
            <a:off x="89525" y="146550"/>
            <a:ext cx="5929828" cy="369332"/>
          </a:xfrm>
          <a:prstGeom prst="rect">
            <a:avLst/>
          </a:prstGeom>
          <a:noFill/>
        </p:spPr>
        <p:txBody>
          <a:bodyPr wrap="none" rtlCol="0">
            <a:spAutoFit/>
          </a:bodyPr>
          <a:lstStyle/>
          <a:p>
            <a:r>
              <a:rPr lang="en-GB" sz="1800" b="1" dirty="0">
                <a:solidFill>
                  <a:schemeClr val="accent3"/>
                </a:solidFill>
                <a:latin typeface="+mj-lt"/>
              </a:rPr>
              <a:t>Learn how to user serial files and handle exceptions</a:t>
            </a:r>
          </a:p>
        </p:txBody>
      </p:sp>
      <p:grpSp>
        <p:nvGrpSpPr>
          <p:cNvPr id="19" name="Group 18">
            <a:extLst>
              <a:ext uri="{FF2B5EF4-FFF2-40B4-BE49-F238E27FC236}">
                <a16:creationId xmlns:a16="http://schemas.microsoft.com/office/drawing/2014/main" id="{5C10271A-6868-4D26-8D86-A5E051F31663}"/>
              </a:ext>
            </a:extLst>
          </p:cNvPr>
          <p:cNvGrpSpPr/>
          <p:nvPr userDrawn="1"/>
        </p:nvGrpSpPr>
        <p:grpSpPr>
          <a:xfrm>
            <a:off x="8267649" y="88592"/>
            <a:ext cx="1593930" cy="476316"/>
            <a:chOff x="10487885" y="222750"/>
            <a:chExt cx="1593930" cy="476316"/>
          </a:xfrm>
        </p:grpSpPr>
        <p:pic>
          <p:nvPicPr>
            <p:cNvPr id="20" name="Picture 19" descr="A close up of ware&#10;&#10;Description automatically generated">
              <a:extLst>
                <a:ext uri="{FF2B5EF4-FFF2-40B4-BE49-F238E27FC236}">
                  <a16:creationId xmlns:a16="http://schemas.microsoft.com/office/drawing/2014/main" id="{7243483D-ABB4-481A-A743-F91953B6D17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87885" y="222750"/>
              <a:ext cx="476316" cy="476316"/>
            </a:xfrm>
            <a:prstGeom prst="rect">
              <a:avLst/>
            </a:prstGeom>
          </p:spPr>
        </p:pic>
        <p:sp>
          <p:nvSpPr>
            <p:cNvPr id="21" name="TextBox 20">
              <a:extLst>
                <a:ext uri="{FF2B5EF4-FFF2-40B4-BE49-F238E27FC236}">
                  <a16:creationId xmlns:a16="http://schemas.microsoft.com/office/drawing/2014/main" id="{65878A0F-2376-461D-AFC6-0B919F3BF72B}"/>
                </a:ext>
              </a:extLst>
            </p:cNvPr>
            <p:cNvSpPr txBox="1"/>
            <p:nvPr userDrawn="1"/>
          </p:nvSpPr>
          <p:spPr>
            <a:xfrm>
              <a:off x="10964201" y="330103"/>
              <a:ext cx="1117614" cy="261610"/>
            </a:xfrm>
            <a:prstGeom prst="rect">
              <a:avLst/>
            </a:prstGeom>
            <a:noFill/>
          </p:spPr>
          <p:txBody>
            <a:bodyPr wrap="none" rtlCol="0">
              <a:spAutoFit/>
            </a:bodyPr>
            <a:lstStyle/>
            <a:p>
              <a:r>
                <a:rPr lang="en-GB" sz="1100" dirty="0" err="1">
                  <a:latin typeface="+mj-lt"/>
                </a:rPr>
                <a:t>Craig’n’Dave</a:t>
              </a:r>
              <a:endParaRPr lang="en-GB" sz="1100" dirty="0">
                <a:latin typeface="+mj-lt"/>
              </a:endParaRPr>
            </a:p>
          </p:txBody>
        </p:sp>
      </p:grpSp>
    </p:spTree>
    <p:extLst>
      <p:ext uri="{BB962C8B-B14F-4D97-AF65-F5344CB8AC3E}">
        <p14:creationId xmlns:p14="http://schemas.microsoft.com/office/powerpoint/2010/main" val="281738480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p:txStyles>
    <p:titleStyle>
      <a:lvl1pPr algn="l" defTabSz="742950" rtl="0" eaLnBrk="1" latinLnBrk="0" hangingPunct="1">
        <a:lnSpc>
          <a:spcPct val="90000"/>
        </a:lnSpc>
        <a:spcBef>
          <a:spcPct val="0"/>
        </a:spcBef>
        <a:buNone/>
        <a:defRPr sz="3575" kern="1200">
          <a:solidFill>
            <a:schemeClr val="accent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rgbClr val="595959"/>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rgbClr val="595959"/>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rgbClr val="595959"/>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rgbClr val="595959"/>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rgbClr val="595959"/>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74136-DF66-482D-939C-DB22B91435AC}"/>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Sample program:</a:t>
            </a:r>
          </a:p>
          <a:p>
            <a:pPr>
              <a:lnSpc>
                <a:spcPct val="100000"/>
              </a:lnSpc>
              <a:spcBef>
                <a:spcPts val="0"/>
              </a:spcBef>
            </a:pPr>
            <a:endParaRPr lang="en-GB" dirty="0">
              <a:solidFill>
                <a:schemeClr val="accent3"/>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Files and exceptions</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write data to a text file</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WriteData</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 = "program data.txt"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a:t>
            </a:r>
            <a:r>
              <a:rPr lang="en-GB" dirty="0">
                <a:solidFill>
                  <a:schemeClr val="accent1"/>
                </a:solidFill>
                <a:latin typeface="Consolas" panose="020B0609020204030204" pitchFamily="49" charset="0"/>
              </a:rPr>
              <a:t> = open(</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,"w")</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TextFile.write</a:t>
            </a:r>
            <a:r>
              <a:rPr lang="en-GB" dirty="0">
                <a:solidFill>
                  <a:schemeClr val="accent1"/>
                </a:solidFill>
                <a:latin typeface="Consolas" panose="020B0609020204030204" pitchFamily="49" charset="0"/>
              </a:rPr>
              <a:t>("This is a simple way to save data...\n")</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TextFile.write</a:t>
            </a:r>
            <a:r>
              <a:rPr lang="en-GB" dirty="0">
                <a:solidFill>
                  <a:schemeClr val="accent1"/>
                </a:solidFill>
                <a:latin typeface="Consolas" panose="020B0609020204030204" pitchFamily="49" charset="0"/>
              </a:rPr>
              <a:t>("...one line at a time")</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TextFile.close</a:t>
            </a:r>
            <a:r>
              <a:rPr lang="en-GB" dirty="0">
                <a:solidFill>
                  <a:schemeClr val="accent1"/>
                </a:solidFill>
                <a:latin typeface="Consolas" panose="020B0609020204030204" pitchFamily="49" charset="0"/>
              </a:rPr>
              <a:t>()</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Main program</a:t>
            </a:r>
          </a:p>
          <a:p>
            <a:pPr>
              <a:lnSpc>
                <a:spcPct val="100000"/>
              </a:lnSpc>
              <a:spcBef>
                <a:spcPts val="0"/>
              </a:spcBef>
            </a:pPr>
            <a:r>
              <a:rPr lang="en-GB" dirty="0" err="1">
                <a:solidFill>
                  <a:schemeClr val="accent1"/>
                </a:solidFill>
                <a:latin typeface="Consolas" panose="020B0609020204030204" pitchFamily="49" charset="0"/>
              </a:rPr>
              <a:t>WriteData</a:t>
            </a:r>
            <a:r>
              <a:rPr lang="en-GB" dirty="0">
                <a:solidFill>
                  <a:schemeClr val="accent1"/>
                </a:solidFill>
                <a:latin typeface="Consolas" panose="020B0609020204030204" pitchFamily="49" charset="0"/>
              </a:rPr>
              <a:t>()</a:t>
            </a:r>
          </a:p>
        </p:txBody>
      </p:sp>
    </p:spTree>
    <p:extLst>
      <p:ext uri="{BB962C8B-B14F-4D97-AF65-F5344CB8AC3E}">
        <p14:creationId xmlns:p14="http://schemas.microsoft.com/office/powerpoint/2010/main" val="1486888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D88486-D1FC-440C-BBB1-CEB8874ACD42}"/>
              </a:ext>
            </a:extLst>
          </p:cNvPr>
          <p:cNvSpPr>
            <a:spLocks noGrp="1"/>
          </p:cNvSpPr>
          <p:nvPr>
            <p:ph type="body" sz="quarter" idx="10"/>
          </p:nvPr>
        </p:nvSpPr>
        <p:spPr>
          <a:xfrm>
            <a:off x="216694" y="1388916"/>
            <a:ext cx="4736306" cy="5077197"/>
          </a:xfrm>
        </p:spPr>
        <p:txBody>
          <a:bodyPr/>
          <a:lstStyle/>
          <a:p>
            <a:pPr>
              <a:lnSpc>
                <a:spcPct val="100000"/>
              </a:lnSpc>
              <a:spcBef>
                <a:spcPts val="0"/>
              </a:spcBef>
            </a:pPr>
            <a:r>
              <a:rPr lang="en-GB" sz="1800" dirty="0">
                <a:solidFill>
                  <a:schemeClr val="accent3"/>
                </a:solidFill>
              </a:rPr>
              <a:t>Program comprehension:</a:t>
            </a:r>
          </a:p>
          <a:p>
            <a:pPr>
              <a:lnSpc>
                <a:spcPct val="100000"/>
              </a:lnSpc>
              <a:spcBef>
                <a:spcPts val="0"/>
              </a:spcBef>
            </a:pPr>
            <a:endParaRPr lang="en-GB" dirty="0">
              <a:solidFill>
                <a:schemeClr val="accent3"/>
              </a:solidFill>
              <a:latin typeface="Consolas" panose="020B0609020204030204" pitchFamily="49" charset="0"/>
            </a:endParaRPr>
          </a:p>
          <a:p>
            <a:r>
              <a:rPr lang="en-GB" dirty="0"/>
              <a:t>A program is written to read data from a file called PerfCounters.ini</a:t>
            </a:r>
          </a:p>
          <a:p>
            <a:r>
              <a:rPr lang="en-GB" dirty="0"/>
              <a:t>Windows Performance Counters collect various kinds of system data such as CPU, memory, and disk usage. System administrators often use performance counters to monitor systems for performance or behaviour problems.</a:t>
            </a:r>
          </a:p>
          <a:p>
            <a:r>
              <a:rPr lang="en-GB" dirty="0"/>
              <a:t>A sample of the file is shown although many more languages can be supported.</a:t>
            </a:r>
          </a:p>
          <a:p>
            <a:endParaRPr lang="en-GB" dirty="0"/>
          </a:p>
          <a:p>
            <a:r>
              <a:rPr lang="en-GB" dirty="0">
                <a:latin typeface="Consolas" panose="020B0609020204030204" pitchFamily="49" charset="0"/>
              </a:rPr>
              <a:t>[info]</a:t>
            </a:r>
          </a:p>
          <a:p>
            <a:r>
              <a:rPr lang="en-GB" dirty="0" err="1">
                <a:latin typeface="Consolas" panose="020B0609020204030204" pitchFamily="49" charset="0"/>
              </a:rPr>
              <a:t>drivername</a:t>
            </a:r>
            <a:r>
              <a:rPr lang="en-GB" dirty="0">
                <a:latin typeface="Consolas" panose="020B0609020204030204" pitchFamily="49" charset="0"/>
              </a:rPr>
              <a:t>=Windows Workflow Foundation 4.0.0.0</a:t>
            </a:r>
          </a:p>
          <a:p>
            <a:r>
              <a:rPr lang="en-GB" dirty="0" err="1">
                <a:latin typeface="Consolas" panose="020B0609020204030204" pitchFamily="49" charset="0"/>
              </a:rPr>
              <a:t>symbolfile</a:t>
            </a:r>
            <a:r>
              <a:rPr lang="en-GB" dirty="0">
                <a:latin typeface="Consolas" panose="020B0609020204030204" pitchFamily="49" charset="0"/>
              </a:rPr>
              <a:t>=</a:t>
            </a:r>
            <a:r>
              <a:rPr lang="en-GB" dirty="0" err="1">
                <a:latin typeface="Consolas" panose="020B0609020204030204" pitchFamily="49" charset="0"/>
              </a:rPr>
              <a:t>PerfCounters.h</a:t>
            </a:r>
            <a:endParaRPr lang="en-GB" dirty="0">
              <a:latin typeface="Consolas" panose="020B0609020204030204" pitchFamily="49" charset="0"/>
            </a:endParaRPr>
          </a:p>
          <a:p>
            <a:endParaRPr lang="en-GB" dirty="0">
              <a:latin typeface="Consolas" panose="020B0609020204030204" pitchFamily="49" charset="0"/>
            </a:endParaRPr>
          </a:p>
          <a:p>
            <a:r>
              <a:rPr lang="en-GB" dirty="0">
                <a:latin typeface="Consolas" panose="020B0609020204030204" pitchFamily="49" charset="0"/>
              </a:rPr>
              <a:t>[languages]</a:t>
            </a:r>
          </a:p>
          <a:p>
            <a:r>
              <a:rPr lang="en-GB" dirty="0">
                <a:latin typeface="Consolas" panose="020B0609020204030204" pitchFamily="49" charset="0"/>
              </a:rPr>
              <a:t>009=English</a:t>
            </a:r>
          </a:p>
          <a:p>
            <a:r>
              <a:rPr lang="en-GB" dirty="0">
                <a:latin typeface="Consolas" panose="020B0609020204030204" pitchFamily="49" charset="0"/>
              </a:rPr>
              <a:t>001=Arabic</a:t>
            </a:r>
          </a:p>
          <a:p>
            <a:r>
              <a:rPr lang="en-GB" dirty="0">
                <a:latin typeface="Consolas" panose="020B0609020204030204" pitchFamily="49" charset="0"/>
              </a:rPr>
              <a:t>804=Chinese (PRC)</a:t>
            </a:r>
          </a:p>
          <a:p>
            <a:r>
              <a:rPr lang="en-GB" dirty="0">
                <a:latin typeface="Consolas" panose="020B0609020204030204" pitchFamily="49" charset="0"/>
              </a:rPr>
              <a:t>404=Chinese (Taiwan)</a:t>
            </a:r>
          </a:p>
          <a:p>
            <a:r>
              <a:rPr lang="en-GB" dirty="0">
                <a:latin typeface="Consolas" panose="020B0609020204030204" pitchFamily="49" charset="0"/>
              </a:rPr>
              <a:t>005=Czech</a:t>
            </a:r>
          </a:p>
          <a:p>
            <a:r>
              <a:rPr lang="en-GB" dirty="0">
                <a:latin typeface="Consolas" panose="020B0609020204030204" pitchFamily="49" charset="0"/>
              </a:rPr>
              <a:t>006=Danish</a:t>
            </a:r>
          </a:p>
          <a:p>
            <a:r>
              <a:rPr lang="en-GB" dirty="0">
                <a:latin typeface="Consolas" panose="020B0609020204030204" pitchFamily="49" charset="0"/>
              </a:rPr>
              <a:t>007=German</a:t>
            </a:r>
            <a:endParaRPr lang="en-GB" dirty="0">
              <a:solidFill>
                <a:schemeClr val="accent3"/>
              </a:solidFill>
              <a:latin typeface="Consolas" panose="020B0609020204030204" pitchFamily="49" charset="0"/>
            </a:endParaRPr>
          </a:p>
        </p:txBody>
      </p:sp>
      <p:pic>
        <p:nvPicPr>
          <p:cNvPr id="3" name="Picture 2" descr="A screenshot of a cell phone&#10;&#10;Description automatically generated">
            <a:extLst>
              <a:ext uri="{FF2B5EF4-FFF2-40B4-BE49-F238E27FC236}">
                <a16:creationId xmlns:a16="http://schemas.microsoft.com/office/drawing/2014/main" id="{F9408AD1-F582-434A-91A5-64C40927F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3868" y="1702484"/>
            <a:ext cx="3075507" cy="3708214"/>
          </a:xfrm>
          <a:prstGeom prst="rect">
            <a:avLst/>
          </a:prstGeom>
        </p:spPr>
      </p:pic>
    </p:spTree>
    <p:extLst>
      <p:ext uri="{BB962C8B-B14F-4D97-AF65-F5344CB8AC3E}">
        <p14:creationId xmlns:p14="http://schemas.microsoft.com/office/powerpoint/2010/main" val="2824931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D88486-D1FC-440C-BBB1-CEB8874ACD42}"/>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Program comprehension:</a:t>
            </a:r>
          </a:p>
          <a:p>
            <a:pPr>
              <a:lnSpc>
                <a:spcPct val="100000"/>
              </a:lnSpc>
              <a:spcBef>
                <a:spcPts val="0"/>
              </a:spcBef>
            </a:pPr>
            <a:endParaRPr lang="en-GB" dirty="0">
              <a:solidFill>
                <a:schemeClr val="accent3"/>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ReadPerformanceCounters</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F = "PerfCounters.ini"</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S = open(</a:t>
            </a:r>
            <a:r>
              <a:rPr lang="en-GB" dirty="0" err="1">
                <a:solidFill>
                  <a:schemeClr val="accent1"/>
                </a:solidFill>
                <a:latin typeface="Consolas" panose="020B0609020204030204" pitchFamily="49" charset="0"/>
              </a:rPr>
              <a:t>F,"r</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d = </a:t>
            </a:r>
            <a:r>
              <a:rPr lang="en-GB" dirty="0" err="1">
                <a:solidFill>
                  <a:schemeClr val="accent1"/>
                </a:solidFill>
                <a:latin typeface="Consolas" panose="020B0609020204030204" pitchFamily="49" charset="0"/>
              </a:rPr>
              <a:t>S.readline</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DriverName</a:t>
            </a:r>
            <a:r>
              <a:rPr lang="en-GB" dirty="0">
                <a:solidFill>
                  <a:schemeClr val="accent1"/>
                </a:solidFill>
                <a:latin typeface="Consolas" panose="020B0609020204030204" pitchFamily="49" charset="0"/>
              </a:rPr>
              <a:t> = </a:t>
            </a:r>
            <a:r>
              <a:rPr lang="en-GB" dirty="0" err="1">
                <a:solidFill>
                  <a:schemeClr val="accent1"/>
                </a:solidFill>
                <a:latin typeface="Consolas" panose="020B0609020204030204" pitchFamily="49" charset="0"/>
              </a:rPr>
              <a:t>S.readline</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SymbolFile</a:t>
            </a:r>
            <a:r>
              <a:rPr lang="en-GB" dirty="0">
                <a:solidFill>
                  <a:schemeClr val="accent1"/>
                </a:solidFill>
                <a:latin typeface="Consolas" panose="020B0609020204030204" pitchFamily="49" charset="0"/>
              </a:rPr>
              <a:t> = </a:t>
            </a:r>
            <a:r>
              <a:rPr lang="en-GB" dirty="0" err="1">
                <a:solidFill>
                  <a:schemeClr val="accent1"/>
                </a:solidFill>
                <a:latin typeface="Consolas" panose="020B0609020204030204" pitchFamily="49" charset="0"/>
              </a:rPr>
              <a:t>S.readline</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S.readline</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S.readline</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Language1 = </a:t>
            </a:r>
            <a:r>
              <a:rPr lang="en-GB" dirty="0" err="1">
                <a:solidFill>
                  <a:schemeClr val="accent1"/>
                </a:solidFill>
                <a:latin typeface="Consolas" panose="020B0609020204030204" pitchFamily="49" charset="0"/>
              </a:rPr>
              <a:t>S.readline</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Language2 = </a:t>
            </a:r>
            <a:r>
              <a:rPr lang="en-GB" dirty="0" err="1">
                <a:solidFill>
                  <a:schemeClr val="accent1"/>
                </a:solidFill>
                <a:latin typeface="Consolas" panose="020B0609020204030204" pitchFamily="49" charset="0"/>
              </a:rPr>
              <a:t>S.readline</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Language3 = </a:t>
            </a:r>
            <a:r>
              <a:rPr lang="en-GB" dirty="0" err="1">
                <a:solidFill>
                  <a:schemeClr val="accent1"/>
                </a:solidFill>
                <a:latin typeface="Consolas" panose="020B0609020204030204" pitchFamily="49" charset="0"/>
              </a:rPr>
              <a:t>S.readline</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S.close</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endParaRPr lang="en-GB" dirty="0">
              <a:solidFill>
                <a:schemeClr val="accent1"/>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err="1">
                <a:solidFill>
                  <a:schemeClr val="accent1"/>
                </a:solidFill>
                <a:latin typeface="Consolas" panose="020B0609020204030204" pitchFamily="49" charset="0"/>
              </a:rPr>
              <a:t>ReadPerformanceCounters</a:t>
            </a:r>
            <a:r>
              <a:rPr lang="en-GB" dirty="0">
                <a:solidFill>
                  <a:schemeClr val="accent1"/>
                </a:solidFill>
                <a:latin typeface="Consolas" panose="020B0609020204030204" pitchFamily="49" charset="0"/>
              </a:rPr>
              <a:t>()</a:t>
            </a:r>
          </a:p>
        </p:txBody>
      </p:sp>
      <p:graphicFrame>
        <p:nvGraphicFramePr>
          <p:cNvPr id="19" name="Table 3">
            <a:extLst>
              <a:ext uri="{FF2B5EF4-FFF2-40B4-BE49-F238E27FC236}">
                <a16:creationId xmlns:a16="http://schemas.microsoft.com/office/drawing/2014/main" id="{ED229662-55AA-490A-B9F5-B04551E71E94}"/>
              </a:ext>
            </a:extLst>
          </p:cNvPr>
          <p:cNvGraphicFramePr>
            <a:graphicFrameLocks noGrp="1"/>
          </p:cNvGraphicFramePr>
          <p:nvPr>
            <p:extLst>
              <p:ext uri="{D42A27DB-BD31-4B8C-83A1-F6EECF244321}">
                <p14:modId xmlns:p14="http://schemas.microsoft.com/office/powerpoint/2010/main" val="2084872292"/>
              </p:ext>
            </p:extLst>
          </p:nvPr>
        </p:nvGraphicFramePr>
        <p:xfrm>
          <a:off x="5001584" y="1388917"/>
          <a:ext cx="4687724" cy="1762760"/>
        </p:xfrm>
        <a:graphic>
          <a:graphicData uri="http://schemas.openxmlformats.org/drawingml/2006/table">
            <a:tbl>
              <a:tblPr bandRow="1">
                <a:tableStyleId>{7DF18680-E054-41AD-8BC1-D1AEF772440D}</a:tableStyleId>
              </a:tblPr>
              <a:tblGrid>
                <a:gridCol w="896379">
                  <a:extLst>
                    <a:ext uri="{9D8B030D-6E8A-4147-A177-3AD203B41FA5}">
                      <a16:colId xmlns:a16="http://schemas.microsoft.com/office/drawing/2014/main" val="310575128"/>
                    </a:ext>
                  </a:extLst>
                </a:gridCol>
                <a:gridCol w="3791345">
                  <a:extLst>
                    <a:ext uri="{9D8B030D-6E8A-4147-A177-3AD203B41FA5}">
                      <a16:colId xmlns:a16="http://schemas.microsoft.com/office/drawing/2014/main" val="3128593494"/>
                    </a:ext>
                  </a:extLst>
                </a:gridCol>
              </a:tblGrid>
              <a:tr h="370840">
                <a:tc>
                  <a:txBody>
                    <a:bodyPr/>
                    <a:lstStyle/>
                    <a:p>
                      <a:pPr algn="ctr"/>
                      <a:r>
                        <a:rPr lang="en-GB" sz="1100" b="1" dirty="0">
                          <a:solidFill>
                            <a:srgbClr val="5C9EE6"/>
                          </a:solidFill>
                        </a:rPr>
                        <a:t>REASON</a:t>
                      </a:r>
                    </a:p>
                  </a:txBody>
                  <a:tcPr marT="108000"/>
                </a:tc>
                <a:tc>
                  <a:txBody>
                    <a:bodyPr/>
                    <a:lstStyle/>
                    <a:p>
                      <a:r>
                        <a:rPr lang="en-GB" sz="1100" dirty="0">
                          <a:solidFill>
                            <a:srgbClr val="595959"/>
                          </a:solidFill>
                        </a:rPr>
                        <a:t>Arabic should be 002. Why is it not possible to read a line of data from this file, change it and then write the updated data to the file in a single operation?</a:t>
                      </a:r>
                    </a:p>
                  </a:txBody>
                  <a:tcPr anchor="ctr"/>
                </a:tc>
                <a:extLst>
                  <a:ext uri="{0D108BD9-81ED-4DB2-BD59-A6C34878D82A}">
                    <a16:rowId xmlns:a16="http://schemas.microsoft.com/office/drawing/2014/main" val="2913547773"/>
                  </a:ext>
                </a:extLst>
              </a:tr>
              <a:tr h="370840">
                <a:tc rowSpan="3">
                  <a:txBody>
                    <a:bodyPr/>
                    <a:lstStyle/>
                    <a:p>
                      <a:pPr algn="ctr"/>
                      <a:endParaRPr lang="en-GB" sz="1100" dirty="0">
                        <a:solidFill>
                          <a:srgbClr val="EA5362"/>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2293633670"/>
                  </a:ext>
                </a:extLst>
              </a:tr>
              <a:tr h="370840">
                <a:tc vMerge="1">
                  <a:txBody>
                    <a:bodyPr/>
                    <a:lstStyle/>
                    <a:p>
                      <a:pPr algn="ctr"/>
                      <a:endParaRPr lang="en-GB" sz="1100" dirty="0">
                        <a:solidFill>
                          <a:srgbClr val="EA5362"/>
                        </a:solidFill>
                      </a:endParaRPr>
                    </a:p>
                  </a:txBody>
                  <a:tcPr anchor="ctr"/>
                </a:tc>
                <a:tc>
                  <a:txBody>
                    <a:bodyPr/>
                    <a:lstStyle/>
                    <a:p>
                      <a:r>
                        <a:rPr lang="en-GB" sz="1100" i="0" dirty="0">
                          <a:solidFill>
                            <a:srgbClr val="595959"/>
                          </a:solidFill>
                        </a:rPr>
                        <a:t>Why are there multiple </a:t>
                      </a:r>
                      <a:r>
                        <a:rPr lang="en-GB" sz="1100" i="0" dirty="0" err="1">
                          <a:solidFill>
                            <a:srgbClr val="595959"/>
                          </a:solidFill>
                        </a:rPr>
                        <a:t>S.readline</a:t>
                      </a:r>
                      <a:r>
                        <a:rPr lang="en-GB" sz="1100" i="0" dirty="0">
                          <a:solidFill>
                            <a:srgbClr val="595959"/>
                          </a:solidFill>
                        </a:rPr>
                        <a:t>(); statements in lines 4, 7 and 8 that don’t store data in variables?</a:t>
                      </a:r>
                    </a:p>
                  </a:txBody>
                  <a:tcPr anchor="ctr"/>
                </a:tc>
                <a:extLst>
                  <a:ext uri="{0D108BD9-81ED-4DB2-BD59-A6C34878D82A}">
                    <a16:rowId xmlns:a16="http://schemas.microsoft.com/office/drawing/2014/main" val="2987107061"/>
                  </a:ext>
                </a:extLst>
              </a:tr>
              <a:tr h="370840">
                <a:tc vMerge="1">
                  <a:txBody>
                    <a:bodyPr/>
                    <a:lstStyle/>
                    <a:p>
                      <a:pPr algn="ctr"/>
                      <a:endParaRPr lang="en-GB" sz="1100" dirty="0">
                        <a:solidFill>
                          <a:srgbClr val="EA5362"/>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3104920499"/>
                  </a:ext>
                </a:extLst>
              </a:tr>
            </a:tbl>
          </a:graphicData>
        </a:graphic>
      </p:graphicFrame>
      <p:grpSp>
        <p:nvGrpSpPr>
          <p:cNvPr id="20" name="Group 19">
            <a:extLst>
              <a:ext uri="{FF2B5EF4-FFF2-40B4-BE49-F238E27FC236}">
                <a16:creationId xmlns:a16="http://schemas.microsoft.com/office/drawing/2014/main" id="{E9959AE5-6B86-4667-AD7D-91416AED9BE1}"/>
              </a:ext>
            </a:extLst>
          </p:cNvPr>
          <p:cNvGrpSpPr/>
          <p:nvPr/>
        </p:nvGrpSpPr>
        <p:grpSpPr>
          <a:xfrm>
            <a:off x="5059298" y="2087849"/>
            <a:ext cx="782293" cy="586596"/>
            <a:chOff x="5530362" y="2594055"/>
            <a:chExt cx="782293" cy="586596"/>
          </a:xfrm>
        </p:grpSpPr>
        <p:sp>
          <p:nvSpPr>
            <p:cNvPr id="37" name="Freeform 78">
              <a:extLst>
                <a:ext uri="{FF2B5EF4-FFF2-40B4-BE49-F238E27FC236}">
                  <a16:creationId xmlns:a16="http://schemas.microsoft.com/office/drawing/2014/main" id="{A8D39F6F-C4F3-49DD-85A0-D23BE253F894}"/>
                </a:ext>
              </a:extLst>
            </p:cNvPr>
            <p:cNvSpPr>
              <a:spLocks noChangeArrowheads="1"/>
            </p:cNvSpPr>
            <p:nvPr/>
          </p:nvSpPr>
          <p:spPr bwMode="auto">
            <a:xfrm>
              <a:off x="5537339" y="2858073"/>
              <a:ext cx="324184" cy="227077"/>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38" name="Freeform 76">
              <a:extLst>
                <a:ext uri="{FF2B5EF4-FFF2-40B4-BE49-F238E27FC236}">
                  <a16:creationId xmlns:a16="http://schemas.microsoft.com/office/drawing/2014/main" id="{C4FFF256-5DB7-456D-8D8D-190296330A14}"/>
                </a:ext>
              </a:extLst>
            </p:cNvPr>
            <p:cNvSpPr>
              <a:spLocks noChangeArrowheads="1"/>
            </p:cNvSpPr>
            <p:nvPr/>
          </p:nvSpPr>
          <p:spPr bwMode="auto">
            <a:xfrm>
              <a:off x="6072799" y="2608108"/>
              <a:ext cx="214226" cy="314751"/>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39" name="Freeform 73">
              <a:extLst>
                <a:ext uri="{FF2B5EF4-FFF2-40B4-BE49-F238E27FC236}">
                  <a16:creationId xmlns:a16="http://schemas.microsoft.com/office/drawing/2014/main" id="{00EFAAC8-9EF5-44C3-93F9-69F019B36B38}"/>
                </a:ext>
              </a:extLst>
            </p:cNvPr>
            <p:cNvSpPr>
              <a:spLocks noChangeArrowheads="1"/>
            </p:cNvSpPr>
            <p:nvPr/>
          </p:nvSpPr>
          <p:spPr bwMode="auto">
            <a:xfrm>
              <a:off x="5730899" y="2594055"/>
              <a:ext cx="405382" cy="263944"/>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40" name="Freeform 71">
              <a:extLst>
                <a:ext uri="{FF2B5EF4-FFF2-40B4-BE49-F238E27FC236}">
                  <a16:creationId xmlns:a16="http://schemas.microsoft.com/office/drawing/2014/main" id="{BD223E24-4FBB-424B-8613-D0924CEBAB45}"/>
                </a:ext>
              </a:extLst>
            </p:cNvPr>
            <p:cNvSpPr>
              <a:spLocks noChangeArrowheads="1"/>
            </p:cNvSpPr>
            <p:nvPr/>
          </p:nvSpPr>
          <p:spPr bwMode="auto">
            <a:xfrm>
              <a:off x="5530362" y="2616203"/>
              <a:ext cx="264671" cy="306656"/>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rgbClr val="5C9EE6"/>
            </a:solidFill>
            <a:ln w="12700">
              <a:solidFill>
                <a:schemeClr val="bg1"/>
              </a:solidFill>
            </a:ln>
            <a:effectLst/>
          </p:spPr>
          <p:txBody>
            <a:bodyPr wrap="square" anchor="ctr">
              <a:noAutofit/>
            </a:bodyPr>
            <a:lstStyle/>
            <a:p>
              <a:endParaRPr lang="en-US" dirty="0"/>
            </a:p>
          </p:txBody>
        </p:sp>
        <p:sp>
          <p:nvSpPr>
            <p:cNvPr id="41" name="Freeform 132">
              <a:extLst>
                <a:ext uri="{FF2B5EF4-FFF2-40B4-BE49-F238E27FC236}">
                  <a16:creationId xmlns:a16="http://schemas.microsoft.com/office/drawing/2014/main" id="{1452679B-45B3-47C6-9DD9-C461A8DED0F1}"/>
                </a:ext>
              </a:extLst>
            </p:cNvPr>
            <p:cNvSpPr>
              <a:spLocks noChangeArrowheads="1"/>
            </p:cNvSpPr>
            <p:nvPr/>
          </p:nvSpPr>
          <p:spPr bwMode="auto">
            <a:xfrm>
              <a:off x="5795108" y="2793213"/>
              <a:ext cx="278270" cy="387438"/>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670878 w 2950116"/>
                <a:gd name="connsiteY21" fmla="*/ 7407439 h 7407439"/>
                <a:gd name="connsiteX22" fmla="*/ 2416893 w 2950116"/>
                <a:gd name="connsiteY22" fmla="*/ 7407439 h 7407439"/>
                <a:gd name="connsiteX23" fmla="*/ 2416893 w 2950116"/>
                <a:gd name="connsiteY23" fmla="*/ 5801796 h 7407439"/>
                <a:gd name="connsiteX24" fmla="*/ 2416893 w 2950116"/>
                <a:gd name="connsiteY24" fmla="*/ 5796942 h 7407439"/>
                <a:gd name="connsiteX25" fmla="*/ 2416970 w 2950116"/>
                <a:gd name="connsiteY25" fmla="*/ 5796942 h 7407439"/>
                <a:gd name="connsiteX26" fmla="*/ 2422053 w 2950116"/>
                <a:gd name="connsiteY26" fmla="*/ 5478203 h 7407439"/>
                <a:gd name="connsiteX27" fmla="*/ 2451970 w 2950116"/>
                <a:gd name="connsiteY27" fmla="*/ 4996471 h 7407439"/>
                <a:gd name="connsiteX28" fmla="*/ 2435825 w 2950116"/>
                <a:gd name="connsiteY28" fmla="*/ 4867539 h 7407439"/>
                <a:gd name="connsiteX29" fmla="*/ 2384023 w 2950116"/>
                <a:gd name="connsiteY29" fmla="*/ 4747345 h 7407439"/>
                <a:gd name="connsiteX30" fmla="*/ 2384023 w 2950116"/>
                <a:gd name="connsiteY30" fmla="*/ 4747343 h 7407439"/>
                <a:gd name="connsiteX31" fmla="*/ 2322701 w 2950116"/>
                <a:gd name="connsiteY31" fmla="*/ 4605061 h 7407439"/>
                <a:gd name="connsiteX32" fmla="*/ 2021085 w 2950116"/>
                <a:gd name="connsiteY32" fmla="*/ 4081129 h 7407439"/>
                <a:gd name="connsiteX33" fmla="*/ 1984288 w 2950116"/>
                <a:gd name="connsiteY33" fmla="*/ 4029127 h 7407439"/>
                <a:gd name="connsiteX34" fmla="*/ 1965208 w 2950116"/>
                <a:gd name="connsiteY34" fmla="*/ 4002163 h 7407439"/>
                <a:gd name="connsiteX35" fmla="*/ 1712277 w 2950116"/>
                <a:gd name="connsiteY35" fmla="*/ 3699169 h 7407439"/>
                <a:gd name="connsiteX36" fmla="*/ 1079506 w 2950116"/>
                <a:gd name="connsiteY36" fmla="*/ 2973343 h 7407439"/>
                <a:gd name="connsiteX37" fmla="*/ 52886 w 2950116"/>
                <a:gd name="connsiteY37" fmla="*/ 3106375 h 7407439"/>
                <a:gd name="connsiteX38" fmla="*/ 0 w 2950116"/>
                <a:gd name="connsiteY38" fmla="*/ 3095038 h 7407439"/>
                <a:gd name="connsiteX39" fmla="*/ 0 w 2950116"/>
                <a:gd name="connsiteY39" fmla="*/ 2539038 h 7407439"/>
                <a:gd name="connsiteX40" fmla="*/ 277455 w 2950116"/>
                <a:gd name="connsiteY40" fmla="*/ 2673869 h 7407439"/>
                <a:gd name="connsiteX41" fmla="*/ 693638 w 2950116"/>
                <a:gd name="connsiteY41" fmla="*/ 2150226 h 7407439"/>
                <a:gd name="connsiteX42" fmla="*/ 277455 w 2950116"/>
                <a:gd name="connsiteY42" fmla="*/ 1626584 h 7407439"/>
                <a:gd name="connsiteX43" fmla="*/ 0 w 2950116"/>
                <a:gd name="connsiteY43" fmla="*/ 1761413 h 7407439"/>
                <a:gd name="connsiteX44" fmla="*/ 0 w 2950116"/>
                <a:gd name="connsiteY44" fmla="*/ 686693 h 7407439"/>
                <a:gd name="connsiteX45" fmla="*/ 1083956 w 2950116"/>
                <a:gd name="connsiteY45" fmla="*/ 686693 h 7407439"/>
                <a:gd name="connsiteX46" fmla="*/ 956985 w 2950116"/>
                <a:gd name="connsiteY46" fmla="*/ 416249 h 7407439"/>
                <a:gd name="connsiteX47" fmla="*/ 1480544 w 2950116"/>
                <a:gd name="connsiteY47"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416893 w 2950116"/>
                <a:gd name="connsiteY21" fmla="*/ 7407439 h 7407439"/>
                <a:gd name="connsiteX22" fmla="*/ 2416893 w 2950116"/>
                <a:gd name="connsiteY22" fmla="*/ 5801796 h 7407439"/>
                <a:gd name="connsiteX23" fmla="*/ 2416893 w 2950116"/>
                <a:gd name="connsiteY23" fmla="*/ 5796942 h 7407439"/>
                <a:gd name="connsiteX24" fmla="*/ 2416970 w 2950116"/>
                <a:gd name="connsiteY24" fmla="*/ 5796942 h 7407439"/>
                <a:gd name="connsiteX25" fmla="*/ 2422053 w 2950116"/>
                <a:gd name="connsiteY25" fmla="*/ 5478203 h 7407439"/>
                <a:gd name="connsiteX26" fmla="*/ 2451970 w 2950116"/>
                <a:gd name="connsiteY26" fmla="*/ 4996471 h 7407439"/>
                <a:gd name="connsiteX27" fmla="*/ 2435825 w 2950116"/>
                <a:gd name="connsiteY27" fmla="*/ 4867539 h 7407439"/>
                <a:gd name="connsiteX28" fmla="*/ 2384023 w 2950116"/>
                <a:gd name="connsiteY28" fmla="*/ 4747345 h 7407439"/>
                <a:gd name="connsiteX29" fmla="*/ 2384023 w 2950116"/>
                <a:gd name="connsiteY29" fmla="*/ 4747343 h 7407439"/>
                <a:gd name="connsiteX30" fmla="*/ 2322701 w 2950116"/>
                <a:gd name="connsiteY30" fmla="*/ 4605061 h 7407439"/>
                <a:gd name="connsiteX31" fmla="*/ 2021085 w 2950116"/>
                <a:gd name="connsiteY31" fmla="*/ 4081129 h 7407439"/>
                <a:gd name="connsiteX32" fmla="*/ 1984288 w 2950116"/>
                <a:gd name="connsiteY32" fmla="*/ 4029127 h 7407439"/>
                <a:gd name="connsiteX33" fmla="*/ 1965208 w 2950116"/>
                <a:gd name="connsiteY33" fmla="*/ 4002163 h 7407439"/>
                <a:gd name="connsiteX34" fmla="*/ 1712277 w 2950116"/>
                <a:gd name="connsiteY34" fmla="*/ 3699169 h 7407439"/>
                <a:gd name="connsiteX35" fmla="*/ 1079506 w 2950116"/>
                <a:gd name="connsiteY35" fmla="*/ 2973343 h 7407439"/>
                <a:gd name="connsiteX36" fmla="*/ 52886 w 2950116"/>
                <a:gd name="connsiteY36" fmla="*/ 3106375 h 7407439"/>
                <a:gd name="connsiteX37" fmla="*/ 0 w 2950116"/>
                <a:gd name="connsiteY37" fmla="*/ 3095038 h 7407439"/>
                <a:gd name="connsiteX38" fmla="*/ 0 w 2950116"/>
                <a:gd name="connsiteY38" fmla="*/ 2539038 h 7407439"/>
                <a:gd name="connsiteX39" fmla="*/ 277455 w 2950116"/>
                <a:gd name="connsiteY39" fmla="*/ 2673869 h 7407439"/>
                <a:gd name="connsiteX40" fmla="*/ 693638 w 2950116"/>
                <a:gd name="connsiteY40" fmla="*/ 2150226 h 7407439"/>
                <a:gd name="connsiteX41" fmla="*/ 277455 w 2950116"/>
                <a:gd name="connsiteY41" fmla="*/ 1626584 h 7407439"/>
                <a:gd name="connsiteX42" fmla="*/ 0 w 2950116"/>
                <a:gd name="connsiteY42" fmla="*/ 1761413 h 7407439"/>
                <a:gd name="connsiteX43" fmla="*/ 0 w 2950116"/>
                <a:gd name="connsiteY43" fmla="*/ 686693 h 7407439"/>
                <a:gd name="connsiteX44" fmla="*/ 1083956 w 2950116"/>
                <a:gd name="connsiteY44" fmla="*/ 686693 h 7407439"/>
                <a:gd name="connsiteX45" fmla="*/ 956985 w 2950116"/>
                <a:gd name="connsiteY45" fmla="*/ 416249 h 7407439"/>
                <a:gd name="connsiteX46" fmla="*/ 1480544 w 2950116"/>
                <a:gd name="connsiteY46" fmla="*/ 0 h 7407439"/>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924863 w 2950116"/>
                <a:gd name="connsiteY20" fmla="*/ 5801796 h 5801796"/>
                <a:gd name="connsiteX21" fmla="*/ 2416893 w 2950116"/>
                <a:gd name="connsiteY21" fmla="*/ 5801796 h 5801796"/>
                <a:gd name="connsiteX22" fmla="*/ 2416893 w 2950116"/>
                <a:gd name="connsiteY22" fmla="*/ 5796942 h 5801796"/>
                <a:gd name="connsiteX23" fmla="*/ 2416970 w 2950116"/>
                <a:gd name="connsiteY23" fmla="*/ 5796942 h 5801796"/>
                <a:gd name="connsiteX24" fmla="*/ 2422053 w 2950116"/>
                <a:gd name="connsiteY24" fmla="*/ 5478203 h 5801796"/>
                <a:gd name="connsiteX25" fmla="*/ 2451970 w 2950116"/>
                <a:gd name="connsiteY25" fmla="*/ 4996471 h 5801796"/>
                <a:gd name="connsiteX26" fmla="*/ 2435825 w 2950116"/>
                <a:gd name="connsiteY26" fmla="*/ 4867539 h 5801796"/>
                <a:gd name="connsiteX27" fmla="*/ 2384023 w 2950116"/>
                <a:gd name="connsiteY27" fmla="*/ 4747345 h 5801796"/>
                <a:gd name="connsiteX28" fmla="*/ 2384023 w 2950116"/>
                <a:gd name="connsiteY28" fmla="*/ 4747343 h 5801796"/>
                <a:gd name="connsiteX29" fmla="*/ 2322701 w 2950116"/>
                <a:gd name="connsiteY29" fmla="*/ 4605061 h 5801796"/>
                <a:gd name="connsiteX30" fmla="*/ 2021085 w 2950116"/>
                <a:gd name="connsiteY30" fmla="*/ 4081129 h 5801796"/>
                <a:gd name="connsiteX31" fmla="*/ 1984288 w 2950116"/>
                <a:gd name="connsiteY31" fmla="*/ 4029127 h 5801796"/>
                <a:gd name="connsiteX32" fmla="*/ 1965208 w 2950116"/>
                <a:gd name="connsiteY32" fmla="*/ 4002163 h 5801796"/>
                <a:gd name="connsiteX33" fmla="*/ 1712277 w 2950116"/>
                <a:gd name="connsiteY33" fmla="*/ 3699169 h 5801796"/>
                <a:gd name="connsiteX34" fmla="*/ 1079506 w 2950116"/>
                <a:gd name="connsiteY34" fmla="*/ 2973343 h 5801796"/>
                <a:gd name="connsiteX35" fmla="*/ 52886 w 2950116"/>
                <a:gd name="connsiteY35" fmla="*/ 3106375 h 5801796"/>
                <a:gd name="connsiteX36" fmla="*/ 0 w 2950116"/>
                <a:gd name="connsiteY36" fmla="*/ 3095038 h 5801796"/>
                <a:gd name="connsiteX37" fmla="*/ 0 w 2950116"/>
                <a:gd name="connsiteY37" fmla="*/ 2539038 h 5801796"/>
                <a:gd name="connsiteX38" fmla="*/ 277455 w 2950116"/>
                <a:gd name="connsiteY38" fmla="*/ 2673869 h 5801796"/>
                <a:gd name="connsiteX39" fmla="*/ 693638 w 2950116"/>
                <a:gd name="connsiteY39" fmla="*/ 2150226 h 5801796"/>
                <a:gd name="connsiteX40" fmla="*/ 277455 w 2950116"/>
                <a:gd name="connsiteY40" fmla="*/ 1626584 h 5801796"/>
                <a:gd name="connsiteX41" fmla="*/ 0 w 2950116"/>
                <a:gd name="connsiteY41" fmla="*/ 1761413 h 5801796"/>
                <a:gd name="connsiteX42" fmla="*/ 0 w 2950116"/>
                <a:gd name="connsiteY42" fmla="*/ 686693 h 5801796"/>
                <a:gd name="connsiteX43" fmla="*/ 1083956 w 2950116"/>
                <a:gd name="connsiteY43" fmla="*/ 686693 h 5801796"/>
                <a:gd name="connsiteX44" fmla="*/ 956985 w 2950116"/>
                <a:gd name="connsiteY44" fmla="*/ 416249 h 5801796"/>
                <a:gd name="connsiteX45" fmla="*/ 1480544 w 2950116"/>
                <a:gd name="connsiteY4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416893 w 2950116"/>
                <a:gd name="connsiteY20" fmla="*/ 5801796 h 5801796"/>
                <a:gd name="connsiteX21" fmla="*/ 2416893 w 2950116"/>
                <a:gd name="connsiteY21" fmla="*/ 5796942 h 5801796"/>
                <a:gd name="connsiteX22" fmla="*/ 2416970 w 2950116"/>
                <a:gd name="connsiteY22" fmla="*/ 5796942 h 5801796"/>
                <a:gd name="connsiteX23" fmla="*/ 2422053 w 2950116"/>
                <a:gd name="connsiteY23" fmla="*/ 5478203 h 5801796"/>
                <a:gd name="connsiteX24" fmla="*/ 2451970 w 2950116"/>
                <a:gd name="connsiteY24" fmla="*/ 4996471 h 5801796"/>
                <a:gd name="connsiteX25" fmla="*/ 2435825 w 2950116"/>
                <a:gd name="connsiteY25" fmla="*/ 4867539 h 5801796"/>
                <a:gd name="connsiteX26" fmla="*/ 2384023 w 2950116"/>
                <a:gd name="connsiteY26" fmla="*/ 4747345 h 5801796"/>
                <a:gd name="connsiteX27" fmla="*/ 2384023 w 2950116"/>
                <a:gd name="connsiteY27" fmla="*/ 4747343 h 5801796"/>
                <a:gd name="connsiteX28" fmla="*/ 2322701 w 2950116"/>
                <a:gd name="connsiteY28" fmla="*/ 4605061 h 5801796"/>
                <a:gd name="connsiteX29" fmla="*/ 2021085 w 2950116"/>
                <a:gd name="connsiteY29" fmla="*/ 4081129 h 5801796"/>
                <a:gd name="connsiteX30" fmla="*/ 1984288 w 2950116"/>
                <a:gd name="connsiteY30" fmla="*/ 4029127 h 5801796"/>
                <a:gd name="connsiteX31" fmla="*/ 1965208 w 2950116"/>
                <a:gd name="connsiteY31" fmla="*/ 4002163 h 5801796"/>
                <a:gd name="connsiteX32" fmla="*/ 1712277 w 2950116"/>
                <a:gd name="connsiteY32" fmla="*/ 3699169 h 5801796"/>
                <a:gd name="connsiteX33" fmla="*/ 1079506 w 2950116"/>
                <a:gd name="connsiteY33" fmla="*/ 2973343 h 5801796"/>
                <a:gd name="connsiteX34" fmla="*/ 52886 w 2950116"/>
                <a:gd name="connsiteY34" fmla="*/ 3106375 h 5801796"/>
                <a:gd name="connsiteX35" fmla="*/ 0 w 2950116"/>
                <a:gd name="connsiteY35" fmla="*/ 3095038 h 5801796"/>
                <a:gd name="connsiteX36" fmla="*/ 0 w 2950116"/>
                <a:gd name="connsiteY36" fmla="*/ 2539038 h 5801796"/>
                <a:gd name="connsiteX37" fmla="*/ 277455 w 2950116"/>
                <a:gd name="connsiteY37" fmla="*/ 2673869 h 5801796"/>
                <a:gd name="connsiteX38" fmla="*/ 693638 w 2950116"/>
                <a:gd name="connsiteY38" fmla="*/ 2150226 h 5801796"/>
                <a:gd name="connsiteX39" fmla="*/ 277455 w 2950116"/>
                <a:gd name="connsiteY39" fmla="*/ 1626584 h 5801796"/>
                <a:gd name="connsiteX40" fmla="*/ 0 w 2950116"/>
                <a:gd name="connsiteY40" fmla="*/ 1761413 h 5801796"/>
                <a:gd name="connsiteX41" fmla="*/ 0 w 2950116"/>
                <a:gd name="connsiteY41" fmla="*/ 686693 h 5801796"/>
                <a:gd name="connsiteX42" fmla="*/ 1083956 w 2950116"/>
                <a:gd name="connsiteY42" fmla="*/ 686693 h 5801796"/>
                <a:gd name="connsiteX43" fmla="*/ 956985 w 2950116"/>
                <a:gd name="connsiteY43" fmla="*/ 416249 h 5801796"/>
                <a:gd name="connsiteX44" fmla="*/ 1480544 w 2950116"/>
                <a:gd name="connsiteY4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416893 w 2950116"/>
                <a:gd name="connsiteY19" fmla="*/ 5801796 h 5801796"/>
                <a:gd name="connsiteX20" fmla="*/ 2416893 w 2950116"/>
                <a:gd name="connsiteY20" fmla="*/ 5796942 h 5801796"/>
                <a:gd name="connsiteX21" fmla="*/ 2416970 w 2950116"/>
                <a:gd name="connsiteY21" fmla="*/ 5796942 h 5801796"/>
                <a:gd name="connsiteX22" fmla="*/ 2422053 w 2950116"/>
                <a:gd name="connsiteY22" fmla="*/ 5478203 h 5801796"/>
                <a:gd name="connsiteX23" fmla="*/ 2451970 w 2950116"/>
                <a:gd name="connsiteY23" fmla="*/ 4996471 h 5801796"/>
                <a:gd name="connsiteX24" fmla="*/ 2435825 w 2950116"/>
                <a:gd name="connsiteY24" fmla="*/ 4867539 h 5801796"/>
                <a:gd name="connsiteX25" fmla="*/ 2384023 w 2950116"/>
                <a:gd name="connsiteY25" fmla="*/ 4747345 h 5801796"/>
                <a:gd name="connsiteX26" fmla="*/ 2384023 w 2950116"/>
                <a:gd name="connsiteY26" fmla="*/ 4747343 h 5801796"/>
                <a:gd name="connsiteX27" fmla="*/ 2322701 w 2950116"/>
                <a:gd name="connsiteY27" fmla="*/ 4605061 h 5801796"/>
                <a:gd name="connsiteX28" fmla="*/ 2021085 w 2950116"/>
                <a:gd name="connsiteY28" fmla="*/ 4081129 h 5801796"/>
                <a:gd name="connsiteX29" fmla="*/ 1984288 w 2950116"/>
                <a:gd name="connsiteY29" fmla="*/ 4029127 h 5801796"/>
                <a:gd name="connsiteX30" fmla="*/ 1965208 w 2950116"/>
                <a:gd name="connsiteY30" fmla="*/ 4002163 h 5801796"/>
                <a:gd name="connsiteX31" fmla="*/ 1712277 w 2950116"/>
                <a:gd name="connsiteY31" fmla="*/ 3699169 h 5801796"/>
                <a:gd name="connsiteX32" fmla="*/ 1079506 w 2950116"/>
                <a:gd name="connsiteY32" fmla="*/ 2973343 h 5801796"/>
                <a:gd name="connsiteX33" fmla="*/ 52886 w 2950116"/>
                <a:gd name="connsiteY33" fmla="*/ 3106375 h 5801796"/>
                <a:gd name="connsiteX34" fmla="*/ 0 w 2950116"/>
                <a:gd name="connsiteY34" fmla="*/ 3095038 h 5801796"/>
                <a:gd name="connsiteX35" fmla="*/ 0 w 2950116"/>
                <a:gd name="connsiteY35" fmla="*/ 2539038 h 5801796"/>
                <a:gd name="connsiteX36" fmla="*/ 277455 w 2950116"/>
                <a:gd name="connsiteY36" fmla="*/ 2673869 h 5801796"/>
                <a:gd name="connsiteX37" fmla="*/ 693638 w 2950116"/>
                <a:gd name="connsiteY37" fmla="*/ 2150226 h 5801796"/>
                <a:gd name="connsiteX38" fmla="*/ 277455 w 2950116"/>
                <a:gd name="connsiteY38" fmla="*/ 1626584 h 5801796"/>
                <a:gd name="connsiteX39" fmla="*/ 0 w 2950116"/>
                <a:gd name="connsiteY39" fmla="*/ 1761413 h 5801796"/>
                <a:gd name="connsiteX40" fmla="*/ 0 w 2950116"/>
                <a:gd name="connsiteY40" fmla="*/ 686693 h 5801796"/>
                <a:gd name="connsiteX41" fmla="*/ 1083956 w 2950116"/>
                <a:gd name="connsiteY41" fmla="*/ 686693 h 5801796"/>
                <a:gd name="connsiteX42" fmla="*/ 956985 w 2950116"/>
                <a:gd name="connsiteY42" fmla="*/ 416249 h 5801796"/>
                <a:gd name="connsiteX43" fmla="*/ 1480544 w 2950116"/>
                <a:gd name="connsiteY4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322701 w 2950116"/>
                <a:gd name="connsiteY26" fmla="*/ 4605061 h 5801796"/>
                <a:gd name="connsiteX27" fmla="*/ 2021085 w 2950116"/>
                <a:gd name="connsiteY27" fmla="*/ 4081129 h 5801796"/>
                <a:gd name="connsiteX28" fmla="*/ 1984288 w 2950116"/>
                <a:gd name="connsiteY28" fmla="*/ 4029127 h 5801796"/>
                <a:gd name="connsiteX29" fmla="*/ 1965208 w 2950116"/>
                <a:gd name="connsiteY29" fmla="*/ 4002163 h 5801796"/>
                <a:gd name="connsiteX30" fmla="*/ 1712277 w 2950116"/>
                <a:gd name="connsiteY30" fmla="*/ 3699169 h 5801796"/>
                <a:gd name="connsiteX31" fmla="*/ 1079506 w 2950116"/>
                <a:gd name="connsiteY31" fmla="*/ 2973343 h 5801796"/>
                <a:gd name="connsiteX32" fmla="*/ 52886 w 2950116"/>
                <a:gd name="connsiteY32" fmla="*/ 3106375 h 5801796"/>
                <a:gd name="connsiteX33" fmla="*/ 0 w 2950116"/>
                <a:gd name="connsiteY33" fmla="*/ 3095038 h 5801796"/>
                <a:gd name="connsiteX34" fmla="*/ 0 w 2950116"/>
                <a:gd name="connsiteY34" fmla="*/ 2539038 h 5801796"/>
                <a:gd name="connsiteX35" fmla="*/ 277455 w 2950116"/>
                <a:gd name="connsiteY35" fmla="*/ 2673869 h 5801796"/>
                <a:gd name="connsiteX36" fmla="*/ 693638 w 2950116"/>
                <a:gd name="connsiteY36" fmla="*/ 2150226 h 5801796"/>
                <a:gd name="connsiteX37" fmla="*/ 277455 w 2950116"/>
                <a:gd name="connsiteY37" fmla="*/ 1626584 h 5801796"/>
                <a:gd name="connsiteX38" fmla="*/ 0 w 2950116"/>
                <a:gd name="connsiteY38" fmla="*/ 1761413 h 5801796"/>
                <a:gd name="connsiteX39" fmla="*/ 0 w 2950116"/>
                <a:gd name="connsiteY39" fmla="*/ 686693 h 5801796"/>
                <a:gd name="connsiteX40" fmla="*/ 1083956 w 2950116"/>
                <a:gd name="connsiteY40" fmla="*/ 686693 h 5801796"/>
                <a:gd name="connsiteX41" fmla="*/ 956985 w 2950116"/>
                <a:gd name="connsiteY41" fmla="*/ 416249 h 5801796"/>
                <a:gd name="connsiteX42" fmla="*/ 1480544 w 2950116"/>
                <a:gd name="connsiteY4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021085 w 2950116"/>
                <a:gd name="connsiteY26" fmla="*/ 4081129 h 5801796"/>
                <a:gd name="connsiteX27" fmla="*/ 1984288 w 2950116"/>
                <a:gd name="connsiteY27" fmla="*/ 4029127 h 5801796"/>
                <a:gd name="connsiteX28" fmla="*/ 1965208 w 2950116"/>
                <a:gd name="connsiteY28" fmla="*/ 4002163 h 5801796"/>
                <a:gd name="connsiteX29" fmla="*/ 1712277 w 2950116"/>
                <a:gd name="connsiteY29" fmla="*/ 3699169 h 5801796"/>
                <a:gd name="connsiteX30" fmla="*/ 1079506 w 2950116"/>
                <a:gd name="connsiteY30" fmla="*/ 2973343 h 5801796"/>
                <a:gd name="connsiteX31" fmla="*/ 52886 w 2950116"/>
                <a:gd name="connsiteY31" fmla="*/ 3106375 h 5801796"/>
                <a:gd name="connsiteX32" fmla="*/ 0 w 2950116"/>
                <a:gd name="connsiteY32" fmla="*/ 3095038 h 5801796"/>
                <a:gd name="connsiteX33" fmla="*/ 0 w 2950116"/>
                <a:gd name="connsiteY33" fmla="*/ 2539038 h 5801796"/>
                <a:gd name="connsiteX34" fmla="*/ 277455 w 2950116"/>
                <a:gd name="connsiteY34" fmla="*/ 2673869 h 5801796"/>
                <a:gd name="connsiteX35" fmla="*/ 693638 w 2950116"/>
                <a:gd name="connsiteY35" fmla="*/ 2150226 h 5801796"/>
                <a:gd name="connsiteX36" fmla="*/ 277455 w 2950116"/>
                <a:gd name="connsiteY36" fmla="*/ 1626584 h 5801796"/>
                <a:gd name="connsiteX37" fmla="*/ 0 w 2950116"/>
                <a:gd name="connsiteY37" fmla="*/ 1761413 h 5801796"/>
                <a:gd name="connsiteX38" fmla="*/ 0 w 2950116"/>
                <a:gd name="connsiteY38" fmla="*/ 686693 h 5801796"/>
                <a:gd name="connsiteX39" fmla="*/ 1083956 w 2950116"/>
                <a:gd name="connsiteY39" fmla="*/ 686693 h 5801796"/>
                <a:gd name="connsiteX40" fmla="*/ 956985 w 2950116"/>
                <a:gd name="connsiteY40" fmla="*/ 416249 h 5801796"/>
                <a:gd name="connsiteX41" fmla="*/ 1480544 w 2950116"/>
                <a:gd name="connsiteY4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021085 w 2950116"/>
                <a:gd name="connsiteY25" fmla="*/ 4081129 h 5801796"/>
                <a:gd name="connsiteX26" fmla="*/ 1984288 w 2950116"/>
                <a:gd name="connsiteY26" fmla="*/ 4029127 h 5801796"/>
                <a:gd name="connsiteX27" fmla="*/ 1965208 w 2950116"/>
                <a:gd name="connsiteY27" fmla="*/ 4002163 h 5801796"/>
                <a:gd name="connsiteX28" fmla="*/ 1712277 w 2950116"/>
                <a:gd name="connsiteY28" fmla="*/ 3699169 h 5801796"/>
                <a:gd name="connsiteX29" fmla="*/ 1079506 w 2950116"/>
                <a:gd name="connsiteY29" fmla="*/ 2973343 h 5801796"/>
                <a:gd name="connsiteX30" fmla="*/ 52886 w 2950116"/>
                <a:gd name="connsiteY30" fmla="*/ 3106375 h 5801796"/>
                <a:gd name="connsiteX31" fmla="*/ 0 w 2950116"/>
                <a:gd name="connsiteY31" fmla="*/ 3095038 h 5801796"/>
                <a:gd name="connsiteX32" fmla="*/ 0 w 2950116"/>
                <a:gd name="connsiteY32" fmla="*/ 2539038 h 5801796"/>
                <a:gd name="connsiteX33" fmla="*/ 277455 w 2950116"/>
                <a:gd name="connsiteY33" fmla="*/ 2673869 h 5801796"/>
                <a:gd name="connsiteX34" fmla="*/ 693638 w 2950116"/>
                <a:gd name="connsiteY34" fmla="*/ 2150226 h 5801796"/>
                <a:gd name="connsiteX35" fmla="*/ 277455 w 2950116"/>
                <a:gd name="connsiteY35" fmla="*/ 1626584 h 5801796"/>
                <a:gd name="connsiteX36" fmla="*/ 0 w 2950116"/>
                <a:gd name="connsiteY36" fmla="*/ 1761413 h 5801796"/>
                <a:gd name="connsiteX37" fmla="*/ 0 w 2950116"/>
                <a:gd name="connsiteY37" fmla="*/ 686693 h 5801796"/>
                <a:gd name="connsiteX38" fmla="*/ 1083956 w 2950116"/>
                <a:gd name="connsiteY38" fmla="*/ 686693 h 5801796"/>
                <a:gd name="connsiteX39" fmla="*/ 956985 w 2950116"/>
                <a:gd name="connsiteY39" fmla="*/ 416249 h 5801796"/>
                <a:gd name="connsiteX40" fmla="*/ 1480544 w 2950116"/>
                <a:gd name="connsiteY40"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021085 w 2950116"/>
                <a:gd name="connsiteY24" fmla="*/ 4081129 h 5801796"/>
                <a:gd name="connsiteX25" fmla="*/ 1984288 w 2950116"/>
                <a:gd name="connsiteY25" fmla="*/ 4029127 h 5801796"/>
                <a:gd name="connsiteX26" fmla="*/ 1965208 w 2950116"/>
                <a:gd name="connsiteY26" fmla="*/ 4002163 h 5801796"/>
                <a:gd name="connsiteX27" fmla="*/ 1712277 w 2950116"/>
                <a:gd name="connsiteY27" fmla="*/ 3699169 h 5801796"/>
                <a:gd name="connsiteX28" fmla="*/ 1079506 w 2950116"/>
                <a:gd name="connsiteY28" fmla="*/ 2973343 h 5801796"/>
                <a:gd name="connsiteX29" fmla="*/ 52886 w 2950116"/>
                <a:gd name="connsiteY29" fmla="*/ 3106375 h 5801796"/>
                <a:gd name="connsiteX30" fmla="*/ 0 w 2950116"/>
                <a:gd name="connsiteY30" fmla="*/ 3095038 h 5801796"/>
                <a:gd name="connsiteX31" fmla="*/ 0 w 2950116"/>
                <a:gd name="connsiteY31" fmla="*/ 2539038 h 5801796"/>
                <a:gd name="connsiteX32" fmla="*/ 277455 w 2950116"/>
                <a:gd name="connsiteY32" fmla="*/ 2673869 h 5801796"/>
                <a:gd name="connsiteX33" fmla="*/ 693638 w 2950116"/>
                <a:gd name="connsiteY33" fmla="*/ 2150226 h 5801796"/>
                <a:gd name="connsiteX34" fmla="*/ 277455 w 2950116"/>
                <a:gd name="connsiteY34" fmla="*/ 1626584 h 5801796"/>
                <a:gd name="connsiteX35" fmla="*/ 0 w 2950116"/>
                <a:gd name="connsiteY35" fmla="*/ 1761413 h 5801796"/>
                <a:gd name="connsiteX36" fmla="*/ 0 w 2950116"/>
                <a:gd name="connsiteY36" fmla="*/ 686693 h 5801796"/>
                <a:gd name="connsiteX37" fmla="*/ 1083956 w 2950116"/>
                <a:gd name="connsiteY37" fmla="*/ 686693 h 5801796"/>
                <a:gd name="connsiteX38" fmla="*/ 956985 w 2950116"/>
                <a:gd name="connsiteY38" fmla="*/ 416249 h 5801796"/>
                <a:gd name="connsiteX39" fmla="*/ 1480544 w 2950116"/>
                <a:gd name="connsiteY39"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22053 w 2950116"/>
                <a:gd name="connsiteY20" fmla="*/ 5478203 h 5801796"/>
                <a:gd name="connsiteX21" fmla="*/ 2451970 w 2950116"/>
                <a:gd name="connsiteY21" fmla="*/ 4996471 h 5801796"/>
                <a:gd name="connsiteX22" fmla="*/ 2435825 w 2950116"/>
                <a:gd name="connsiteY22" fmla="*/ 4867539 h 5801796"/>
                <a:gd name="connsiteX23" fmla="*/ 2021085 w 2950116"/>
                <a:gd name="connsiteY23" fmla="*/ 4081129 h 5801796"/>
                <a:gd name="connsiteX24" fmla="*/ 1984288 w 2950116"/>
                <a:gd name="connsiteY24" fmla="*/ 4029127 h 5801796"/>
                <a:gd name="connsiteX25" fmla="*/ 1965208 w 2950116"/>
                <a:gd name="connsiteY25" fmla="*/ 4002163 h 5801796"/>
                <a:gd name="connsiteX26" fmla="*/ 1712277 w 2950116"/>
                <a:gd name="connsiteY26" fmla="*/ 3699169 h 5801796"/>
                <a:gd name="connsiteX27" fmla="*/ 1079506 w 2950116"/>
                <a:gd name="connsiteY27" fmla="*/ 2973343 h 5801796"/>
                <a:gd name="connsiteX28" fmla="*/ 52886 w 2950116"/>
                <a:gd name="connsiteY28" fmla="*/ 3106375 h 5801796"/>
                <a:gd name="connsiteX29" fmla="*/ 0 w 2950116"/>
                <a:gd name="connsiteY29" fmla="*/ 3095038 h 5801796"/>
                <a:gd name="connsiteX30" fmla="*/ 0 w 2950116"/>
                <a:gd name="connsiteY30" fmla="*/ 2539038 h 5801796"/>
                <a:gd name="connsiteX31" fmla="*/ 277455 w 2950116"/>
                <a:gd name="connsiteY31" fmla="*/ 2673869 h 5801796"/>
                <a:gd name="connsiteX32" fmla="*/ 693638 w 2950116"/>
                <a:gd name="connsiteY32" fmla="*/ 2150226 h 5801796"/>
                <a:gd name="connsiteX33" fmla="*/ 277455 w 2950116"/>
                <a:gd name="connsiteY33" fmla="*/ 1626584 h 5801796"/>
                <a:gd name="connsiteX34" fmla="*/ 0 w 2950116"/>
                <a:gd name="connsiteY34" fmla="*/ 1761413 h 5801796"/>
                <a:gd name="connsiteX35" fmla="*/ 0 w 2950116"/>
                <a:gd name="connsiteY35" fmla="*/ 686693 h 5801796"/>
                <a:gd name="connsiteX36" fmla="*/ 1083956 w 2950116"/>
                <a:gd name="connsiteY36" fmla="*/ 686693 h 5801796"/>
                <a:gd name="connsiteX37" fmla="*/ 956985 w 2950116"/>
                <a:gd name="connsiteY37" fmla="*/ 416249 h 5801796"/>
                <a:gd name="connsiteX38" fmla="*/ 1480544 w 2950116"/>
                <a:gd name="connsiteY38"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51970 w 2950116"/>
                <a:gd name="connsiteY20" fmla="*/ 4996471 h 5801796"/>
                <a:gd name="connsiteX21" fmla="*/ 2435825 w 2950116"/>
                <a:gd name="connsiteY21" fmla="*/ 4867539 h 5801796"/>
                <a:gd name="connsiteX22" fmla="*/ 2021085 w 2950116"/>
                <a:gd name="connsiteY22" fmla="*/ 4081129 h 5801796"/>
                <a:gd name="connsiteX23" fmla="*/ 1984288 w 2950116"/>
                <a:gd name="connsiteY23" fmla="*/ 4029127 h 5801796"/>
                <a:gd name="connsiteX24" fmla="*/ 1965208 w 2950116"/>
                <a:gd name="connsiteY24" fmla="*/ 4002163 h 5801796"/>
                <a:gd name="connsiteX25" fmla="*/ 1712277 w 2950116"/>
                <a:gd name="connsiteY25" fmla="*/ 3699169 h 5801796"/>
                <a:gd name="connsiteX26" fmla="*/ 1079506 w 2950116"/>
                <a:gd name="connsiteY26" fmla="*/ 2973343 h 5801796"/>
                <a:gd name="connsiteX27" fmla="*/ 52886 w 2950116"/>
                <a:gd name="connsiteY27" fmla="*/ 3106375 h 5801796"/>
                <a:gd name="connsiteX28" fmla="*/ 0 w 2950116"/>
                <a:gd name="connsiteY28" fmla="*/ 3095038 h 5801796"/>
                <a:gd name="connsiteX29" fmla="*/ 0 w 2950116"/>
                <a:gd name="connsiteY29" fmla="*/ 2539038 h 5801796"/>
                <a:gd name="connsiteX30" fmla="*/ 277455 w 2950116"/>
                <a:gd name="connsiteY30" fmla="*/ 2673869 h 5801796"/>
                <a:gd name="connsiteX31" fmla="*/ 693638 w 2950116"/>
                <a:gd name="connsiteY31" fmla="*/ 2150226 h 5801796"/>
                <a:gd name="connsiteX32" fmla="*/ 277455 w 2950116"/>
                <a:gd name="connsiteY32" fmla="*/ 1626584 h 5801796"/>
                <a:gd name="connsiteX33" fmla="*/ 0 w 2950116"/>
                <a:gd name="connsiteY33" fmla="*/ 1761413 h 5801796"/>
                <a:gd name="connsiteX34" fmla="*/ 0 w 2950116"/>
                <a:gd name="connsiteY34" fmla="*/ 686693 h 5801796"/>
                <a:gd name="connsiteX35" fmla="*/ 1083956 w 2950116"/>
                <a:gd name="connsiteY35" fmla="*/ 686693 h 5801796"/>
                <a:gd name="connsiteX36" fmla="*/ 956985 w 2950116"/>
                <a:gd name="connsiteY36" fmla="*/ 416249 h 5801796"/>
                <a:gd name="connsiteX37" fmla="*/ 1480544 w 2950116"/>
                <a:gd name="connsiteY37"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35825 w 2950116"/>
                <a:gd name="connsiteY20" fmla="*/ 4867539 h 5801796"/>
                <a:gd name="connsiteX21" fmla="*/ 2021085 w 2950116"/>
                <a:gd name="connsiteY21" fmla="*/ 4081129 h 5801796"/>
                <a:gd name="connsiteX22" fmla="*/ 1984288 w 2950116"/>
                <a:gd name="connsiteY22" fmla="*/ 4029127 h 5801796"/>
                <a:gd name="connsiteX23" fmla="*/ 1965208 w 2950116"/>
                <a:gd name="connsiteY23" fmla="*/ 4002163 h 5801796"/>
                <a:gd name="connsiteX24" fmla="*/ 1712277 w 2950116"/>
                <a:gd name="connsiteY24" fmla="*/ 3699169 h 5801796"/>
                <a:gd name="connsiteX25" fmla="*/ 1079506 w 2950116"/>
                <a:gd name="connsiteY25" fmla="*/ 2973343 h 5801796"/>
                <a:gd name="connsiteX26" fmla="*/ 52886 w 2950116"/>
                <a:gd name="connsiteY26" fmla="*/ 3106375 h 5801796"/>
                <a:gd name="connsiteX27" fmla="*/ 0 w 2950116"/>
                <a:gd name="connsiteY27" fmla="*/ 3095038 h 5801796"/>
                <a:gd name="connsiteX28" fmla="*/ 0 w 2950116"/>
                <a:gd name="connsiteY28" fmla="*/ 2539038 h 5801796"/>
                <a:gd name="connsiteX29" fmla="*/ 277455 w 2950116"/>
                <a:gd name="connsiteY29" fmla="*/ 2673869 h 5801796"/>
                <a:gd name="connsiteX30" fmla="*/ 693638 w 2950116"/>
                <a:gd name="connsiteY30" fmla="*/ 2150226 h 5801796"/>
                <a:gd name="connsiteX31" fmla="*/ 277455 w 2950116"/>
                <a:gd name="connsiteY31" fmla="*/ 1626584 h 5801796"/>
                <a:gd name="connsiteX32" fmla="*/ 0 w 2950116"/>
                <a:gd name="connsiteY32" fmla="*/ 1761413 h 5801796"/>
                <a:gd name="connsiteX33" fmla="*/ 0 w 2950116"/>
                <a:gd name="connsiteY33" fmla="*/ 686693 h 5801796"/>
                <a:gd name="connsiteX34" fmla="*/ 1083956 w 2950116"/>
                <a:gd name="connsiteY34" fmla="*/ 686693 h 5801796"/>
                <a:gd name="connsiteX35" fmla="*/ 956985 w 2950116"/>
                <a:gd name="connsiteY35" fmla="*/ 416249 h 5801796"/>
                <a:gd name="connsiteX36" fmla="*/ 1480544 w 2950116"/>
                <a:gd name="connsiteY36"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021085 w 2950116"/>
                <a:gd name="connsiteY20" fmla="*/ 4081129 h 5801796"/>
                <a:gd name="connsiteX21" fmla="*/ 1984288 w 2950116"/>
                <a:gd name="connsiteY21" fmla="*/ 4029127 h 5801796"/>
                <a:gd name="connsiteX22" fmla="*/ 1965208 w 2950116"/>
                <a:gd name="connsiteY22" fmla="*/ 4002163 h 5801796"/>
                <a:gd name="connsiteX23" fmla="*/ 1712277 w 2950116"/>
                <a:gd name="connsiteY23" fmla="*/ 3699169 h 5801796"/>
                <a:gd name="connsiteX24" fmla="*/ 1079506 w 2950116"/>
                <a:gd name="connsiteY24" fmla="*/ 2973343 h 5801796"/>
                <a:gd name="connsiteX25" fmla="*/ 52886 w 2950116"/>
                <a:gd name="connsiteY25" fmla="*/ 3106375 h 5801796"/>
                <a:gd name="connsiteX26" fmla="*/ 0 w 2950116"/>
                <a:gd name="connsiteY26" fmla="*/ 3095038 h 5801796"/>
                <a:gd name="connsiteX27" fmla="*/ 0 w 2950116"/>
                <a:gd name="connsiteY27" fmla="*/ 2539038 h 5801796"/>
                <a:gd name="connsiteX28" fmla="*/ 277455 w 2950116"/>
                <a:gd name="connsiteY28" fmla="*/ 2673869 h 5801796"/>
                <a:gd name="connsiteX29" fmla="*/ 693638 w 2950116"/>
                <a:gd name="connsiteY29" fmla="*/ 2150226 h 5801796"/>
                <a:gd name="connsiteX30" fmla="*/ 277455 w 2950116"/>
                <a:gd name="connsiteY30" fmla="*/ 1626584 h 5801796"/>
                <a:gd name="connsiteX31" fmla="*/ 0 w 2950116"/>
                <a:gd name="connsiteY31" fmla="*/ 1761413 h 5801796"/>
                <a:gd name="connsiteX32" fmla="*/ 0 w 2950116"/>
                <a:gd name="connsiteY32" fmla="*/ 686693 h 5801796"/>
                <a:gd name="connsiteX33" fmla="*/ 1083956 w 2950116"/>
                <a:gd name="connsiteY33" fmla="*/ 686693 h 5801796"/>
                <a:gd name="connsiteX34" fmla="*/ 956985 w 2950116"/>
                <a:gd name="connsiteY34" fmla="*/ 416249 h 5801796"/>
                <a:gd name="connsiteX35" fmla="*/ 1480544 w 2950116"/>
                <a:gd name="connsiteY3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924786 w 2950116"/>
                <a:gd name="connsiteY16" fmla="*/ 5796942 h 5801796"/>
                <a:gd name="connsiteX17" fmla="*/ 2416893 w 2950116"/>
                <a:gd name="connsiteY17" fmla="*/ 5801796 h 5801796"/>
                <a:gd name="connsiteX18" fmla="*/ 2416893 w 2950116"/>
                <a:gd name="connsiteY18" fmla="*/ 5796942 h 5801796"/>
                <a:gd name="connsiteX19" fmla="*/ 2021085 w 2950116"/>
                <a:gd name="connsiteY19" fmla="*/ 4081129 h 5801796"/>
                <a:gd name="connsiteX20" fmla="*/ 1984288 w 2950116"/>
                <a:gd name="connsiteY20" fmla="*/ 4029127 h 5801796"/>
                <a:gd name="connsiteX21" fmla="*/ 1965208 w 2950116"/>
                <a:gd name="connsiteY21" fmla="*/ 4002163 h 5801796"/>
                <a:gd name="connsiteX22" fmla="*/ 1712277 w 2950116"/>
                <a:gd name="connsiteY22" fmla="*/ 3699169 h 5801796"/>
                <a:gd name="connsiteX23" fmla="*/ 1079506 w 2950116"/>
                <a:gd name="connsiteY23" fmla="*/ 2973343 h 5801796"/>
                <a:gd name="connsiteX24" fmla="*/ 52886 w 2950116"/>
                <a:gd name="connsiteY24" fmla="*/ 3106375 h 5801796"/>
                <a:gd name="connsiteX25" fmla="*/ 0 w 2950116"/>
                <a:gd name="connsiteY25" fmla="*/ 3095038 h 5801796"/>
                <a:gd name="connsiteX26" fmla="*/ 0 w 2950116"/>
                <a:gd name="connsiteY26" fmla="*/ 2539038 h 5801796"/>
                <a:gd name="connsiteX27" fmla="*/ 277455 w 2950116"/>
                <a:gd name="connsiteY27" fmla="*/ 2673869 h 5801796"/>
                <a:gd name="connsiteX28" fmla="*/ 693638 w 2950116"/>
                <a:gd name="connsiteY28" fmla="*/ 2150226 h 5801796"/>
                <a:gd name="connsiteX29" fmla="*/ 277455 w 2950116"/>
                <a:gd name="connsiteY29" fmla="*/ 1626584 h 5801796"/>
                <a:gd name="connsiteX30" fmla="*/ 0 w 2950116"/>
                <a:gd name="connsiteY30" fmla="*/ 1761413 h 5801796"/>
                <a:gd name="connsiteX31" fmla="*/ 0 w 2950116"/>
                <a:gd name="connsiteY31" fmla="*/ 686693 h 5801796"/>
                <a:gd name="connsiteX32" fmla="*/ 1083956 w 2950116"/>
                <a:gd name="connsiteY32" fmla="*/ 686693 h 5801796"/>
                <a:gd name="connsiteX33" fmla="*/ 956985 w 2950116"/>
                <a:gd name="connsiteY33" fmla="*/ 416249 h 5801796"/>
                <a:gd name="connsiteX34" fmla="*/ 1480544 w 2950116"/>
                <a:gd name="connsiteY3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924786 w 2950116"/>
                <a:gd name="connsiteY15" fmla="*/ 5796942 h 5801796"/>
                <a:gd name="connsiteX16" fmla="*/ 2416893 w 2950116"/>
                <a:gd name="connsiteY16" fmla="*/ 5801796 h 5801796"/>
                <a:gd name="connsiteX17" fmla="*/ 2416893 w 2950116"/>
                <a:gd name="connsiteY17" fmla="*/ 5796942 h 5801796"/>
                <a:gd name="connsiteX18" fmla="*/ 2021085 w 2950116"/>
                <a:gd name="connsiteY18" fmla="*/ 4081129 h 5801796"/>
                <a:gd name="connsiteX19" fmla="*/ 1984288 w 2950116"/>
                <a:gd name="connsiteY19" fmla="*/ 4029127 h 5801796"/>
                <a:gd name="connsiteX20" fmla="*/ 1965208 w 2950116"/>
                <a:gd name="connsiteY20" fmla="*/ 4002163 h 5801796"/>
                <a:gd name="connsiteX21" fmla="*/ 1712277 w 2950116"/>
                <a:gd name="connsiteY21" fmla="*/ 3699169 h 5801796"/>
                <a:gd name="connsiteX22" fmla="*/ 1079506 w 2950116"/>
                <a:gd name="connsiteY22" fmla="*/ 2973343 h 5801796"/>
                <a:gd name="connsiteX23" fmla="*/ 52886 w 2950116"/>
                <a:gd name="connsiteY23" fmla="*/ 3106375 h 5801796"/>
                <a:gd name="connsiteX24" fmla="*/ 0 w 2950116"/>
                <a:gd name="connsiteY24" fmla="*/ 3095038 h 5801796"/>
                <a:gd name="connsiteX25" fmla="*/ 0 w 2950116"/>
                <a:gd name="connsiteY25" fmla="*/ 2539038 h 5801796"/>
                <a:gd name="connsiteX26" fmla="*/ 277455 w 2950116"/>
                <a:gd name="connsiteY26" fmla="*/ 2673869 h 5801796"/>
                <a:gd name="connsiteX27" fmla="*/ 693638 w 2950116"/>
                <a:gd name="connsiteY27" fmla="*/ 2150226 h 5801796"/>
                <a:gd name="connsiteX28" fmla="*/ 277455 w 2950116"/>
                <a:gd name="connsiteY28" fmla="*/ 1626584 h 5801796"/>
                <a:gd name="connsiteX29" fmla="*/ 0 w 2950116"/>
                <a:gd name="connsiteY29" fmla="*/ 1761413 h 5801796"/>
                <a:gd name="connsiteX30" fmla="*/ 0 w 2950116"/>
                <a:gd name="connsiteY30" fmla="*/ 686693 h 5801796"/>
                <a:gd name="connsiteX31" fmla="*/ 1083956 w 2950116"/>
                <a:gd name="connsiteY31" fmla="*/ 686693 h 5801796"/>
                <a:gd name="connsiteX32" fmla="*/ 956985 w 2950116"/>
                <a:gd name="connsiteY32" fmla="*/ 416249 h 5801796"/>
                <a:gd name="connsiteX33" fmla="*/ 1480544 w 2950116"/>
                <a:gd name="connsiteY3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924786 w 2950116"/>
                <a:gd name="connsiteY14" fmla="*/ 5796942 h 5801796"/>
                <a:gd name="connsiteX15" fmla="*/ 2416893 w 2950116"/>
                <a:gd name="connsiteY15" fmla="*/ 5801796 h 5801796"/>
                <a:gd name="connsiteX16" fmla="*/ 2416893 w 2950116"/>
                <a:gd name="connsiteY16" fmla="*/ 5796942 h 5801796"/>
                <a:gd name="connsiteX17" fmla="*/ 2021085 w 2950116"/>
                <a:gd name="connsiteY17" fmla="*/ 4081129 h 5801796"/>
                <a:gd name="connsiteX18" fmla="*/ 1984288 w 2950116"/>
                <a:gd name="connsiteY18" fmla="*/ 4029127 h 5801796"/>
                <a:gd name="connsiteX19" fmla="*/ 1965208 w 2950116"/>
                <a:gd name="connsiteY19" fmla="*/ 4002163 h 5801796"/>
                <a:gd name="connsiteX20" fmla="*/ 1712277 w 2950116"/>
                <a:gd name="connsiteY20" fmla="*/ 3699169 h 5801796"/>
                <a:gd name="connsiteX21" fmla="*/ 1079506 w 2950116"/>
                <a:gd name="connsiteY21" fmla="*/ 2973343 h 5801796"/>
                <a:gd name="connsiteX22" fmla="*/ 52886 w 2950116"/>
                <a:gd name="connsiteY22" fmla="*/ 3106375 h 5801796"/>
                <a:gd name="connsiteX23" fmla="*/ 0 w 2950116"/>
                <a:gd name="connsiteY23" fmla="*/ 3095038 h 5801796"/>
                <a:gd name="connsiteX24" fmla="*/ 0 w 2950116"/>
                <a:gd name="connsiteY24" fmla="*/ 2539038 h 5801796"/>
                <a:gd name="connsiteX25" fmla="*/ 277455 w 2950116"/>
                <a:gd name="connsiteY25" fmla="*/ 2673869 h 5801796"/>
                <a:gd name="connsiteX26" fmla="*/ 693638 w 2950116"/>
                <a:gd name="connsiteY26" fmla="*/ 2150226 h 5801796"/>
                <a:gd name="connsiteX27" fmla="*/ 277455 w 2950116"/>
                <a:gd name="connsiteY27" fmla="*/ 1626584 h 5801796"/>
                <a:gd name="connsiteX28" fmla="*/ 0 w 2950116"/>
                <a:gd name="connsiteY28" fmla="*/ 1761413 h 5801796"/>
                <a:gd name="connsiteX29" fmla="*/ 0 w 2950116"/>
                <a:gd name="connsiteY29" fmla="*/ 686693 h 5801796"/>
                <a:gd name="connsiteX30" fmla="*/ 1083956 w 2950116"/>
                <a:gd name="connsiteY30" fmla="*/ 686693 h 5801796"/>
                <a:gd name="connsiteX31" fmla="*/ 956985 w 2950116"/>
                <a:gd name="connsiteY31" fmla="*/ 416249 h 5801796"/>
                <a:gd name="connsiteX32" fmla="*/ 1480544 w 2950116"/>
                <a:gd name="connsiteY3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416893 w 2950116"/>
                <a:gd name="connsiteY15" fmla="*/ 5796942 h 5801796"/>
                <a:gd name="connsiteX16" fmla="*/ 2021085 w 2950116"/>
                <a:gd name="connsiteY16" fmla="*/ 4081129 h 5801796"/>
                <a:gd name="connsiteX17" fmla="*/ 1984288 w 2950116"/>
                <a:gd name="connsiteY17" fmla="*/ 4029127 h 5801796"/>
                <a:gd name="connsiteX18" fmla="*/ 1965208 w 2950116"/>
                <a:gd name="connsiteY18" fmla="*/ 4002163 h 5801796"/>
                <a:gd name="connsiteX19" fmla="*/ 1712277 w 2950116"/>
                <a:gd name="connsiteY19" fmla="*/ 3699169 h 5801796"/>
                <a:gd name="connsiteX20" fmla="*/ 1079506 w 2950116"/>
                <a:gd name="connsiteY20" fmla="*/ 2973343 h 5801796"/>
                <a:gd name="connsiteX21" fmla="*/ 52886 w 2950116"/>
                <a:gd name="connsiteY21" fmla="*/ 3106375 h 5801796"/>
                <a:gd name="connsiteX22" fmla="*/ 0 w 2950116"/>
                <a:gd name="connsiteY22" fmla="*/ 3095038 h 5801796"/>
                <a:gd name="connsiteX23" fmla="*/ 0 w 2950116"/>
                <a:gd name="connsiteY23" fmla="*/ 2539038 h 5801796"/>
                <a:gd name="connsiteX24" fmla="*/ 277455 w 2950116"/>
                <a:gd name="connsiteY24" fmla="*/ 2673869 h 5801796"/>
                <a:gd name="connsiteX25" fmla="*/ 693638 w 2950116"/>
                <a:gd name="connsiteY25" fmla="*/ 2150226 h 5801796"/>
                <a:gd name="connsiteX26" fmla="*/ 277455 w 2950116"/>
                <a:gd name="connsiteY26" fmla="*/ 1626584 h 5801796"/>
                <a:gd name="connsiteX27" fmla="*/ 0 w 2950116"/>
                <a:gd name="connsiteY27" fmla="*/ 1761413 h 5801796"/>
                <a:gd name="connsiteX28" fmla="*/ 0 w 2950116"/>
                <a:gd name="connsiteY28" fmla="*/ 686693 h 5801796"/>
                <a:gd name="connsiteX29" fmla="*/ 1083956 w 2950116"/>
                <a:gd name="connsiteY29" fmla="*/ 686693 h 5801796"/>
                <a:gd name="connsiteX30" fmla="*/ 956985 w 2950116"/>
                <a:gd name="connsiteY30" fmla="*/ 416249 h 5801796"/>
                <a:gd name="connsiteX31" fmla="*/ 1480544 w 2950116"/>
                <a:gd name="connsiteY3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021085 w 2950116"/>
                <a:gd name="connsiteY15" fmla="*/ 4081129 h 5801796"/>
                <a:gd name="connsiteX16" fmla="*/ 1984288 w 2950116"/>
                <a:gd name="connsiteY16" fmla="*/ 4029127 h 5801796"/>
                <a:gd name="connsiteX17" fmla="*/ 1965208 w 2950116"/>
                <a:gd name="connsiteY17" fmla="*/ 4002163 h 5801796"/>
                <a:gd name="connsiteX18" fmla="*/ 1712277 w 2950116"/>
                <a:gd name="connsiteY18" fmla="*/ 3699169 h 5801796"/>
                <a:gd name="connsiteX19" fmla="*/ 1079506 w 2950116"/>
                <a:gd name="connsiteY19" fmla="*/ 2973343 h 5801796"/>
                <a:gd name="connsiteX20" fmla="*/ 52886 w 2950116"/>
                <a:gd name="connsiteY20" fmla="*/ 3106375 h 5801796"/>
                <a:gd name="connsiteX21" fmla="*/ 0 w 2950116"/>
                <a:gd name="connsiteY21" fmla="*/ 3095038 h 5801796"/>
                <a:gd name="connsiteX22" fmla="*/ 0 w 2950116"/>
                <a:gd name="connsiteY22" fmla="*/ 2539038 h 5801796"/>
                <a:gd name="connsiteX23" fmla="*/ 277455 w 2950116"/>
                <a:gd name="connsiteY23" fmla="*/ 2673869 h 5801796"/>
                <a:gd name="connsiteX24" fmla="*/ 693638 w 2950116"/>
                <a:gd name="connsiteY24" fmla="*/ 2150226 h 5801796"/>
                <a:gd name="connsiteX25" fmla="*/ 277455 w 2950116"/>
                <a:gd name="connsiteY25" fmla="*/ 1626584 h 5801796"/>
                <a:gd name="connsiteX26" fmla="*/ 0 w 2950116"/>
                <a:gd name="connsiteY26" fmla="*/ 1761413 h 5801796"/>
                <a:gd name="connsiteX27" fmla="*/ 0 w 2950116"/>
                <a:gd name="connsiteY27" fmla="*/ 686693 h 5801796"/>
                <a:gd name="connsiteX28" fmla="*/ 1083956 w 2950116"/>
                <a:gd name="connsiteY28" fmla="*/ 686693 h 5801796"/>
                <a:gd name="connsiteX29" fmla="*/ 956985 w 2950116"/>
                <a:gd name="connsiteY29" fmla="*/ 416249 h 5801796"/>
                <a:gd name="connsiteX30" fmla="*/ 1480544 w 2950116"/>
                <a:gd name="connsiteY30" fmla="*/ 0 h 5801796"/>
                <a:gd name="connsiteX0" fmla="*/ 1480544 w 2950116"/>
                <a:gd name="connsiteY0" fmla="*/ 0 h 4107472"/>
                <a:gd name="connsiteX1" fmla="*/ 2004888 w 2950116"/>
                <a:gd name="connsiteY1" fmla="*/ 416249 h 4107472"/>
                <a:gd name="connsiteX2" fmla="*/ 1877133 w 2950116"/>
                <a:gd name="connsiteY2" fmla="*/ 686693 h 4107472"/>
                <a:gd name="connsiteX3" fmla="*/ 2950116 w 2950116"/>
                <a:gd name="connsiteY3" fmla="*/ 686693 h 4107472"/>
                <a:gd name="connsiteX4" fmla="*/ 2950116 w 2950116"/>
                <a:gd name="connsiteY4" fmla="*/ 1773956 h 4107472"/>
                <a:gd name="connsiteX5" fmla="*/ 2661689 w 2950116"/>
                <a:gd name="connsiteY5" fmla="*/ 1626584 h 4107472"/>
                <a:gd name="connsiteX6" fmla="*/ 2245506 w 2950116"/>
                <a:gd name="connsiteY6" fmla="*/ 2150226 h 4107472"/>
                <a:gd name="connsiteX7" fmla="*/ 2661689 w 2950116"/>
                <a:gd name="connsiteY7" fmla="*/ 2673869 h 4107472"/>
                <a:gd name="connsiteX8" fmla="*/ 2950116 w 2950116"/>
                <a:gd name="connsiteY8" fmla="*/ 2526496 h 4107472"/>
                <a:gd name="connsiteX9" fmla="*/ 2950116 w 2950116"/>
                <a:gd name="connsiteY9" fmla="*/ 3648887 h 4107472"/>
                <a:gd name="connsiteX10" fmla="*/ 2950116 w 2950116"/>
                <a:gd name="connsiteY10" fmla="*/ 3649034 h 4107472"/>
                <a:gd name="connsiteX11" fmla="*/ 2950116 w 2950116"/>
                <a:gd name="connsiteY11" fmla="*/ 4079420 h 4107472"/>
                <a:gd name="connsiteX12" fmla="*/ 2907059 w 2950116"/>
                <a:gd name="connsiteY12" fmla="*/ 4094923 h 4107472"/>
                <a:gd name="connsiteX13" fmla="*/ 2623619 w 2950116"/>
                <a:gd name="connsiteY13" fmla="*/ 4084934 h 4107472"/>
                <a:gd name="connsiteX14" fmla="*/ 2021085 w 2950116"/>
                <a:gd name="connsiteY14" fmla="*/ 4081129 h 4107472"/>
                <a:gd name="connsiteX15" fmla="*/ 1984288 w 2950116"/>
                <a:gd name="connsiteY15" fmla="*/ 4029127 h 4107472"/>
                <a:gd name="connsiteX16" fmla="*/ 1965208 w 2950116"/>
                <a:gd name="connsiteY16" fmla="*/ 4002163 h 4107472"/>
                <a:gd name="connsiteX17" fmla="*/ 1712277 w 2950116"/>
                <a:gd name="connsiteY17" fmla="*/ 3699169 h 4107472"/>
                <a:gd name="connsiteX18" fmla="*/ 1079506 w 2950116"/>
                <a:gd name="connsiteY18" fmla="*/ 2973343 h 4107472"/>
                <a:gd name="connsiteX19" fmla="*/ 52886 w 2950116"/>
                <a:gd name="connsiteY19" fmla="*/ 3106375 h 4107472"/>
                <a:gd name="connsiteX20" fmla="*/ 0 w 2950116"/>
                <a:gd name="connsiteY20" fmla="*/ 3095038 h 4107472"/>
                <a:gd name="connsiteX21" fmla="*/ 0 w 2950116"/>
                <a:gd name="connsiteY21" fmla="*/ 2539038 h 4107472"/>
                <a:gd name="connsiteX22" fmla="*/ 277455 w 2950116"/>
                <a:gd name="connsiteY22" fmla="*/ 2673869 h 4107472"/>
                <a:gd name="connsiteX23" fmla="*/ 693638 w 2950116"/>
                <a:gd name="connsiteY23" fmla="*/ 2150226 h 4107472"/>
                <a:gd name="connsiteX24" fmla="*/ 277455 w 2950116"/>
                <a:gd name="connsiteY24" fmla="*/ 1626584 h 4107472"/>
                <a:gd name="connsiteX25" fmla="*/ 0 w 2950116"/>
                <a:gd name="connsiteY25" fmla="*/ 1761413 h 4107472"/>
                <a:gd name="connsiteX26" fmla="*/ 0 w 2950116"/>
                <a:gd name="connsiteY26" fmla="*/ 686693 h 4107472"/>
                <a:gd name="connsiteX27" fmla="*/ 1083956 w 2950116"/>
                <a:gd name="connsiteY27" fmla="*/ 686693 h 4107472"/>
                <a:gd name="connsiteX28" fmla="*/ 956985 w 2950116"/>
                <a:gd name="connsiteY28" fmla="*/ 416249 h 4107472"/>
                <a:gd name="connsiteX29" fmla="*/ 1480544 w 2950116"/>
                <a:gd name="connsiteY29" fmla="*/ 0 h 410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0116" h="4107472">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771281" y="4087233"/>
                    <a:pt x="2623619" y="4084934"/>
                  </a:cubicBezTo>
                  <a:lnTo>
                    <a:pt x="2021085" y="4081129"/>
                  </a:ln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42" name="Freeform 93">
              <a:extLst>
                <a:ext uri="{FF2B5EF4-FFF2-40B4-BE49-F238E27FC236}">
                  <a16:creationId xmlns:a16="http://schemas.microsoft.com/office/drawing/2014/main" id="{83452DF3-2D2A-4B5C-AC71-28D48E88075F}"/>
                </a:ext>
              </a:extLst>
            </p:cNvPr>
            <p:cNvSpPr/>
            <p:nvPr/>
          </p:nvSpPr>
          <p:spPr>
            <a:xfrm>
              <a:off x="6005332" y="2858073"/>
              <a:ext cx="307323" cy="320087"/>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chemeClr val="bg2"/>
            </a:solidFill>
            <a:ln w="12700">
              <a:solidFill>
                <a:schemeClr val="bg1"/>
              </a:solidFill>
            </a:ln>
            <a:effectLst/>
          </p:spPr>
          <p:txBody>
            <a:bodyPr wrap="square" anchor="ctr">
              <a:noAutofit/>
            </a:bodyPr>
            <a:lstStyle/>
            <a:p>
              <a:endParaRPr lang="en-US" dirty="0">
                <a:solidFill>
                  <a:schemeClr val="tx1"/>
                </a:solidFill>
              </a:endParaRPr>
            </a:p>
          </p:txBody>
        </p:sp>
      </p:grpSp>
      <p:graphicFrame>
        <p:nvGraphicFramePr>
          <p:cNvPr id="43" name="Table 3">
            <a:extLst>
              <a:ext uri="{FF2B5EF4-FFF2-40B4-BE49-F238E27FC236}">
                <a16:creationId xmlns:a16="http://schemas.microsoft.com/office/drawing/2014/main" id="{80726591-C385-452F-B1FE-F791D2DF9E26}"/>
              </a:ext>
            </a:extLst>
          </p:cNvPr>
          <p:cNvGraphicFramePr>
            <a:graphicFrameLocks noGrp="1"/>
          </p:cNvGraphicFramePr>
          <p:nvPr>
            <p:extLst>
              <p:ext uri="{D42A27DB-BD31-4B8C-83A1-F6EECF244321}">
                <p14:modId xmlns:p14="http://schemas.microsoft.com/office/powerpoint/2010/main" val="3915279715"/>
              </p:ext>
            </p:extLst>
          </p:nvPr>
        </p:nvGraphicFramePr>
        <p:xfrm>
          <a:off x="5001584" y="3790800"/>
          <a:ext cx="4687723" cy="1483360"/>
        </p:xfrm>
        <a:graphic>
          <a:graphicData uri="http://schemas.openxmlformats.org/drawingml/2006/table">
            <a:tbl>
              <a:tblPr bandRow="1">
                <a:tableStyleId>{7DF18680-E054-41AD-8BC1-D1AEF772440D}</a:tableStyleId>
              </a:tblPr>
              <a:tblGrid>
                <a:gridCol w="896379">
                  <a:extLst>
                    <a:ext uri="{9D8B030D-6E8A-4147-A177-3AD203B41FA5}">
                      <a16:colId xmlns:a16="http://schemas.microsoft.com/office/drawing/2014/main" val="310575128"/>
                    </a:ext>
                  </a:extLst>
                </a:gridCol>
                <a:gridCol w="3791344">
                  <a:extLst>
                    <a:ext uri="{9D8B030D-6E8A-4147-A177-3AD203B41FA5}">
                      <a16:colId xmlns:a16="http://schemas.microsoft.com/office/drawing/2014/main" val="3128593494"/>
                    </a:ext>
                  </a:extLst>
                </a:gridCol>
              </a:tblGrid>
              <a:tr h="370840">
                <a:tc>
                  <a:txBody>
                    <a:bodyPr/>
                    <a:lstStyle/>
                    <a:p>
                      <a:pPr algn="ctr"/>
                      <a:r>
                        <a:rPr lang="en-GB" sz="1100" b="1" dirty="0">
                          <a:solidFill>
                            <a:srgbClr val="4CCCAC"/>
                          </a:solidFill>
                        </a:rPr>
                        <a:t>RELATION</a:t>
                      </a:r>
                    </a:p>
                  </a:txBody>
                  <a:tcPr anchor="ctr"/>
                </a:tc>
                <a:tc>
                  <a:txBody>
                    <a:bodyPr/>
                    <a:lstStyle/>
                    <a:p>
                      <a:r>
                        <a:rPr lang="en-GB" sz="1100" dirty="0">
                          <a:solidFill>
                            <a:srgbClr val="595959"/>
                          </a:solidFill>
                        </a:rPr>
                        <a:t>What would happen if lines 7 and 8 were removed?</a:t>
                      </a:r>
                    </a:p>
                  </a:txBody>
                  <a:tcPr anchor="ctr"/>
                </a:tc>
                <a:extLst>
                  <a:ext uri="{0D108BD9-81ED-4DB2-BD59-A6C34878D82A}">
                    <a16:rowId xmlns:a16="http://schemas.microsoft.com/office/drawing/2014/main" val="2913547773"/>
                  </a:ext>
                </a:extLst>
              </a:tr>
              <a:tr h="370840">
                <a:tc rowSpan="3">
                  <a:txBody>
                    <a:bodyPr/>
                    <a:lstStyle/>
                    <a:p>
                      <a:pPr algn="ctr"/>
                      <a:endParaRPr lang="en-GB" sz="1100" dirty="0">
                        <a:solidFill>
                          <a:srgbClr val="EA5362"/>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2293633670"/>
                  </a:ext>
                </a:extLst>
              </a:tr>
              <a:tr h="370840">
                <a:tc vMerge="1">
                  <a:txBody>
                    <a:bodyPr/>
                    <a:lstStyle/>
                    <a:p>
                      <a:pPr algn="ctr"/>
                      <a:endParaRPr lang="en-GB" sz="1100" dirty="0">
                        <a:solidFill>
                          <a:srgbClr val="EA5362"/>
                        </a:solidFill>
                      </a:endParaRPr>
                    </a:p>
                  </a:txBody>
                  <a:tcPr anchor="ctr"/>
                </a:tc>
                <a:tc>
                  <a:txBody>
                    <a:bodyPr/>
                    <a:lstStyle/>
                    <a:p>
                      <a:r>
                        <a:rPr lang="en-GB" sz="1100" i="0" dirty="0">
                          <a:solidFill>
                            <a:srgbClr val="595959"/>
                          </a:solidFill>
                        </a:rPr>
                        <a:t>What would happen if PerfCounters.ini could not be found?</a:t>
                      </a:r>
                    </a:p>
                  </a:txBody>
                  <a:tcPr anchor="ctr"/>
                </a:tc>
                <a:extLst>
                  <a:ext uri="{0D108BD9-81ED-4DB2-BD59-A6C34878D82A}">
                    <a16:rowId xmlns:a16="http://schemas.microsoft.com/office/drawing/2014/main" val="1008581052"/>
                  </a:ext>
                </a:extLst>
              </a:tr>
              <a:tr h="370840">
                <a:tc vMerge="1">
                  <a:txBody>
                    <a:bodyPr/>
                    <a:lstStyle/>
                    <a:p>
                      <a:pPr algn="ctr"/>
                      <a:endParaRPr lang="en-GB" sz="1100" dirty="0">
                        <a:solidFill>
                          <a:srgbClr val="EA5362"/>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4216886083"/>
                  </a:ext>
                </a:extLst>
              </a:tr>
            </a:tbl>
          </a:graphicData>
        </a:graphic>
      </p:graphicFrame>
      <p:grpSp>
        <p:nvGrpSpPr>
          <p:cNvPr id="44" name="Group 43">
            <a:extLst>
              <a:ext uri="{FF2B5EF4-FFF2-40B4-BE49-F238E27FC236}">
                <a16:creationId xmlns:a16="http://schemas.microsoft.com/office/drawing/2014/main" id="{F4D05585-1ADA-4FD2-9A00-CC25AB476208}"/>
              </a:ext>
            </a:extLst>
          </p:cNvPr>
          <p:cNvGrpSpPr/>
          <p:nvPr/>
        </p:nvGrpSpPr>
        <p:grpSpPr>
          <a:xfrm>
            <a:off x="5059298" y="4255367"/>
            <a:ext cx="782293" cy="586596"/>
            <a:chOff x="6986513" y="2594055"/>
            <a:chExt cx="782293" cy="586596"/>
          </a:xfrm>
        </p:grpSpPr>
        <p:sp>
          <p:nvSpPr>
            <p:cNvPr id="45" name="Freeform 78">
              <a:extLst>
                <a:ext uri="{FF2B5EF4-FFF2-40B4-BE49-F238E27FC236}">
                  <a16:creationId xmlns:a16="http://schemas.microsoft.com/office/drawing/2014/main" id="{D5FB31BF-243B-44C9-9C4A-98CA4FF3D1A3}"/>
                </a:ext>
              </a:extLst>
            </p:cNvPr>
            <p:cNvSpPr>
              <a:spLocks noChangeArrowheads="1"/>
            </p:cNvSpPr>
            <p:nvPr/>
          </p:nvSpPr>
          <p:spPr bwMode="auto">
            <a:xfrm>
              <a:off x="6993490" y="2858073"/>
              <a:ext cx="324184" cy="227077"/>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46" name="Freeform 76">
              <a:extLst>
                <a:ext uri="{FF2B5EF4-FFF2-40B4-BE49-F238E27FC236}">
                  <a16:creationId xmlns:a16="http://schemas.microsoft.com/office/drawing/2014/main" id="{2398EF38-7168-4107-967F-358377FF61A7}"/>
                </a:ext>
              </a:extLst>
            </p:cNvPr>
            <p:cNvSpPr>
              <a:spLocks noChangeArrowheads="1"/>
            </p:cNvSpPr>
            <p:nvPr/>
          </p:nvSpPr>
          <p:spPr bwMode="auto">
            <a:xfrm>
              <a:off x="7528950" y="2608108"/>
              <a:ext cx="214226" cy="314751"/>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47" name="Freeform 73">
              <a:extLst>
                <a:ext uri="{FF2B5EF4-FFF2-40B4-BE49-F238E27FC236}">
                  <a16:creationId xmlns:a16="http://schemas.microsoft.com/office/drawing/2014/main" id="{0ABEE1B4-97B7-4673-8CE8-2CE4AD08844A}"/>
                </a:ext>
              </a:extLst>
            </p:cNvPr>
            <p:cNvSpPr>
              <a:spLocks noChangeArrowheads="1"/>
            </p:cNvSpPr>
            <p:nvPr/>
          </p:nvSpPr>
          <p:spPr bwMode="auto">
            <a:xfrm>
              <a:off x="7187050" y="2594055"/>
              <a:ext cx="405382" cy="263944"/>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rgbClr val="4CCCAC"/>
            </a:solidFill>
            <a:ln w="12700">
              <a:solidFill>
                <a:schemeClr val="bg1"/>
              </a:solidFill>
            </a:ln>
            <a:effectLst/>
          </p:spPr>
          <p:txBody>
            <a:bodyPr wrap="square" anchor="ctr">
              <a:noAutofit/>
            </a:bodyPr>
            <a:lstStyle/>
            <a:p>
              <a:endParaRPr lang="en-US"/>
            </a:p>
          </p:txBody>
        </p:sp>
        <p:sp>
          <p:nvSpPr>
            <p:cNvPr id="48" name="Freeform 71">
              <a:extLst>
                <a:ext uri="{FF2B5EF4-FFF2-40B4-BE49-F238E27FC236}">
                  <a16:creationId xmlns:a16="http://schemas.microsoft.com/office/drawing/2014/main" id="{271EBDF2-0D8A-4223-8FEA-14166AF5464E}"/>
                </a:ext>
              </a:extLst>
            </p:cNvPr>
            <p:cNvSpPr>
              <a:spLocks noChangeArrowheads="1"/>
            </p:cNvSpPr>
            <p:nvPr/>
          </p:nvSpPr>
          <p:spPr bwMode="auto">
            <a:xfrm>
              <a:off x="6986513" y="2616203"/>
              <a:ext cx="264671" cy="306656"/>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49" name="Freeform 132">
              <a:extLst>
                <a:ext uri="{FF2B5EF4-FFF2-40B4-BE49-F238E27FC236}">
                  <a16:creationId xmlns:a16="http://schemas.microsoft.com/office/drawing/2014/main" id="{70522B31-F26C-48BB-A2A8-82DC50A5EDA2}"/>
                </a:ext>
              </a:extLst>
            </p:cNvPr>
            <p:cNvSpPr>
              <a:spLocks noChangeArrowheads="1"/>
            </p:cNvSpPr>
            <p:nvPr/>
          </p:nvSpPr>
          <p:spPr bwMode="auto">
            <a:xfrm>
              <a:off x="7251259" y="2793213"/>
              <a:ext cx="278270" cy="387438"/>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670878 w 2950116"/>
                <a:gd name="connsiteY21" fmla="*/ 7407439 h 7407439"/>
                <a:gd name="connsiteX22" fmla="*/ 2416893 w 2950116"/>
                <a:gd name="connsiteY22" fmla="*/ 7407439 h 7407439"/>
                <a:gd name="connsiteX23" fmla="*/ 2416893 w 2950116"/>
                <a:gd name="connsiteY23" fmla="*/ 5801796 h 7407439"/>
                <a:gd name="connsiteX24" fmla="*/ 2416893 w 2950116"/>
                <a:gd name="connsiteY24" fmla="*/ 5796942 h 7407439"/>
                <a:gd name="connsiteX25" fmla="*/ 2416970 w 2950116"/>
                <a:gd name="connsiteY25" fmla="*/ 5796942 h 7407439"/>
                <a:gd name="connsiteX26" fmla="*/ 2422053 w 2950116"/>
                <a:gd name="connsiteY26" fmla="*/ 5478203 h 7407439"/>
                <a:gd name="connsiteX27" fmla="*/ 2451970 w 2950116"/>
                <a:gd name="connsiteY27" fmla="*/ 4996471 h 7407439"/>
                <a:gd name="connsiteX28" fmla="*/ 2435825 w 2950116"/>
                <a:gd name="connsiteY28" fmla="*/ 4867539 h 7407439"/>
                <a:gd name="connsiteX29" fmla="*/ 2384023 w 2950116"/>
                <a:gd name="connsiteY29" fmla="*/ 4747345 h 7407439"/>
                <a:gd name="connsiteX30" fmla="*/ 2384023 w 2950116"/>
                <a:gd name="connsiteY30" fmla="*/ 4747343 h 7407439"/>
                <a:gd name="connsiteX31" fmla="*/ 2322701 w 2950116"/>
                <a:gd name="connsiteY31" fmla="*/ 4605061 h 7407439"/>
                <a:gd name="connsiteX32" fmla="*/ 2021085 w 2950116"/>
                <a:gd name="connsiteY32" fmla="*/ 4081129 h 7407439"/>
                <a:gd name="connsiteX33" fmla="*/ 1984288 w 2950116"/>
                <a:gd name="connsiteY33" fmla="*/ 4029127 h 7407439"/>
                <a:gd name="connsiteX34" fmla="*/ 1965208 w 2950116"/>
                <a:gd name="connsiteY34" fmla="*/ 4002163 h 7407439"/>
                <a:gd name="connsiteX35" fmla="*/ 1712277 w 2950116"/>
                <a:gd name="connsiteY35" fmla="*/ 3699169 h 7407439"/>
                <a:gd name="connsiteX36" fmla="*/ 1079506 w 2950116"/>
                <a:gd name="connsiteY36" fmla="*/ 2973343 h 7407439"/>
                <a:gd name="connsiteX37" fmla="*/ 52886 w 2950116"/>
                <a:gd name="connsiteY37" fmla="*/ 3106375 h 7407439"/>
                <a:gd name="connsiteX38" fmla="*/ 0 w 2950116"/>
                <a:gd name="connsiteY38" fmla="*/ 3095038 h 7407439"/>
                <a:gd name="connsiteX39" fmla="*/ 0 w 2950116"/>
                <a:gd name="connsiteY39" fmla="*/ 2539038 h 7407439"/>
                <a:gd name="connsiteX40" fmla="*/ 277455 w 2950116"/>
                <a:gd name="connsiteY40" fmla="*/ 2673869 h 7407439"/>
                <a:gd name="connsiteX41" fmla="*/ 693638 w 2950116"/>
                <a:gd name="connsiteY41" fmla="*/ 2150226 h 7407439"/>
                <a:gd name="connsiteX42" fmla="*/ 277455 w 2950116"/>
                <a:gd name="connsiteY42" fmla="*/ 1626584 h 7407439"/>
                <a:gd name="connsiteX43" fmla="*/ 0 w 2950116"/>
                <a:gd name="connsiteY43" fmla="*/ 1761413 h 7407439"/>
                <a:gd name="connsiteX44" fmla="*/ 0 w 2950116"/>
                <a:gd name="connsiteY44" fmla="*/ 686693 h 7407439"/>
                <a:gd name="connsiteX45" fmla="*/ 1083956 w 2950116"/>
                <a:gd name="connsiteY45" fmla="*/ 686693 h 7407439"/>
                <a:gd name="connsiteX46" fmla="*/ 956985 w 2950116"/>
                <a:gd name="connsiteY46" fmla="*/ 416249 h 7407439"/>
                <a:gd name="connsiteX47" fmla="*/ 1480544 w 2950116"/>
                <a:gd name="connsiteY47"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416893 w 2950116"/>
                <a:gd name="connsiteY21" fmla="*/ 7407439 h 7407439"/>
                <a:gd name="connsiteX22" fmla="*/ 2416893 w 2950116"/>
                <a:gd name="connsiteY22" fmla="*/ 5801796 h 7407439"/>
                <a:gd name="connsiteX23" fmla="*/ 2416893 w 2950116"/>
                <a:gd name="connsiteY23" fmla="*/ 5796942 h 7407439"/>
                <a:gd name="connsiteX24" fmla="*/ 2416970 w 2950116"/>
                <a:gd name="connsiteY24" fmla="*/ 5796942 h 7407439"/>
                <a:gd name="connsiteX25" fmla="*/ 2422053 w 2950116"/>
                <a:gd name="connsiteY25" fmla="*/ 5478203 h 7407439"/>
                <a:gd name="connsiteX26" fmla="*/ 2451970 w 2950116"/>
                <a:gd name="connsiteY26" fmla="*/ 4996471 h 7407439"/>
                <a:gd name="connsiteX27" fmla="*/ 2435825 w 2950116"/>
                <a:gd name="connsiteY27" fmla="*/ 4867539 h 7407439"/>
                <a:gd name="connsiteX28" fmla="*/ 2384023 w 2950116"/>
                <a:gd name="connsiteY28" fmla="*/ 4747345 h 7407439"/>
                <a:gd name="connsiteX29" fmla="*/ 2384023 w 2950116"/>
                <a:gd name="connsiteY29" fmla="*/ 4747343 h 7407439"/>
                <a:gd name="connsiteX30" fmla="*/ 2322701 w 2950116"/>
                <a:gd name="connsiteY30" fmla="*/ 4605061 h 7407439"/>
                <a:gd name="connsiteX31" fmla="*/ 2021085 w 2950116"/>
                <a:gd name="connsiteY31" fmla="*/ 4081129 h 7407439"/>
                <a:gd name="connsiteX32" fmla="*/ 1984288 w 2950116"/>
                <a:gd name="connsiteY32" fmla="*/ 4029127 h 7407439"/>
                <a:gd name="connsiteX33" fmla="*/ 1965208 w 2950116"/>
                <a:gd name="connsiteY33" fmla="*/ 4002163 h 7407439"/>
                <a:gd name="connsiteX34" fmla="*/ 1712277 w 2950116"/>
                <a:gd name="connsiteY34" fmla="*/ 3699169 h 7407439"/>
                <a:gd name="connsiteX35" fmla="*/ 1079506 w 2950116"/>
                <a:gd name="connsiteY35" fmla="*/ 2973343 h 7407439"/>
                <a:gd name="connsiteX36" fmla="*/ 52886 w 2950116"/>
                <a:gd name="connsiteY36" fmla="*/ 3106375 h 7407439"/>
                <a:gd name="connsiteX37" fmla="*/ 0 w 2950116"/>
                <a:gd name="connsiteY37" fmla="*/ 3095038 h 7407439"/>
                <a:gd name="connsiteX38" fmla="*/ 0 w 2950116"/>
                <a:gd name="connsiteY38" fmla="*/ 2539038 h 7407439"/>
                <a:gd name="connsiteX39" fmla="*/ 277455 w 2950116"/>
                <a:gd name="connsiteY39" fmla="*/ 2673869 h 7407439"/>
                <a:gd name="connsiteX40" fmla="*/ 693638 w 2950116"/>
                <a:gd name="connsiteY40" fmla="*/ 2150226 h 7407439"/>
                <a:gd name="connsiteX41" fmla="*/ 277455 w 2950116"/>
                <a:gd name="connsiteY41" fmla="*/ 1626584 h 7407439"/>
                <a:gd name="connsiteX42" fmla="*/ 0 w 2950116"/>
                <a:gd name="connsiteY42" fmla="*/ 1761413 h 7407439"/>
                <a:gd name="connsiteX43" fmla="*/ 0 w 2950116"/>
                <a:gd name="connsiteY43" fmla="*/ 686693 h 7407439"/>
                <a:gd name="connsiteX44" fmla="*/ 1083956 w 2950116"/>
                <a:gd name="connsiteY44" fmla="*/ 686693 h 7407439"/>
                <a:gd name="connsiteX45" fmla="*/ 956985 w 2950116"/>
                <a:gd name="connsiteY45" fmla="*/ 416249 h 7407439"/>
                <a:gd name="connsiteX46" fmla="*/ 1480544 w 2950116"/>
                <a:gd name="connsiteY46" fmla="*/ 0 h 7407439"/>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924863 w 2950116"/>
                <a:gd name="connsiteY20" fmla="*/ 5801796 h 5801796"/>
                <a:gd name="connsiteX21" fmla="*/ 2416893 w 2950116"/>
                <a:gd name="connsiteY21" fmla="*/ 5801796 h 5801796"/>
                <a:gd name="connsiteX22" fmla="*/ 2416893 w 2950116"/>
                <a:gd name="connsiteY22" fmla="*/ 5796942 h 5801796"/>
                <a:gd name="connsiteX23" fmla="*/ 2416970 w 2950116"/>
                <a:gd name="connsiteY23" fmla="*/ 5796942 h 5801796"/>
                <a:gd name="connsiteX24" fmla="*/ 2422053 w 2950116"/>
                <a:gd name="connsiteY24" fmla="*/ 5478203 h 5801796"/>
                <a:gd name="connsiteX25" fmla="*/ 2451970 w 2950116"/>
                <a:gd name="connsiteY25" fmla="*/ 4996471 h 5801796"/>
                <a:gd name="connsiteX26" fmla="*/ 2435825 w 2950116"/>
                <a:gd name="connsiteY26" fmla="*/ 4867539 h 5801796"/>
                <a:gd name="connsiteX27" fmla="*/ 2384023 w 2950116"/>
                <a:gd name="connsiteY27" fmla="*/ 4747345 h 5801796"/>
                <a:gd name="connsiteX28" fmla="*/ 2384023 w 2950116"/>
                <a:gd name="connsiteY28" fmla="*/ 4747343 h 5801796"/>
                <a:gd name="connsiteX29" fmla="*/ 2322701 w 2950116"/>
                <a:gd name="connsiteY29" fmla="*/ 4605061 h 5801796"/>
                <a:gd name="connsiteX30" fmla="*/ 2021085 w 2950116"/>
                <a:gd name="connsiteY30" fmla="*/ 4081129 h 5801796"/>
                <a:gd name="connsiteX31" fmla="*/ 1984288 w 2950116"/>
                <a:gd name="connsiteY31" fmla="*/ 4029127 h 5801796"/>
                <a:gd name="connsiteX32" fmla="*/ 1965208 w 2950116"/>
                <a:gd name="connsiteY32" fmla="*/ 4002163 h 5801796"/>
                <a:gd name="connsiteX33" fmla="*/ 1712277 w 2950116"/>
                <a:gd name="connsiteY33" fmla="*/ 3699169 h 5801796"/>
                <a:gd name="connsiteX34" fmla="*/ 1079506 w 2950116"/>
                <a:gd name="connsiteY34" fmla="*/ 2973343 h 5801796"/>
                <a:gd name="connsiteX35" fmla="*/ 52886 w 2950116"/>
                <a:gd name="connsiteY35" fmla="*/ 3106375 h 5801796"/>
                <a:gd name="connsiteX36" fmla="*/ 0 w 2950116"/>
                <a:gd name="connsiteY36" fmla="*/ 3095038 h 5801796"/>
                <a:gd name="connsiteX37" fmla="*/ 0 w 2950116"/>
                <a:gd name="connsiteY37" fmla="*/ 2539038 h 5801796"/>
                <a:gd name="connsiteX38" fmla="*/ 277455 w 2950116"/>
                <a:gd name="connsiteY38" fmla="*/ 2673869 h 5801796"/>
                <a:gd name="connsiteX39" fmla="*/ 693638 w 2950116"/>
                <a:gd name="connsiteY39" fmla="*/ 2150226 h 5801796"/>
                <a:gd name="connsiteX40" fmla="*/ 277455 w 2950116"/>
                <a:gd name="connsiteY40" fmla="*/ 1626584 h 5801796"/>
                <a:gd name="connsiteX41" fmla="*/ 0 w 2950116"/>
                <a:gd name="connsiteY41" fmla="*/ 1761413 h 5801796"/>
                <a:gd name="connsiteX42" fmla="*/ 0 w 2950116"/>
                <a:gd name="connsiteY42" fmla="*/ 686693 h 5801796"/>
                <a:gd name="connsiteX43" fmla="*/ 1083956 w 2950116"/>
                <a:gd name="connsiteY43" fmla="*/ 686693 h 5801796"/>
                <a:gd name="connsiteX44" fmla="*/ 956985 w 2950116"/>
                <a:gd name="connsiteY44" fmla="*/ 416249 h 5801796"/>
                <a:gd name="connsiteX45" fmla="*/ 1480544 w 2950116"/>
                <a:gd name="connsiteY4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416893 w 2950116"/>
                <a:gd name="connsiteY20" fmla="*/ 5801796 h 5801796"/>
                <a:gd name="connsiteX21" fmla="*/ 2416893 w 2950116"/>
                <a:gd name="connsiteY21" fmla="*/ 5796942 h 5801796"/>
                <a:gd name="connsiteX22" fmla="*/ 2416970 w 2950116"/>
                <a:gd name="connsiteY22" fmla="*/ 5796942 h 5801796"/>
                <a:gd name="connsiteX23" fmla="*/ 2422053 w 2950116"/>
                <a:gd name="connsiteY23" fmla="*/ 5478203 h 5801796"/>
                <a:gd name="connsiteX24" fmla="*/ 2451970 w 2950116"/>
                <a:gd name="connsiteY24" fmla="*/ 4996471 h 5801796"/>
                <a:gd name="connsiteX25" fmla="*/ 2435825 w 2950116"/>
                <a:gd name="connsiteY25" fmla="*/ 4867539 h 5801796"/>
                <a:gd name="connsiteX26" fmla="*/ 2384023 w 2950116"/>
                <a:gd name="connsiteY26" fmla="*/ 4747345 h 5801796"/>
                <a:gd name="connsiteX27" fmla="*/ 2384023 w 2950116"/>
                <a:gd name="connsiteY27" fmla="*/ 4747343 h 5801796"/>
                <a:gd name="connsiteX28" fmla="*/ 2322701 w 2950116"/>
                <a:gd name="connsiteY28" fmla="*/ 4605061 h 5801796"/>
                <a:gd name="connsiteX29" fmla="*/ 2021085 w 2950116"/>
                <a:gd name="connsiteY29" fmla="*/ 4081129 h 5801796"/>
                <a:gd name="connsiteX30" fmla="*/ 1984288 w 2950116"/>
                <a:gd name="connsiteY30" fmla="*/ 4029127 h 5801796"/>
                <a:gd name="connsiteX31" fmla="*/ 1965208 w 2950116"/>
                <a:gd name="connsiteY31" fmla="*/ 4002163 h 5801796"/>
                <a:gd name="connsiteX32" fmla="*/ 1712277 w 2950116"/>
                <a:gd name="connsiteY32" fmla="*/ 3699169 h 5801796"/>
                <a:gd name="connsiteX33" fmla="*/ 1079506 w 2950116"/>
                <a:gd name="connsiteY33" fmla="*/ 2973343 h 5801796"/>
                <a:gd name="connsiteX34" fmla="*/ 52886 w 2950116"/>
                <a:gd name="connsiteY34" fmla="*/ 3106375 h 5801796"/>
                <a:gd name="connsiteX35" fmla="*/ 0 w 2950116"/>
                <a:gd name="connsiteY35" fmla="*/ 3095038 h 5801796"/>
                <a:gd name="connsiteX36" fmla="*/ 0 w 2950116"/>
                <a:gd name="connsiteY36" fmla="*/ 2539038 h 5801796"/>
                <a:gd name="connsiteX37" fmla="*/ 277455 w 2950116"/>
                <a:gd name="connsiteY37" fmla="*/ 2673869 h 5801796"/>
                <a:gd name="connsiteX38" fmla="*/ 693638 w 2950116"/>
                <a:gd name="connsiteY38" fmla="*/ 2150226 h 5801796"/>
                <a:gd name="connsiteX39" fmla="*/ 277455 w 2950116"/>
                <a:gd name="connsiteY39" fmla="*/ 1626584 h 5801796"/>
                <a:gd name="connsiteX40" fmla="*/ 0 w 2950116"/>
                <a:gd name="connsiteY40" fmla="*/ 1761413 h 5801796"/>
                <a:gd name="connsiteX41" fmla="*/ 0 w 2950116"/>
                <a:gd name="connsiteY41" fmla="*/ 686693 h 5801796"/>
                <a:gd name="connsiteX42" fmla="*/ 1083956 w 2950116"/>
                <a:gd name="connsiteY42" fmla="*/ 686693 h 5801796"/>
                <a:gd name="connsiteX43" fmla="*/ 956985 w 2950116"/>
                <a:gd name="connsiteY43" fmla="*/ 416249 h 5801796"/>
                <a:gd name="connsiteX44" fmla="*/ 1480544 w 2950116"/>
                <a:gd name="connsiteY4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416893 w 2950116"/>
                <a:gd name="connsiteY19" fmla="*/ 5801796 h 5801796"/>
                <a:gd name="connsiteX20" fmla="*/ 2416893 w 2950116"/>
                <a:gd name="connsiteY20" fmla="*/ 5796942 h 5801796"/>
                <a:gd name="connsiteX21" fmla="*/ 2416970 w 2950116"/>
                <a:gd name="connsiteY21" fmla="*/ 5796942 h 5801796"/>
                <a:gd name="connsiteX22" fmla="*/ 2422053 w 2950116"/>
                <a:gd name="connsiteY22" fmla="*/ 5478203 h 5801796"/>
                <a:gd name="connsiteX23" fmla="*/ 2451970 w 2950116"/>
                <a:gd name="connsiteY23" fmla="*/ 4996471 h 5801796"/>
                <a:gd name="connsiteX24" fmla="*/ 2435825 w 2950116"/>
                <a:gd name="connsiteY24" fmla="*/ 4867539 h 5801796"/>
                <a:gd name="connsiteX25" fmla="*/ 2384023 w 2950116"/>
                <a:gd name="connsiteY25" fmla="*/ 4747345 h 5801796"/>
                <a:gd name="connsiteX26" fmla="*/ 2384023 w 2950116"/>
                <a:gd name="connsiteY26" fmla="*/ 4747343 h 5801796"/>
                <a:gd name="connsiteX27" fmla="*/ 2322701 w 2950116"/>
                <a:gd name="connsiteY27" fmla="*/ 4605061 h 5801796"/>
                <a:gd name="connsiteX28" fmla="*/ 2021085 w 2950116"/>
                <a:gd name="connsiteY28" fmla="*/ 4081129 h 5801796"/>
                <a:gd name="connsiteX29" fmla="*/ 1984288 w 2950116"/>
                <a:gd name="connsiteY29" fmla="*/ 4029127 h 5801796"/>
                <a:gd name="connsiteX30" fmla="*/ 1965208 w 2950116"/>
                <a:gd name="connsiteY30" fmla="*/ 4002163 h 5801796"/>
                <a:gd name="connsiteX31" fmla="*/ 1712277 w 2950116"/>
                <a:gd name="connsiteY31" fmla="*/ 3699169 h 5801796"/>
                <a:gd name="connsiteX32" fmla="*/ 1079506 w 2950116"/>
                <a:gd name="connsiteY32" fmla="*/ 2973343 h 5801796"/>
                <a:gd name="connsiteX33" fmla="*/ 52886 w 2950116"/>
                <a:gd name="connsiteY33" fmla="*/ 3106375 h 5801796"/>
                <a:gd name="connsiteX34" fmla="*/ 0 w 2950116"/>
                <a:gd name="connsiteY34" fmla="*/ 3095038 h 5801796"/>
                <a:gd name="connsiteX35" fmla="*/ 0 w 2950116"/>
                <a:gd name="connsiteY35" fmla="*/ 2539038 h 5801796"/>
                <a:gd name="connsiteX36" fmla="*/ 277455 w 2950116"/>
                <a:gd name="connsiteY36" fmla="*/ 2673869 h 5801796"/>
                <a:gd name="connsiteX37" fmla="*/ 693638 w 2950116"/>
                <a:gd name="connsiteY37" fmla="*/ 2150226 h 5801796"/>
                <a:gd name="connsiteX38" fmla="*/ 277455 w 2950116"/>
                <a:gd name="connsiteY38" fmla="*/ 1626584 h 5801796"/>
                <a:gd name="connsiteX39" fmla="*/ 0 w 2950116"/>
                <a:gd name="connsiteY39" fmla="*/ 1761413 h 5801796"/>
                <a:gd name="connsiteX40" fmla="*/ 0 w 2950116"/>
                <a:gd name="connsiteY40" fmla="*/ 686693 h 5801796"/>
                <a:gd name="connsiteX41" fmla="*/ 1083956 w 2950116"/>
                <a:gd name="connsiteY41" fmla="*/ 686693 h 5801796"/>
                <a:gd name="connsiteX42" fmla="*/ 956985 w 2950116"/>
                <a:gd name="connsiteY42" fmla="*/ 416249 h 5801796"/>
                <a:gd name="connsiteX43" fmla="*/ 1480544 w 2950116"/>
                <a:gd name="connsiteY4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322701 w 2950116"/>
                <a:gd name="connsiteY26" fmla="*/ 4605061 h 5801796"/>
                <a:gd name="connsiteX27" fmla="*/ 2021085 w 2950116"/>
                <a:gd name="connsiteY27" fmla="*/ 4081129 h 5801796"/>
                <a:gd name="connsiteX28" fmla="*/ 1984288 w 2950116"/>
                <a:gd name="connsiteY28" fmla="*/ 4029127 h 5801796"/>
                <a:gd name="connsiteX29" fmla="*/ 1965208 w 2950116"/>
                <a:gd name="connsiteY29" fmla="*/ 4002163 h 5801796"/>
                <a:gd name="connsiteX30" fmla="*/ 1712277 w 2950116"/>
                <a:gd name="connsiteY30" fmla="*/ 3699169 h 5801796"/>
                <a:gd name="connsiteX31" fmla="*/ 1079506 w 2950116"/>
                <a:gd name="connsiteY31" fmla="*/ 2973343 h 5801796"/>
                <a:gd name="connsiteX32" fmla="*/ 52886 w 2950116"/>
                <a:gd name="connsiteY32" fmla="*/ 3106375 h 5801796"/>
                <a:gd name="connsiteX33" fmla="*/ 0 w 2950116"/>
                <a:gd name="connsiteY33" fmla="*/ 3095038 h 5801796"/>
                <a:gd name="connsiteX34" fmla="*/ 0 w 2950116"/>
                <a:gd name="connsiteY34" fmla="*/ 2539038 h 5801796"/>
                <a:gd name="connsiteX35" fmla="*/ 277455 w 2950116"/>
                <a:gd name="connsiteY35" fmla="*/ 2673869 h 5801796"/>
                <a:gd name="connsiteX36" fmla="*/ 693638 w 2950116"/>
                <a:gd name="connsiteY36" fmla="*/ 2150226 h 5801796"/>
                <a:gd name="connsiteX37" fmla="*/ 277455 w 2950116"/>
                <a:gd name="connsiteY37" fmla="*/ 1626584 h 5801796"/>
                <a:gd name="connsiteX38" fmla="*/ 0 w 2950116"/>
                <a:gd name="connsiteY38" fmla="*/ 1761413 h 5801796"/>
                <a:gd name="connsiteX39" fmla="*/ 0 w 2950116"/>
                <a:gd name="connsiteY39" fmla="*/ 686693 h 5801796"/>
                <a:gd name="connsiteX40" fmla="*/ 1083956 w 2950116"/>
                <a:gd name="connsiteY40" fmla="*/ 686693 h 5801796"/>
                <a:gd name="connsiteX41" fmla="*/ 956985 w 2950116"/>
                <a:gd name="connsiteY41" fmla="*/ 416249 h 5801796"/>
                <a:gd name="connsiteX42" fmla="*/ 1480544 w 2950116"/>
                <a:gd name="connsiteY4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021085 w 2950116"/>
                <a:gd name="connsiteY26" fmla="*/ 4081129 h 5801796"/>
                <a:gd name="connsiteX27" fmla="*/ 1984288 w 2950116"/>
                <a:gd name="connsiteY27" fmla="*/ 4029127 h 5801796"/>
                <a:gd name="connsiteX28" fmla="*/ 1965208 w 2950116"/>
                <a:gd name="connsiteY28" fmla="*/ 4002163 h 5801796"/>
                <a:gd name="connsiteX29" fmla="*/ 1712277 w 2950116"/>
                <a:gd name="connsiteY29" fmla="*/ 3699169 h 5801796"/>
                <a:gd name="connsiteX30" fmla="*/ 1079506 w 2950116"/>
                <a:gd name="connsiteY30" fmla="*/ 2973343 h 5801796"/>
                <a:gd name="connsiteX31" fmla="*/ 52886 w 2950116"/>
                <a:gd name="connsiteY31" fmla="*/ 3106375 h 5801796"/>
                <a:gd name="connsiteX32" fmla="*/ 0 w 2950116"/>
                <a:gd name="connsiteY32" fmla="*/ 3095038 h 5801796"/>
                <a:gd name="connsiteX33" fmla="*/ 0 w 2950116"/>
                <a:gd name="connsiteY33" fmla="*/ 2539038 h 5801796"/>
                <a:gd name="connsiteX34" fmla="*/ 277455 w 2950116"/>
                <a:gd name="connsiteY34" fmla="*/ 2673869 h 5801796"/>
                <a:gd name="connsiteX35" fmla="*/ 693638 w 2950116"/>
                <a:gd name="connsiteY35" fmla="*/ 2150226 h 5801796"/>
                <a:gd name="connsiteX36" fmla="*/ 277455 w 2950116"/>
                <a:gd name="connsiteY36" fmla="*/ 1626584 h 5801796"/>
                <a:gd name="connsiteX37" fmla="*/ 0 w 2950116"/>
                <a:gd name="connsiteY37" fmla="*/ 1761413 h 5801796"/>
                <a:gd name="connsiteX38" fmla="*/ 0 w 2950116"/>
                <a:gd name="connsiteY38" fmla="*/ 686693 h 5801796"/>
                <a:gd name="connsiteX39" fmla="*/ 1083956 w 2950116"/>
                <a:gd name="connsiteY39" fmla="*/ 686693 h 5801796"/>
                <a:gd name="connsiteX40" fmla="*/ 956985 w 2950116"/>
                <a:gd name="connsiteY40" fmla="*/ 416249 h 5801796"/>
                <a:gd name="connsiteX41" fmla="*/ 1480544 w 2950116"/>
                <a:gd name="connsiteY4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021085 w 2950116"/>
                <a:gd name="connsiteY25" fmla="*/ 4081129 h 5801796"/>
                <a:gd name="connsiteX26" fmla="*/ 1984288 w 2950116"/>
                <a:gd name="connsiteY26" fmla="*/ 4029127 h 5801796"/>
                <a:gd name="connsiteX27" fmla="*/ 1965208 w 2950116"/>
                <a:gd name="connsiteY27" fmla="*/ 4002163 h 5801796"/>
                <a:gd name="connsiteX28" fmla="*/ 1712277 w 2950116"/>
                <a:gd name="connsiteY28" fmla="*/ 3699169 h 5801796"/>
                <a:gd name="connsiteX29" fmla="*/ 1079506 w 2950116"/>
                <a:gd name="connsiteY29" fmla="*/ 2973343 h 5801796"/>
                <a:gd name="connsiteX30" fmla="*/ 52886 w 2950116"/>
                <a:gd name="connsiteY30" fmla="*/ 3106375 h 5801796"/>
                <a:gd name="connsiteX31" fmla="*/ 0 w 2950116"/>
                <a:gd name="connsiteY31" fmla="*/ 3095038 h 5801796"/>
                <a:gd name="connsiteX32" fmla="*/ 0 w 2950116"/>
                <a:gd name="connsiteY32" fmla="*/ 2539038 h 5801796"/>
                <a:gd name="connsiteX33" fmla="*/ 277455 w 2950116"/>
                <a:gd name="connsiteY33" fmla="*/ 2673869 h 5801796"/>
                <a:gd name="connsiteX34" fmla="*/ 693638 w 2950116"/>
                <a:gd name="connsiteY34" fmla="*/ 2150226 h 5801796"/>
                <a:gd name="connsiteX35" fmla="*/ 277455 w 2950116"/>
                <a:gd name="connsiteY35" fmla="*/ 1626584 h 5801796"/>
                <a:gd name="connsiteX36" fmla="*/ 0 w 2950116"/>
                <a:gd name="connsiteY36" fmla="*/ 1761413 h 5801796"/>
                <a:gd name="connsiteX37" fmla="*/ 0 w 2950116"/>
                <a:gd name="connsiteY37" fmla="*/ 686693 h 5801796"/>
                <a:gd name="connsiteX38" fmla="*/ 1083956 w 2950116"/>
                <a:gd name="connsiteY38" fmla="*/ 686693 h 5801796"/>
                <a:gd name="connsiteX39" fmla="*/ 956985 w 2950116"/>
                <a:gd name="connsiteY39" fmla="*/ 416249 h 5801796"/>
                <a:gd name="connsiteX40" fmla="*/ 1480544 w 2950116"/>
                <a:gd name="connsiteY40"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021085 w 2950116"/>
                <a:gd name="connsiteY24" fmla="*/ 4081129 h 5801796"/>
                <a:gd name="connsiteX25" fmla="*/ 1984288 w 2950116"/>
                <a:gd name="connsiteY25" fmla="*/ 4029127 h 5801796"/>
                <a:gd name="connsiteX26" fmla="*/ 1965208 w 2950116"/>
                <a:gd name="connsiteY26" fmla="*/ 4002163 h 5801796"/>
                <a:gd name="connsiteX27" fmla="*/ 1712277 w 2950116"/>
                <a:gd name="connsiteY27" fmla="*/ 3699169 h 5801796"/>
                <a:gd name="connsiteX28" fmla="*/ 1079506 w 2950116"/>
                <a:gd name="connsiteY28" fmla="*/ 2973343 h 5801796"/>
                <a:gd name="connsiteX29" fmla="*/ 52886 w 2950116"/>
                <a:gd name="connsiteY29" fmla="*/ 3106375 h 5801796"/>
                <a:gd name="connsiteX30" fmla="*/ 0 w 2950116"/>
                <a:gd name="connsiteY30" fmla="*/ 3095038 h 5801796"/>
                <a:gd name="connsiteX31" fmla="*/ 0 w 2950116"/>
                <a:gd name="connsiteY31" fmla="*/ 2539038 h 5801796"/>
                <a:gd name="connsiteX32" fmla="*/ 277455 w 2950116"/>
                <a:gd name="connsiteY32" fmla="*/ 2673869 h 5801796"/>
                <a:gd name="connsiteX33" fmla="*/ 693638 w 2950116"/>
                <a:gd name="connsiteY33" fmla="*/ 2150226 h 5801796"/>
                <a:gd name="connsiteX34" fmla="*/ 277455 w 2950116"/>
                <a:gd name="connsiteY34" fmla="*/ 1626584 h 5801796"/>
                <a:gd name="connsiteX35" fmla="*/ 0 w 2950116"/>
                <a:gd name="connsiteY35" fmla="*/ 1761413 h 5801796"/>
                <a:gd name="connsiteX36" fmla="*/ 0 w 2950116"/>
                <a:gd name="connsiteY36" fmla="*/ 686693 h 5801796"/>
                <a:gd name="connsiteX37" fmla="*/ 1083956 w 2950116"/>
                <a:gd name="connsiteY37" fmla="*/ 686693 h 5801796"/>
                <a:gd name="connsiteX38" fmla="*/ 956985 w 2950116"/>
                <a:gd name="connsiteY38" fmla="*/ 416249 h 5801796"/>
                <a:gd name="connsiteX39" fmla="*/ 1480544 w 2950116"/>
                <a:gd name="connsiteY39"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22053 w 2950116"/>
                <a:gd name="connsiteY20" fmla="*/ 5478203 h 5801796"/>
                <a:gd name="connsiteX21" fmla="*/ 2451970 w 2950116"/>
                <a:gd name="connsiteY21" fmla="*/ 4996471 h 5801796"/>
                <a:gd name="connsiteX22" fmla="*/ 2435825 w 2950116"/>
                <a:gd name="connsiteY22" fmla="*/ 4867539 h 5801796"/>
                <a:gd name="connsiteX23" fmla="*/ 2021085 w 2950116"/>
                <a:gd name="connsiteY23" fmla="*/ 4081129 h 5801796"/>
                <a:gd name="connsiteX24" fmla="*/ 1984288 w 2950116"/>
                <a:gd name="connsiteY24" fmla="*/ 4029127 h 5801796"/>
                <a:gd name="connsiteX25" fmla="*/ 1965208 w 2950116"/>
                <a:gd name="connsiteY25" fmla="*/ 4002163 h 5801796"/>
                <a:gd name="connsiteX26" fmla="*/ 1712277 w 2950116"/>
                <a:gd name="connsiteY26" fmla="*/ 3699169 h 5801796"/>
                <a:gd name="connsiteX27" fmla="*/ 1079506 w 2950116"/>
                <a:gd name="connsiteY27" fmla="*/ 2973343 h 5801796"/>
                <a:gd name="connsiteX28" fmla="*/ 52886 w 2950116"/>
                <a:gd name="connsiteY28" fmla="*/ 3106375 h 5801796"/>
                <a:gd name="connsiteX29" fmla="*/ 0 w 2950116"/>
                <a:gd name="connsiteY29" fmla="*/ 3095038 h 5801796"/>
                <a:gd name="connsiteX30" fmla="*/ 0 w 2950116"/>
                <a:gd name="connsiteY30" fmla="*/ 2539038 h 5801796"/>
                <a:gd name="connsiteX31" fmla="*/ 277455 w 2950116"/>
                <a:gd name="connsiteY31" fmla="*/ 2673869 h 5801796"/>
                <a:gd name="connsiteX32" fmla="*/ 693638 w 2950116"/>
                <a:gd name="connsiteY32" fmla="*/ 2150226 h 5801796"/>
                <a:gd name="connsiteX33" fmla="*/ 277455 w 2950116"/>
                <a:gd name="connsiteY33" fmla="*/ 1626584 h 5801796"/>
                <a:gd name="connsiteX34" fmla="*/ 0 w 2950116"/>
                <a:gd name="connsiteY34" fmla="*/ 1761413 h 5801796"/>
                <a:gd name="connsiteX35" fmla="*/ 0 w 2950116"/>
                <a:gd name="connsiteY35" fmla="*/ 686693 h 5801796"/>
                <a:gd name="connsiteX36" fmla="*/ 1083956 w 2950116"/>
                <a:gd name="connsiteY36" fmla="*/ 686693 h 5801796"/>
                <a:gd name="connsiteX37" fmla="*/ 956985 w 2950116"/>
                <a:gd name="connsiteY37" fmla="*/ 416249 h 5801796"/>
                <a:gd name="connsiteX38" fmla="*/ 1480544 w 2950116"/>
                <a:gd name="connsiteY38"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51970 w 2950116"/>
                <a:gd name="connsiteY20" fmla="*/ 4996471 h 5801796"/>
                <a:gd name="connsiteX21" fmla="*/ 2435825 w 2950116"/>
                <a:gd name="connsiteY21" fmla="*/ 4867539 h 5801796"/>
                <a:gd name="connsiteX22" fmla="*/ 2021085 w 2950116"/>
                <a:gd name="connsiteY22" fmla="*/ 4081129 h 5801796"/>
                <a:gd name="connsiteX23" fmla="*/ 1984288 w 2950116"/>
                <a:gd name="connsiteY23" fmla="*/ 4029127 h 5801796"/>
                <a:gd name="connsiteX24" fmla="*/ 1965208 w 2950116"/>
                <a:gd name="connsiteY24" fmla="*/ 4002163 h 5801796"/>
                <a:gd name="connsiteX25" fmla="*/ 1712277 w 2950116"/>
                <a:gd name="connsiteY25" fmla="*/ 3699169 h 5801796"/>
                <a:gd name="connsiteX26" fmla="*/ 1079506 w 2950116"/>
                <a:gd name="connsiteY26" fmla="*/ 2973343 h 5801796"/>
                <a:gd name="connsiteX27" fmla="*/ 52886 w 2950116"/>
                <a:gd name="connsiteY27" fmla="*/ 3106375 h 5801796"/>
                <a:gd name="connsiteX28" fmla="*/ 0 w 2950116"/>
                <a:gd name="connsiteY28" fmla="*/ 3095038 h 5801796"/>
                <a:gd name="connsiteX29" fmla="*/ 0 w 2950116"/>
                <a:gd name="connsiteY29" fmla="*/ 2539038 h 5801796"/>
                <a:gd name="connsiteX30" fmla="*/ 277455 w 2950116"/>
                <a:gd name="connsiteY30" fmla="*/ 2673869 h 5801796"/>
                <a:gd name="connsiteX31" fmla="*/ 693638 w 2950116"/>
                <a:gd name="connsiteY31" fmla="*/ 2150226 h 5801796"/>
                <a:gd name="connsiteX32" fmla="*/ 277455 w 2950116"/>
                <a:gd name="connsiteY32" fmla="*/ 1626584 h 5801796"/>
                <a:gd name="connsiteX33" fmla="*/ 0 w 2950116"/>
                <a:gd name="connsiteY33" fmla="*/ 1761413 h 5801796"/>
                <a:gd name="connsiteX34" fmla="*/ 0 w 2950116"/>
                <a:gd name="connsiteY34" fmla="*/ 686693 h 5801796"/>
                <a:gd name="connsiteX35" fmla="*/ 1083956 w 2950116"/>
                <a:gd name="connsiteY35" fmla="*/ 686693 h 5801796"/>
                <a:gd name="connsiteX36" fmla="*/ 956985 w 2950116"/>
                <a:gd name="connsiteY36" fmla="*/ 416249 h 5801796"/>
                <a:gd name="connsiteX37" fmla="*/ 1480544 w 2950116"/>
                <a:gd name="connsiteY37"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35825 w 2950116"/>
                <a:gd name="connsiteY20" fmla="*/ 4867539 h 5801796"/>
                <a:gd name="connsiteX21" fmla="*/ 2021085 w 2950116"/>
                <a:gd name="connsiteY21" fmla="*/ 4081129 h 5801796"/>
                <a:gd name="connsiteX22" fmla="*/ 1984288 w 2950116"/>
                <a:gd name="connsiteY22" fmla="*/ 4029127 h 5801796"/>
                <a:gd name="connsiteX23" fmla="*/ 1965208 w 2950116"/>
                <a:gd name="connsiteY23" fmla="*/ 4002163 h 5801796"/>
                <a:gd name="connsiteX24" fmla="*/ 1712277 w 2950116"/>
                <a:gd name="connsiteY24" fmla="*/ 3699169 h 5801796"/>
                <a:gd name="connsiteX25" fmla="*/ 1079506 w 2950116"/>
                <a:gd name="connsiteY25" fmla="*/ 2973343 h 5801796"/>
                <a:gd name="connsiteX26" fmla="*/ 52886 w 2950116"/>
                <a:gd name="connsiteY26" fmla="*/ 3106375 h 5801796"/>
                <a:gd name="connsiteX27" fmla="*/ 0 w 2950116"/>
                <a:gd name="connsiteY27" fmla="*/ 3095038 h 5801796"/>
                <a:gd name="connsiteX28" fmla="*/ 0 w 2950116"/>
                <a:gd name="connsiteY28" fmla="*/ 2539038 h 5801796"/>
                <a:gd name="connsiteX29" fmla="*/ 277455 w 2950116"/>
                <a:gd name="connsiteY29" fmla="*/ 2673869 h 5801796"/>
                <a:gd name="connsiteX30" fmla="*/ 693638 w 2950116"/>
                <a:gd name="connsiteY30" fmla="*/ 2150226 h 5801796"/>
                <a:gd name="connsiteX31" fmla="*/ 277455 w 2950116"/>
                <a:gd name="connsiteY31" fmla="*/ 1626584 h 5801796"/>
                <a:gd name="connsiteX32" fmla="*/ 0 w 2950116"/>
                <a:gd name="connsiteY32" fmla="*/ 1761413 h 5801796"/>
                <a:gd name="connsiteX33" fmla="*/ 0 w 2950116"/>
                <a:gd name="connsiteY33" fmla="*/ 686693 h 5801796"/>
                <a:gd name="connsiteX34" fmla="*/ 1083956 w 2950116"/>
                <a:gd name="connsiteY34" fmla="*/ 686693 h 5801796"/>
                <a:gd name="connsiteX35" fmla="*/ 956985 w 2950116"/>
                <a:gd name="connsiteY35" fmla="*/ 416249 h 5801796"/>
                <a:gd name="connsiteX36" fmla="*/ 1480544 w 2950116"/>
                <a:gd name="connsiteY36"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021085 w 2950116"/>
                <a:gd name="connsiteY20" fmla="*/ 4081129 h 5801796"/>
                <a:gd name="connsiteX21" fmla="*/ 1984288 w 2950116"/>
                <a:gd name="connsiteY21" fmla="*/ 4029127 h 5801796"/>
                <a:gd name="connsiteX22" fmla="*/ 1965208 w 2950116"/>
                <a:gd name="connsiteY22" fmla="*/ 4002163 h 5801796"/>
                <a:gd name="connsiteX23" fmla="*/ 1712277 w 2950116"/>
                <a:gd name="connsiteY23" fmla="*/ 3699169 h 5801796"/>
                <a:gd name="connsiteX24" fmla="*/ 1079506 w 2950116"/>
                <a:gd name="connsiteY24" fmla="*/ 2973343 h 5801796"/>
                <a:gd name="connsiteX25" fmla="*/ 52886 w 2950116"/>
                <a:gd name="connsiteY25" fmla="*/ 3106375 h 5801796"/>
                <a:gd name="connsiteX26" fmla="*/ 0 w 2950116"/>
                <a:gd name="connsiteY26" fmla="*/ 3095038 h 5801796"/>
                <a:gd name="connsiteX27" fmla="*/ 0 w 2950116"/>
                <a:gd name="connsiteY27" fmla="*/ 2539038 h 5801796"/>
                <a:gd name="connsiteX28" fmla="*/ 277455 w 2950116"/>
                <a:gd name="connsiteY28" fmla="*/ 2673869 h 5801796"/>
                <a:gd name="connsiteX29" fmla="*/ 693638 w 2950116"/>
                <a:gd name="connsiteY29" fmla="*/ 2150226 h 5801796"/>
                <a:gd name="connsiteX30" fmla="*/ 277455 w 2950116"/>
                <a:gd name="connsiteY30" fmla="*/ 1626584 h 5801796"/>
                <a:gd name="connsiteX31" fmla="*/ 0 w 2950116"/>
                <a:gd name="connsiteY31" fmla="*/ 1761413 h 5801796"/>
                <a:gd name="connsiteX32" fmla="*/ 0 w 2950116"/>
                <a:gd name="connsiteY32" fmla="*/ 686693 h 5801796"/>
                <a:gd name="connsiteX33" fmla="*/ 1083956 w 2950116"/>
                <a:gd name="connsiteY33" fmla="*/ 686693 h 5801796"/>
                <a:gd name="connsiteX34" fmla="*/ 956985 w 2950116"/>
                <a:gd name="connsiteY34" fmla="*/ 416249 h 5801796"/>
                <a:gd name="connsiteX35" fmla="*/ 1480544 w 2950116"/>
                <a:gd name="connsiteY3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924786 w 2950116"/>
                <a:gd name="connsiteY16" fmla="*/ 5796942 h 5801796"/>
                <a:gd name="connsiteX17" fmla="*/ 2416893 w 2950116"/>
                <a:gd name="connsiteY17" fmla="*/ 5801796 h 5801796"/>
                <a:gd name="connsiteX18" fmla="*/ 2416893 w 2950116"/>
                <a:gd name="connsiteY18" fmla="*/ 5796942 h 5801796"/>
                <a:gd name="connsiteX19" fmla="*/ 2021085 w 2950116"/>
                <a:gd name="connsiteY19" fmla="*/ 4081129 h 5801796"/>
                <a:gd name="connsiteX20" fmla="*/ 1984288 w 2950116"/>
                <a:gd name="connsiteY20" fmla="*/ 4029127 h 5801796"/>
                <a:gd name="connsiteX21" fmla="*/ 1965208 w 2950116"/>
                <a:gd name="connsiteY21" fmla="*/ 4002163 h 5801796"/>
                <a:gd name="connsiteX22" fmla="*/ 1712277 w 2950116"/>
                <a:gd name="connsiteY22" fmla="*/ 3699169 h 5801796"/>
                <a:gd name="connsiteX23" fmla="*/ 1079506 w 2950116"/>
                <a:gd name="connsiteY23" fmla="*/ 2973343 h 5801796"/>
                <a:gd name="connsiteX24" fmla="*/ 52886 w 2950116"/>
                <a:gd name="connsiteY24" fmla="*/ 3106375 h 5801796"/>
                <a:gd name="connsiteX25" fmla="*/ 0 w 2950116"/>
                <a:gd name="connsiteY25" fmla="*/ 3095038 h 5801796"/>
                <a:gd name="connsiteX26" fmla="*/ 0 w 2950116"/>
                <a:gd name="connsiteY26" fmla="*/ 2539038 h 5801796"/>
                <a:gd name="connsiteX27" fmla="*/ 277455 w 2950116"/>
                <a:gd name="connsiteY27" fmla="*/ 2673869 h 5801796"/>
                <a:gd name="connsiteX28" fmla="*/ 693638 w 2950116"/>
                <a:gd name="connsiteY28" fmla="*/ 2150226 h 5801796"/>
                <a:gd name="connsiteX29" fmla="*/ 277455 w 2950116"/>
                <a:gd name="connsiteY29" fmla="*/ 1626584 h 5801796"/>
                <a:gd name="connsiteX30" fmla="*/ 0 w 2950116"/>
                <a:gd name="connsiteY30" fmla="*/ 1761413 h 5801796"/>
                <a:gd name="connsiteX31" fmla="*/ 0 w 2950116"/>
                <a:gd name="connsiteY31" fmla="*/ 686693 h 5801796"/>
                <a:gd name="connsiteX32" fmla="*/ 1083956 w 2950116"/>
                <a:gd name="connsiteY32" fmla="*/ 686693 h 5801796"/>
                <a:gd name="connsiteX33" fmla="*/ 956985 w 2950116"/>
                <a:gd name="connsiteY33" fmla="*/ 416249 h 5801796"/>
                <a:gd name="connsiteX34" fmla="*/ 1480544 w 2950116"/>
                <a:gd name="connsiteY3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924786 w 2950116"/>
                <a:gd name="connsiteY15" fmla="*/ 5796942 h 5801796"/>
                <a:gd name="connsiteX16" fmla="*/ 2416893 w 2950116"/>
                <a:gd name="connsiteY16" fmla="*/ 5801796 h 5801796"/>
                <a:gd name="connsiteX17" fmla="*/ 2416893 w 2950116"/>
                <a:gd name="connsiteY17" fmla="*/ 5796942 h 5801796"/>
                <a:gd name="connsiteX18" fmla="*/ 2021085 w 2950116"/>
                <a:gd name="connsiteY18" fmla="*/ 4081129 h 5801796"/>
                <a:gd name="connsiteX19" fmla="*/ 1984288 w 2950116"/>
                <a:gd name="connsiteY19" fmla="*/ 4029127 h 5801796"/>
                <a:gd name="connsiteX20" fmla="*/ 1965208 w 2950116"/>
                <a:gd name="connsiteY20" fmla="*/ 4002163 h 5801796"/>
                <a:gd name="connsiteX21" fmla="*/ 1712277 w 2950116"/>
                <a:gd name="connsiteY21" fmla="*/ 3699169 h 5801796"/>
                <a:gd name="connsiteX22" fmla="*/ 1079506 w 2950116"/>
                <a:gd name="connsiteY22" fmla="*/ 2973343 h 5801796"/>
                <a:gd name="connsiteX23" fmla="*/ 52886 w 2950116"/>
                <a:gd name="connsiteY23" fmla="*/ 3106375 h 5801796"/>
                <a:gd name="connsiteX24" fmla="*/ 0 w 2950116"/>
                <a:gd name="connsiteY24" fmla="*/ 3095038 h 5801796"/>
                <a:gd name="connsiteX25" fmla="*/ 0 w 2950116"/>
                <a:gd name="connsiteY25" fmla="*/ 2539038 h 5801796"/>
                <a:gd name="connsiteX26" fmla="*/ 277455 w 2950116"/>
                <a:gd name="connsiteY26" fmla="*/ 2673869 h 5801796"/>
                <a:gd name="connsiteX27" fmla="*/ 693638 w 2950116"/>
                <a:gd name="connsiteY27" fmla="*/ 2150226 h 5801796"/>
                <a:gd name="connsiteX28" fmla="*/ 277455 w 2950116"/>
                <a:gd name="connsiteY28" fmla="*/ 1626584 h 5801796"/>
                <a:gd name="connsiteX29" fmla="*/ 0 w 2950116"/>
                <a:gd name="connsiteY29" fmla="*/ 1761413 h 5801796"/>
                <a:gd name="connsiteX30" fmla="*/ 0 w 2950116"/>
                <a:gd name="connsiteY30" fmla="*/ 686693 h 5801796"/>
                <a:gd name="connsiteX31" fmla="*/ 1083956 w 2950116"/>
                <a:gd name="connsiteY31" fmla="*/ 686693 h 5801796"/>
                <a:gd name="connsiteX32" fmla="*/ 956985 w 2950116"/>
                <a:gd name="connsiteY32" fmla="*/ 416249 h 5801796"/>
                <a:gd name="connsiteX33" fmla="*/ 1480544 w 2950116"/>
                <a:gd name="connsiteY3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924786 w 2950116"/>
                <a:gd name="connsiteY14" fmla="*/ 5796942 h 5801796"/>
                <a:gd name="connsiteX15" fmla="*/ 2416893 w 2950116"/>
                <a:gd name="connsiteY15" fmla="*/ 5801796 h 5801796"/>
                <a:gd name="connsiteX16" fmla="*/ 2416893 w 2950116"/>
                <a:gd name="connsiteY16" fmla="*/ 5796942 h 5801796"/>
                <a:gd name="connsiteX17" fmla="*/ 2021085 w 2950116"/>
                <a:gd name="connsiteY17" fmla="*/ 4081129 h 5801796"/>
                <a:gd name="connsiteX18" fmla="*/ 1984288 w 2950116"/>
                <a:gd name="connsiteY18" fmla="*/ 4029127 h 5801796"/>
                <a:gd name="connsiteX19" fmla="*/ 1965208 w 2950116"/>
                <a:gd name="connsiteY19" fmla="*/ 4002163 h 5801796"/>
                <a:gd name="connsiteX20" fmla="*/ 1712277 w 2950116"/>
                <a:gd name="connsiteY20" fmla="*/ 3699169 h 5801796"/>
                <a:gd name="connsiteX21" fmla="*/ 1079506 w 2950116"/>
                <a:gd name="connsiteY21" fmla="*/ 2973343 h 5801796"/>
                <a:gd name="connsiteX22" fmla="*/ 52886 w 2950116"/>
                <a:gd name="connsiteY22" fmla="*/ 3106375 h 5801796"/>
                <a:gd name="connsiteX23" fmla="*/ 0 w 2950116"/>
                <a:gd name="connsiteY23" fmla="*/ 3095038 h 5801796"/>
                <a:gd name="connsiteX24" fmla="*/ 0 w 2950116"/>
                <a:gd name="connsiteY24" fmla="*/ 2539038 h 5801796"/>
                <a:gd name="connsiteX25" fmla="*/ 277455 w 2950116"/>
                <a:gd name="connsiteY25" fmla="*/ 2673869 h 5801796"/>
                <a:gd name="connsiteX26" fmla="*/ 693638 w 2950116"/>
                <a:gd name="connsiteY26" fmla="*/ 2150226 h 5801796"/>
                <a:gd name="connsiteX27" fmla="*/ 277455 w 2950116"/>
                <a:gd name="connsiteY27" fmla="*/ 1626584 h 5801796"/>
                <a:gd name="connsiteX28" fmla="*/ 0 w 2950116"/>
                <a:gd name="connsiteY28" fmla="*/ 1761413 h 5801796"/>
                <a:gd name="connsiteX29" fmla="*/ 0 w 2950116"/>
                <a:gd name="connsiteY29" fmla="*/ 686693 h 5801796"/>
                <a:gd name="connsiteX30" fmla="*/ 1083956 w 2950116"/>
                <a:gd name="connsiteY30" fmla="*/ 686693 h 5801796"/>
                <a:gd name="connsiteX31" fmla="*/ 956985 w 2950116"/>
                <a:gd name="connsiteY31" fmla="*/ 416249 h 5801796"/>
                <a:gd name="connsiteX32" fmla="*/ 1480544 w 2950116"/>
                <a:gd name="connsiteY3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416893 w 2950116"/>
                <a:gd name="connsiteY15" fmla="*/ 5796942 h 5801796"/>
                <a:gd name="connsiteX16" fmla="*/ 2021085 w 2950116"/>
                <a:gd name="connsiteY16" fmla="*/ 4081129 h 5801796"/>
                <a:gd name="connsiteX17" fmla="*/ 1984288 w 2950116"/>
                <a:gd name="connsiteY17" fmla="*/ 4029127 h 5801796"/>
                <a:gd name="connsiteX18" fmla="*/ 1965208 w 2950116"/>
                <a:gd name="connsiteY18" fmla="*/ 4002163 h 5801796"/>
                <a:gd name="connsiteX19" fmla="*/ 1712277 w 2950116"/>
                <a:gd name="connsiteY19" fmla="*/ 3699169 h 5801796"/>
                <a:gd name="connsiteX20" fmla="*/ 1079506 w 2950116"/>
                <a:gd name="connsiteY20" fmla="*/ 2973343 h 5801796"/>
                <a:gd name="connsiteX21" fmla="*/ 52886 w 2950116"/>
                <a:gd name="connsiteY21" fmla="*/ 3106375 h 5801796"/>
                <a:gd name="connsiteX22" fmla="*/ 0 w 2950116"/>
                <a:gd name="connsiteY22" fmla="*/ 3095038 h 5801796"/>
                <a:gd name="connsiteX23" fmla="*/ 0 w 2950116"/>
                <a:gd name="connsiteY23" fmla="*/ 2539038 h 5801796"/>
                <a:gd name="connsiteX24" fmla="*/ 277455 w 2950116"/>
                <a:gd name="connsiteY24" fmla="*/ 2673869 h 5801796"/>
                <a:gd name="connsiteX25" fmla="*/ 693638 w 2950116"/>
                <a:gd name="connsiteY25" fmla="*/ 2150226 h 5801796"/>
                <a:gd name="connsiteX26" fmla="*/ 277455 w 2950116"/>
                <a:gd name="connsiteY26" fmla="*/ 1626584 h 5801796"/>
                <a:gd name="connsiteX27" fmla="*/ 0 w 2950116"/>
                <a:gd name="connsiteY27" fmla="*/ 1761413 h 5801796"/>
                <a:gd name="connsiteX28" fmla="*/ 0 w 2950116"/>
                <a:gd name="connsiteY28" fmla="*/ 686693 h 5801796"/>
                <a:gd name="connsiteX29" fmla="*/ 1083956 w 2950116"/>
                <a:gd name="connsiteY29" fmla="*/ 686693 h 5801796"/>
                <a:gd name="connsiteX30" fmla="*/ 956985 w 2950116"/>
                <a:gd name="connsiteY30" fmla="*/ 416249 h 5801796"/>
                <a:gd name="connsiteX31" fmla="*/ 1480544 w 2950116"/>
                <a:gd name="connsiteY3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021085 w 2950116"/>
                <a:gd name="connsiteY15" fmla="*/ 4081129 h 5801796"/>
                <a:gd name="connsiteX16" fmla="*/ 1984288 w 2950116"/>
                <a:gd name="connsiteY16" fmla="*/ 4029127 h 5801796"/>
                <a:gd name="connsiteX17" fmla="*/ 1965208 w 2950116"/>
                <a:gd name="connsiteY17" fmla="*/ 4002163 h 5801796"/>
                <a:gd name="connsiteX18" fmla="*/ 1712277 w 2950116"/>
                <a:gd name="connsiteY18" fmla="*/ 3699169 h 5801796"/>
                <a:gd name="connsiteX19" fmla="*/ 1079506 w 2950116"/>
                <a:gd name="connsiteY19" fmla="*/ 2973343 h 5801796"/>
                <a:gd name="connsiteX20" fmla="*/ 52886 w 2950116"/>
                <a:gd name="connsiteY20" fmla="*/ 3106375 h 5801796"/>
                <a:gd name="connsiteX21" fmla="*/ 0 w 2950116"/>
                <a:gd name="connsiteY21" fmla="*/ 3095038 h 5801796"/>
                <a:gd name="connsiteX22" fmla="*/ 0 w 2950116"/>
                <a:gd name="connsiteY22" fmla="*/ 2539038 h 5801796"/>
                <a:gd name="connsiteX23" fmla="*/ 277455 w 2950116"/>
                <a:gd name="connsiteY23" fmla="*/ 2673869 h 5801796"/>
                <a:gd name="connsiteX24" fmla="*/ 693638 w 2950116"/>
                <a:gd name="connsiteY24" fmla="*/ 2150226 h 5801796"/>
                <a:gd name="connsiteX25" fmla="*/ 277455 w 2950116"/>
                <a:gd name="connsiteY25" fmla="*/ 1626584 h 5801796"/>
                <a:gd name="connsiteX26" fmla="*/ 0 w 2950116"/>
                <a:gd name="connsiteY26" fmla="*/ 1761413 h 5801796"/>
                <a:gd name="connsiteX27" fmla="*/ 0 w 2950116"/>
                <a:gd name="connsiteY27" fmla="*/ 686693 h 5801796"/>
                <a:gd name="connsiteX28" fmla="*/ 1083956 w 2950116"/>
                <a:gd name="connsiteY28" fmla="*/ 686693 h 5801796"/>
                <a:gd name="connsiteX29" fmla="*/ 956985 w 2950116"/>
                <a:gd name="connsiteY29" fmla="*/ 416249 h 5801796"/>
                <a:gd name="connsiteX30" fmla="*/ 1480544 w 2950116"/>
                <a:gd name="connsiteY30" fmla="*/ 0 h 5801796"/>
                <a:gd name="connsiteX0" fmla="*/ 1480544 w 2950116"/>
                <a:gd name="connsiteY0" fmla="*/ 0 h 4107472"/>
                <a:gd name="connsiteX1" fmla="*/ 2004888 w 2950116"/>
                <a:gd name="connsiteY1" fmla="*/ 416249 h 4107472"/>
                <a:gd name="connsiteX2" fmla="*/ 1877133 w 2950116"/>
                <a:gd name="connsiteY2" fmla="*/ 686693 h 4107472"/>
                <a:gd name="connsiteX3" fmla="*/ 2950116 w 2950116"/>
                <a:gd name="connsiteY3" fmla="*/ 686693 h 4107472"/>
                <a:gd name="connsiteX4" fmla="*/ 2950116 w 2950116"/>
                <a:gd name="connsiteY4" fmla="*/ 1773956 h 4107472"/>
                <a:gd name="connsiteX5" fmla="*/ 2661689 w 2950116"/>
                <a:gd name="connsiteY5" fmla="*/ 1626584 h 4107472"/>
                <a:gd name="connsiteX6" fmla="*/ 2245506 w 2950116"/>
                <a:gd name="connsiteY6" fmla="*/ 2150226 h 4107472"/>
                <a:gd name="connsiteX7" fmla="*/ 2661689 w 2950116"/>
                <a:gd name="connsiteY7" fmla="*/ 2673869 h 4107472"/>
                <a:gd name="connsiteX8" fmla="*/ 2950116 w 2950116"/>
                <a:gd name="connsiteY8" fmla="*/ 2526496 h 4107472"/>
                <a:gd name="connsiteX9" fmla="*/ 2950116 w 2950116"/>
                <a:gd name="connsiteY9" fmla="*/ 3648887 h 4107472"/>
                <a:gd name="connsiteX10" fmla="*/ 2950116 w 2950116"/>
                <a:gd name="connsiteY10" fmla="*/ 3649034 h 4107472"/>
                <a:gd name="connsiteX11" fmla="*/ 2950116 w 2950116"/>
                <a:gd name="connsiteY11" fmla="*/ 4079420 h 4107472"/>
                <a:gd name="connsiteX12" fmla="*/ 2907059 w 2950116"/>
                <a:gd name="connsiteY12" fmla="*/ 4094923 h 4107472"/>
                <a:gd name="connsiteX13" fmla="*/ 2623619 w 2950116"/>
                <a:gd name="connsiteY13" fmla="*/ 4084934 h 4107472"/>
                <a:gd name="connsiteX14" fmla="*/ 2021085 w 2950116"/>
                <a:gd name="connsiteY14" fmla="*/ 4081129 h 4107472"/>
                <a:gd name="connsiteX15" fmla="*/ 1984288 w 2950116"/>
                <a:gd name="connsiteY15" fmla="*/ 4029127 h 4107472"/>
                <a:gd name="connsiteX16" fmla="*/ 1965208 w 2950116"/>
                <a:gd name="connsiteY16" fmla="*/ 4002163 h 4107472"/>
                <a:gd name="connsiteX17" fmla="*/ 1712277 w 2950116"/>
                <a:gd name="connsiteY17" fmla="*/ 3699169 h 4107472"/>
                <a:gd name="connsiteX18" fmla="*/ 1079506 w 2950116"/>
                <a:gd name="connsiteY18" fmla="*/ 2973343 h 4107472"/>
                <a:gd name="connsiteX19" fmla="*/ 52886 w 2950116"/>
                <a:gd name="connsiteY19" fmla="*/ 3106375 h 4107472"/>
                <a:gd name="connsiteX20" fmla="*/ 0 w 2950116"/>
                <a:gd name="connsiteY20" fmla="*/ 3095038 h 4107472"/>
                <a:gd name="connsiteX21" fmla="*/ 0 w 2950116"/>
                <a:gd name="connsiteY21" fmla="*/ 2539038 h 4107472"/>
                <a:gd name="connsiteX22" fmla="*/ 277455 w 2950116"/>
                <a:gd name="connsiteY22" fmla="*/ 2673869 h 4107472"/>
                <a:gd name="connsiteX23" fmla="*/ 693638 w 2950116"/>
                <a:gd name="connsiteY23" fmla="*/ 2150226 h 4107472"/>
                <a:gd name="connsiteX24" fmla="*/ 277455 w 2950116"/>
                <a:gd name="connsiteY24" fmla="*/ 1626584 h 4107472"/>
                <a:gd name="connsiteX25" fmla="*/ 0 w 2950116"/>
                <a:gd name="connsiteY25" fmla="*/ 1761413 h 4107472"/>
                <a:gd name="connsiteX26" fmla="*/ 0 w 2950116"/>
                <a:gd name="connsiteY26" fmla="*/ 686693 h 4107472"/>
                <a:gd name="connsiteX27" fmla="*/ 1083956 w 2950116"/>
                <a:gd name="connsiteY27" fmla="*/ 686693 h 4107472"/>
                <a:gd name="connsiteX28" fmla="*/ 956985 w 2950116"/>
                <a:gd name="connsiteY28" fmla="*/ 416249 h 4107472"/>
                <a:gd name="connsiteX29" fmla="*/ 1480544 w 2950116"/>
                <a:gd name="connsiteY29" fmla="*/ 0 h 410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0116" h="4107472">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771281" y="4087233"/>
                    <a:pt x="2623619" y="4084934"/>
                  </a:cubicBezTo>
                  <a:lnTo>
                    <a:pt x="2021085" y="4081129"/>
                  </a:ln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50" name="Freeform 93">
              <a:extLst>
                <a:ext uri="{FF2B5EF4-FFF2-40B4-BE49-F238E27FC236}">
                  <a16:creationId xmlns:a16="http://schemas.microsoft.com/office/drawing/2014/main" id="{EEA42877-639A-43DA-A397-1C3CBC51854B}"/>
                </a:ext>
              </a:extLst>
            </p:cNvPr>
            <p:cNvSpPr/>
            <p:nvPr/>
          </p:nvSpPr>
          <p:spPr>
            <a:xfrm>
              <a:off x="7461483" y="2858073"/>
              <a:ext cx="307323" cy="320087"/>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chemeClr val="bg2"/>
            </a:solidFill>
            <a:ln w="12700">
              <a:solidFill>
                <a:schemeClr val="bg1"/>
              </a:solidFill>
            </a:ln>
            <a:effectLst/>
          </p:spPr>
          <p:txBody>
            <a:bodyPr wrap="square" anchor="ctr">
              <a:noAutofit/>
            </a:bodyPr>
            <a:lstStyle/>
            <a:p>
              <a:endParaRPr lang="en-US" dirty="0">
                <a:solidFill>
                  <a:schemeClr val="tx1"/>
                </a:solidFill>
              </a:endParaRPr>
            </a:p>
          </p:txBody>
        </p:sp>
      </p:grpSp>
    </p:spTree>
    <p:extLst>
      <p:ext uri="{BB962C8B-B14F-4D97-AF65-F5344CB8AC3E}">
        <p14:creationId xmlns:p14="http://schemas.microsoft.com/office/powerpoint/2010/main" val="2575408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D88486-D1FC-440C-BBB1-CEB8874ACD42}"/>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Program comprehension:</a:t>
            </a:r>
          </a:p>
          <a:p>
            <a:pPr>
              <a:lnSpc>
                <a:spcPct val="100000"/>
              </a:lnSpc>
              <a:spcBef>
                <a:spcPts val="0"/>
              </a:spcBef>
            </a:pPr>
            <a:endParaRPr lang="en-GB" dirty="0">
              <a:solidFill>
                <a:schemeClr val="accent3"/>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ReadPerformanceCounters</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F = "PerfCounters.ini"</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S = open(</a:t>
            </a:r>
            <a:r>
              <a:rPr lang="en-GB" dirty="0" err="1">
                <a:solidFill>
                  <a:schemeClr val="accent1"/>
                </a:solidFill>
                <a:latin typeface="Consolas" panose="020B0609020204030204" pitchFamily="49" charset="0"/>
              </a:rPr>
              <a:t>F,"r</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d = </a:t>
            </a:r>
            <a:r>
              <a:rPr lang="en-GB" dirty="0" err="1">
                <a:solidFill>
                  <a:schemeClr val="accent1"/>
                </a:solidFill>
                <a:latin typeface="Consolas" panose="020B0609020204030204" pitchFamily="49" charset="0"/>
              </a:rPr>
              <a:t>S.readline</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DriverName</a:t>
            </a:r>
            <a:r>
              <a:rPr lang="en-GB" dirty="0">
                <a:solidFill>
                  <a:schemeClr val="accent1"/>
                </a:solidFill>
                <a:latin typeface="Consolas" panose="020B0609020204030204" pitchFamily="49" charset="0"/>
              </a:rPr>
              <a:t> = </a:t>
            </a:r>
            <a:r>
              <a:rPr lang="en-GB" dirty="0" err="1">
                <a:solidFill>
                  <a:schemeClr val="accent1"/>
                </a:solidFill>
                <a:latin typeface="Consolas" panose="020B0609020204030204" pitchFamily="49" charset="0"/>
              </a:rPr>
              <a:t>S.readline</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SymbolFile</a:t>
            </a:r>
            <a:r>
              <a:rPr lang="en-GB" dirty="0">
                <a:solidFill>
                  <a:schemeClr val="accent1"/>
                </a:solidFill>
                <a:latin typeface="Consolas" panose="020B0609020204030204" pitchFamily="49" charset="0"/>
              </a:rPr>
              <a:t> = </a:t>
            </a:r>
            <a:r>
              <a:rPr lang="en-GB" dirty="0" err="1">
                <a:solidFill>
                  <a:schemeClr val="accent1"/>
                </a:solidFill>
                <a:latin typeface="Consolas" panose="020B0609020204030204" pitchFamily="49" charset="0"/>
              </a:rPr>
              <a:t>S.readline</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S.readline</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S.readline</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Language1 = </a:t>
            </a:r>
            <a:r>
              <a:rPr lang="en-GB" dirty="0" err="1">
                <a:solidFill>
                  <a:schemeClr val="accent1"/>
                </a:solidFill>
                <a:latin typeface="Consolas" panose="020B0609020204030204" pitchFamily="49" charset="0"/>
              </a:rPr>
              <a:t>S.readline</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Language2 = </a:t>
            </a:r>
            <a:r>
              <a:rPr lang="en-GB" dirty="0" err="1">
                <a:solidFill>
                  <a:schemeClr val="accent1"/>
                </a:solidFill>
                <a:latin typeface="Consolas" panose="020B0609020204030204" pitchFamily="49" charset="0"/>
              </a:rPr>
              <a:t>S.readline</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Language3 = </a:t>
            </a:r>
            <a:r>
              <a:rPr lang="en-GB" dirty="0" err="1">
                <a:solidFill>
                  <a:schemeClr val="accent1"/>
                </a:solidFill>
                <a:latin typeface="Consolas" panose="020B0609020204030204" pitchFamily="49" charset="0"/>
              </a:rPr>
              <a:t>S.readline</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S.close</a:t>
            </a:r>
            <a:r>
              <a:rPr lang="en-GB" dirty="0">
                <a:solidFill>
                  <a:schemeClr val="accent1"/>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endParaRPr lang="en-GB" dirty="0">
              <a:solidFill>
                <a:schemeClr val="accent1"/>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err="1">
                <a:solidFill>
                  <a:schemeClr val="accent1"/>
                </a:solidFill>
                <a:latin typeface="Consolas" panose="020B0609020204030204" pitchFamily="49" charset="0"/>
              </a:rPr>
              <a:t>ReadPerformanceCounters</a:t>
            </a:r>
            <a:r>
              <a:rPr lang="en-GB" dirty="0">
                <a:solidFill>
                  <a:schemeClr val="accent1"/>
                </a:solidFill>
                <a:latin typeface="Consolas" panose="020B0609020204030204" pitchFamily="49" charset="0"/>
              </a:rPr>
              <a:t>()</a:t>
            </a:r>
          </a:p>
        </p:txBody>
      </p:sp>
      <p:graphicFrame>
        <p:nvGraphicFramePr>
          <p:cNvPr id="3" name="Table 3">
            <a:extLst>
              <a:ext uri="{FF2B5EF4-FFF2-40B4-BE49-F238E27FC236}">
                <a16:creationId xmlns:a16="http://schemas.microsoft.com/office/drawing/2014/main" id="{56E5A8AF-966F-40B0-85D3-DC2B80985C75}"/>
              </a:ext>
            </a:extLst>
          </p:cNvPr>
          <p:cNvGraphicFramePr>
            <a:graphicFrameLocks noGrp="1"/>
          </p:cNvGraphicFramePr>
          <p:nvPr>
            <p:extLst>
              <p:ext uri="{D42A27DB-BD31-4B8C-83A1-F6EECF244321}">
                <p14:modId xmlns:p14="http://schemas.microsoft.com/office/powerpoint/2010/main" val="2280607012"/>
              </p:ext>
            </p:extLst>
          </p:nvPr>
        </p:nvGraphicFramePr>
        <p:xfrm>
          <a:off x="5008725" y="1388916"/>
          <a:ext cx="4687723" cy="1762760"/>
        </p:xfrm>
        <a:graphic>
          <a:graphicData uri="http://schemas.openxmlformats.org/drawingml/2006/table">
            <a:tbl>
              <a:tblPr bandRow="1">
                <a:tableStyleId>{7DF18680-E054-41AD-8BC1-D1AEF772440D}</a:tableStyleId>
              </a:tblPr>
              <a:tblGrid>
                <a:gridCol w="902542">
                  <a:extLst>
                    <a:ext uri="{9D8B030D-6E8A-4147-A177-3AD203B41FA5}">
                      <a16:colId xmlns:a16="http://schemas.microsoft.com/office/drawing/2014/main" val="310575128"/>
                    </a:ext>
                  </a:extLst>
                </a:gridCol>
                <a:gridCol w="3785181">
                  <a:extLst>
                    <a:ext uri="{9D8B030D-6E8A-4147-A177-3AD203B41FA5}">
                      <a16:colId xmlns:a16="http://schemas.microsoft.com/office/drawing/2014/main" val="3128593494"/>
                    </a:ext>
                  </a:extLst>
                </a:gridCol>
              </a:tblGrid>
              <a:tr h="370840">
                <a:tc>
                  <a:txBody>
                    <a:bodyPr/>
                    <a:lstStyle/>
                    <a:p>
                      <a:pPr algn="ctr"/>
                      <a:r>
                        <a:rPr lang="en-GB" sz="1100" b="1" dirty="0">
                          <a:solidFill>
                            <a:srgbClr val="9FD468"/>
                          </a:solidFill>
                        </a:rPr>
                        <a:t>APPROACH</a:t>
                      </a:r>
                    </a:p>
                  </a:txBody>
                  <a:tcPr marT="108000"/>
                </a:tc>
                <a:tc>
                  <a:txBody>
                    <a:bodyPr/>
                    <a:lstStyle/>
                    <a:p>
                      <a:r>
                        <a:rPr lang="en-GB" sz="1100" i="0" dirty="0">
                          <a:solidFill>
                            <a:srgbClr val="595959"/>
                          </a:solidFill>
                        </a:rPr>
                        <a:t>Lines 9-11 store values from the file in variables. Given that the number of data items in the file is variable, suggest a better way of storing this data in memory.</a:t>
                      </a:r>
                    </a:p>
                  </a:txBody>
                  <a:tcPr anchor="ctr"/>
                </a:tc>
                <a:extLst>
                  <a:ext uri="{0D108BD9-81ED-4DB2-BD59-A6C34878D82A}">
                    <a16:rowId xmlns:a16="http://schemas.microsoft.com/office/drawing/2014/main" val="2913547773"/>
                  </a:ext>
                </a:extLst>
              </a:tr>
              <a:tr h="370840">
                <a:tc rowSpan="3">
                  <a:txBody>
                    <a:bodyPr/>
                    <a:lstStyle/>
                    <a:p>
                      <a:pPr algn="ctr"/>
                      <a:endParaRPr lang="en-GB" sz="1100" dirty="0">
                        <a:solidFill>
                          <a:srgbClr val="52647F"/>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2293633670"/>
                  </a:ext>
                </a:extLst>
              </a:tr>
              <a:tr h="370840">
                <a:tc vMerge="1">
                  <a:txBody>
                    <a:bodyPr/>
                    <a:lstStyle/>
                    <a:p>
                      <a:pPr algn="ctr"/>
                      <a:endParaRPr lang="en-GB" sz="1100" dirty="0">
                        <a:solidFill>
                          <a:srgbClr val="52647F"/>
                        </a:solidFill>
                      </a:endParaRPr>
                    </a:p>
                  </a:txBody>
                  <a:tcPr anchor="ctr"/>
                </a:tc>
                <a:tc>
                  <a:txBody>
                    <a:bodyPr/>
                    <a:lstStyle/>
                    <a:p>
                      <a:r>
                        <a:rPr lang="en-GB" sz="1100" i="0" kern="1200" dirty="0">
                          <a:solidFill>
                            <a:srgbClr val="595959"/>
                          </a:solidFill>
                          <a:latin typeface="+mn-lt"/>
                          <a:ea typeface="+mn-ea"/>
                          <a:cs typeface="+mn-cs"/>
                        </a:rPr>
                        <a:t>What additional code structure would you recommend using to ensure that the program is robust?</a:t>
                      </a:r>
                    </a:p>
                  </a:txBody>
                  <a:tcPr anchor="ctr"/>
                </a:tc>
                <a:extLst>
                  <a:ext uri="{0D108BD9-81ED-4DB2-BD59-A6C34878D82A}">
                    <a16:rowId xmlns:a16="http://schemas.microsoft.com/office/drawing/2014/main" val="1067384219"/>
                  </a:ext>
                </a:extLst>
              </a:tr>
              <a:tr h="370840">
                <a:tc vMerge="1">
                  <a:txBody>
                    <a:bodyPr/>
                    <a:lstStyle/>
                    <a:p>
                      <a:pPr algn="ctr"/>
                      <a:endParaRPr lang="en-GB" sz="1100" dirty="0">
                        <a:solidFill>
                          <a:srgbClr val="52647F"/>
                        </a:solidFill>
                      </a:endParaRPr>
                    </a:p>
                  </a:txBody>
                  <a:tcPr anchor="ctr"/>
                </a:tc>
                <a:tc>
                  <a:txBody>
                    <a:bodyPr/>
                    <a:lstStyle/>
                    <a:p>
                      <a:endParaRPr lang="en-GB" sz="1100" i="0" kern="1200" dirty="0">
                        <a:solidFill>
                          <a:srgbClr val="595959"/>
                        </a:solidFill>
                        <a:latin typeface="+mn-lt"/>
                        <a:ea typeface="+mn-ea"/>
                        <a:cs typeface="+mn-cs"/>
                      </a:endParaRPr>
                    </a:p>
                  </a:txBody>
                  <a:tcPr anchor="ctr"/>
                </a:tc>
                <a:extLst>
                  <a:ext uri="{0D108BD9-81ED-4DB2-BD59-A6C34878D82A}">
                    <a16:rowId xmlns:a16="http://schemas.microsoft.com/office/drawing/2014/main" val="4138356122"/>
                  </a:ext>
                </a:extLst>
              </a:tr>
            </a:tbl>
          </a:graphicData>
        </a:graphic>
      </p:graphicFrame>
      <p:grpSp>
        <p:nvGrpSpPr>
          <p:cNvPr id="4" name="Group 3">
            <a:extLst>
              <a:ext uri="{FF2B5EF4-FFF2-40B4-BE49-F238E27FC236}">
                <a16:creationId xmlns:a16="http://schemas.microsoft.com/office/drawing/2014/main" id="{DEC10807-8E36-4CB1-B2AA-8EF9B74FCCBB}"/>
              </a:ext>
            </a:extLst>
          </p:cNvPr>
          <p:cNvGrpSpPr/>
          <p:nvPr/>
        </p:nvGrpSpPr>
        <p:grpSpPr>
          <a:xfrm>
            <a:off x="5070475" y="2088909"/>
            <a:ext cx="782293" cy="586596"/>
            <a:chOff x="8442664" y="2594055"/>
            <a:chExt cx="782293" cy="586596"/>
          </a:xfrm>
        </p:grpSpPr>
        <p:sp>
          <p:nvSpPr>
            <p:cNvPr id="5" name="Freeform 78">
              <a:extLst>
                <a:ext uri="{FF2B5EF4-FFF2-40B4-BE49-F238E27FC236}">
                  <a16:creationId xmlns:a16="http://schemas.microsoft.com/office/drawing/2014/main" id="{4272D2CB-16C3-45A1-90D3-46FEA890C254}"/>
                </a:ext>
              </a:extLst>
            </p:cNvPr>
            <p:cNvSpPr>
              <a:spLocks noChangeArrowheads="1"/>
            </p:cNvSpPr>
            <p:nvPr/>
          </p:nvSpPr>
          <p:spPr bwMode="auto">
            <a:xfrm>
              <a:off x="8449641" y="2858073"/>
              <a:ext cx="324184" cy="227077"/>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6" name="Freeform 76">
              <a:extLst>
                <a:ext uri="{FF2B5EF4-FFF2-40B4-BE49-F238E27FC236}">
                  <a16:creationId xmlns:a16="http://schemas.microsoft.com/office/drawing/2014/main" id="{09BEE738-A668-433E-89CD-42D52B7BEDF9}"/>
                </a:ext>
              </a:extLst>
            </p:cNvPr>
            <p:cNvSpPr>
              <a:spLocks noChangeArrowheads="1"/>
            </p:cNvSpPr>
            <p:nvPr/>
          </p:nvSpPr>
          <p:spPr bwMode="auto">
            <a:xfrm>
              <a:off x="8985101" y="2608108"/>
              <a:ext cx="214226" cy="314751"/>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rgbClr val="9FD468"/>
            </a:solidFill>
            <a:ln w="12700">
              <a:solidFill>
                <a:schemeClr val="bg1"/>
              </a:solidFill>
            </a:ln>
            <a:effectLst/>
          </p:spPr>
          <p:txBody>
            <a:bodyPr wrap="square" anchor="ctr">
              <a:noAutofit/>
            </a:bodyPr>
            <a:lstStyle/>
            <a:p>
              <a:endParaRPr lang="en-US"/>
            </a:p>
          </p:txBody>
        </p:sp>
        <p:sp>
          <p:nvSpPr>
            <p:cNvPr id="7" name="Freeform 73">
              <a:extLst>
                <a:ext uri="{FF2B5EF4-FFF2-40B4-BE49-F238E27FC236}">
                  <a16:creationId xmlns:a16="http://schemas.microsoft.com/office/drawing/2014/main" id="{6993920D-ABEB-40BA-8178-ADA78AB47A9E}"/>
                </a:ext>
              </a:extLst>
            </p:cNvPr>
            <p:cNvSpPr>
              <a:spLocks noChangeArrowheads="1"/>
            </p:cNvSpPr>
            <p:nvPr/>
          </p:nvSpPr>
          <p:spPr bwMode="auto">
            <a:xfrm>
              <a:off x="8643201" y="2594055"/>
              <a:ext cx="405382" cy="263944"/>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8" name="Freeform 71">
              <a:extLst>
                <a:ext uri="{FF2B5EF4-FFF2-40B4-BE49-F238E27FC236}">
                  <a16:creationId xmlns:a16="http://schemas.microsoft.com/office/drawing/2014/main" id="{192F8091-24E6-45D8-911F-D560C4203934}"/>
                </a:ext>
              </a:extLst>
            </p:cNvPr>
            <p:cNvSpPr>
              <a:spLocks noChangeArrowheads="1"/>
            </p:cNvSpPr>
            <p:nvPr/>
          </p:nvSpPr>
          <p:spPr bwMode="auto">
            <a:xfrm>
              <a:off x="8442664" y="2616203"/>
              <a:ext cx="264671" cy="306656"/>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9" name="Freeform 132">
              <a:extLst>
                <a:ext uri="{FF2B5EF4-FFF2-40B4-BE49-F238E27FC236}">
                  <a16:creationId xmlns:a16="http://schemas.microsoft.com/office/drawing/2014/main" id="{518F1498-4414-4909-B8C6-0E438B67A2F3}"/>
                </a:ext>
              </a:extLst>
            </p:cNvPr>
            <p:cNvSpPr>
              <a:spLocks noChangeArrowheads="1"/>
            </p:cNvSpPr>
            <p:nvPr/>
          </p:nvSpPr>
          <p:spPr bwMode="auto">
            <a:xfrm>
              <a:off x="8707410" y="2793213"/>
              <a:ext cx="278270" cy="387438"/>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670878 w 2950116"/>
                <a:gd name="connsiteY21" fmla="*/ 7407439 h 7407439"/>
                <a:gd name="connsiteX22" fmla="*/ 2416893 w 2950116"/>
                <a:gd name="connsiteY22" fmla="*/ 7407439 h 7407439"/>
                <a:gd name="connsiteX23" fmla="*/ 2416893 w 2950116"/>
                <a:gd name="connsiteY23" fmla="*/ 5801796 h 7407439"/>
                <a:gd name="connsiteX24" fmla="*/ 2416893 w 2950116"/>
                <a:gd name="connsiteY24" fmla="*/ 5796942 h 7407439"/>
                <a:gd name="connsiteX25" fmla="*/ 2416970 w 2950116"/>
                <a:gd name="connsiteY25" fmla="*/ 5796942 h 7407439"/>
                <a:gd name="connsiteX26" fmla="*/ 2422053 w 2950116"/>
                <a:gd name="connsiteY26" fmla="*/ 5478203 h 7407439"/>
                <a:gd name="connsiteX27" fmla="*/ 2451970 w 2950116"/>
                <a:gd name="connsiteY27" fmla="*/ 4996471 h 7407439"/>
                <a:gd name="connsiteX28" fmla="*/ 2435825 w 2950116"/>
                <a:gd name="connsiteY28" fmla="*/ 4867539 h 7407439"/>
                <a:gd name="connsiteX29" fmla="*/ 2384023 w 2950116"/>
                <a:gd name="connsiteY29" fmla="*/ 4747345 h 7407439"/>
                <a:gd name="connsiteX30" fmla="*/ 2384023 w 2950116"/>
                <a:gd name="connsiteY30" fmla="*/ 4747343 h 7407439"/>
                <a:gd name="connsiteX31" fmla="*/ 2322701 w 2950116"/>
                <a:gd name="connsiteY31" fmla="*/ 4605061 h 7407439"/>
                <a:gd name="connsiteX32" fmla="*/ 2021085 w 2950116"/>
                <a:gd name="connsiteY32" fmla="*/ 4081129 h 7407439"/>
                <a:gd name="connsiteX33" fmla="*/ 1984288 w 2950116"/>
                <a:gd name="connsiteY33" fmla="*/ 4029127 h 7407439"/>
                <a:gd name="connsiteX34" fmla="*/ 1965208 w 2950116"/>
                <a:gd name="connsiteY34" fmla="*/ 4002163 h 7407439"/>
                <a:gd name="connsiteX35" fmla="*/ 1712277 w 2950116"/>
                <a:gd name="connsiteY35" fmla="*/ 3699169 h 7407439"/>
                <a:gd name="connsiteX36" fmla="*/ 1079506 w 2950116"/>
                <a:gd name="connsiteY36" fmla="*/ 2973343 h 7407439"/>
                <a:gd name="connsiteX37" fmla="*/ 52886 w 2950116"/>
                <a:gd name="connsiteY37" fmla="*/ 3106375 h 7407439"/>
                <a:gd name="connsiteX38" fmla="*/ 0 w 2950116"/>
                <a:gd name="connsiteY38" fmla="*/ 3095038 h 7407439"/>
                <a:gd name="connsiteX39" fmla="*/ 0 w 2950116"/>
                <a:gd name="connsiteY39" fmla="*/ 2539038 h 7407439"/>
                <a:gd name="connsiteX40" fmla="*/ 277455 w 2950116"/>
                <a:gd name="connsiteY40" fmla="*/ 2673869 h 7407439"/>
                <a:gd name="connsiteX41" fmla="*/ 693638 w 2950116"/>
                <a:gd name="connsiteY41" fmla="*/ 2150226 h 7407439"/>
                <a:gd name="connsiteX42" fmla="*/ 277455 w 2950116"/>
                <a:gd name="connsiteY42" fmla="*/ 1626584 h 7407439"/>
                <a:gd name="connsiteX43" fmla="*/ 0 w 2950116"/>
                <a:gd name="connsiteY43" fmla="*/ 1761413 h 7407439"/>
                <a:gd name="connsiteX44" fmla="*/ 0 w 2950116"/>
                <a:gd name="connsiteY44" fmla="*/ 686693 h 7407439"/>
                <a:gd name="connsiteX45" fmla="*/ 1083956 w 2950116"/>
                <a:gd name="connsiteY45" fmla="*/ 686693 h 7407439"/>
                <a:gd name="connsiteX46" fmla="*/ 956985 w 2950116"/>
                <a:gd name="connsiteY46" fmla="*/ 416249 h 7407439"/>
                <a:gd name="connsiteX47" fmla="*/ 1480544 w 2950116"/>
                <a:gd name="connsiteY47"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416893 w 2950116"/>
                <a:gd name="connsiteY21" fmla="*/ 7407439 h 7407439"/>
                <a:gd name="connsiteX22" fmla="*/ 2416893 w 2950116"/>
                <a:gd name="connsiteY22" fmla="*/ 5801796 h 7407439"/>
                <a:gd name="connsiteX23" fmla="*/ 2416893 w 2950116"/>
                <a:gd name="connsiteY23" fmla="*/ 5796942 h 7407439"/>
                <a:gd name="connsiteX24" fmla="*/ 2416970 w 2950116"/>
                <a:gd name="connsiteY24" fmla="*/ 5796942 h 7407439"/>
                <a:gd name="connsiteX25" fmla="*/ 2422053 w 2950116"/>
                <a:gd name="connsiteY25" fmla="*/ 5478203 h 7407439"/>
                <a:gd name="connsiteX26" fmla="*/ 2451970 w 2950116"/>
                <a:gd name="connsiteY26" fmla="*/ 4996471 h 7407439"/>
                <a:gd name="connsiteX27" fmla="*/ 2435825 w 2950116"/>
                <a:gd name="connsiteY27" fmla="*/ 4867539 h 7407439"/>
                <a:gd name="connsiteX28" fmla="*/ 2384023 w 2950116"/>
                <a:gd name="connsiteY28" fmla="*/ 4747345 h 7407439"/>
                <a:gd name="connsiteX29" fmla="*/ 2384023 w 2950116"/>
                <a:gd name="connsiteY29" fmla="*/ 4747343 h 7407439"/>
                <a:gd name="connsiteX30" fmla="*/ 2322701 w 2950116"/>
                <a:gd name="connsiteY30" fmla="*/ 4605061 h 7407439"/>
                <a:gd name="connsiteX31" fmla="*/ 2021085 w 2950116"/>
                <a:gd name="connsiteY31" fmla="*/ 4081129 h 7407439"/>
                <a:gd name="connsiteX32" fmla="*/ 1984288 w 2950116"/>
                <a:gd name="connsiteY32" fmla="*/ 4029127 h 7407439"/>
                <a:gd name="connsiteX33" fmla="*/ 1965208 w 2950116"/>
                <a:gd name="connsiteY33" fmla="*/ 4002163 h 7407439"/>
                <a:gd name="connsiteX34" fmla="*/ 1712277 w 2950116"/>
                <a:gd name="connsiteY34" fmla="*/ 3699169 h 7407439"/>
                <a:gd name="connsiteX35" fmla="*/ 1079506 w 2950116"/>
                <a:gd name="connsiteY35" fmla="*/ 2973343 h 7407439"/>
                <a:gd name="connsiteX36" fmla="*/ 52886 w 2950116"/>
                <a:gd name="connsiteY36" fmla="*/ 3106375 h 7407439"/>
                <a:gd name="connsiteX37" fmla="*/ 0 w 2950116"/>
                <a:gd name="connsiteY37" fmla="*/ 3095038 h 7407439"/>
                <a:gd name="connsiteX38" fmla="*/ 0 w 2950116"/>
                <a:gd name="connsiteY38" fmla="*/ 2539038 h 7407439"/>
                <a:gd name="connsiteX39" fmla="*/ 277455 w 2950116"/>
                <a:gd name="connsiteY39" fmla="*/ 2673869 h 7407439"/>
                <a:gd name="connsiteX40" fmla="*/ 693638 w 2950116"/>
                <a:gd name="connsiteY40" fmla="*/ 2150226 h 7407439"/>
                <a:gd name="connsiteX41" fmla="*/ 277455 w 2950116"/>
                <a:gd name="connsiteY41" fmla="*/ 1626584 h 7407439"/>
                <a:gd name="connsiteX42" fmla="*/ 0 w 2950116"/>
                <a:gd name="connsiteY42" fmla="*/ 1761413 h 7407439"/>
                <a:gd name="connsiteX43" fmla="*/ 0 w 2950116"/>
                <a:gd name="connsiteY43" fmla="*/ 686693 h 7407439"/>
                <a:gd name="connsiteX44" fmla="*/ 1083956 w 2950116"/>
                <a:gd name="connsiteY44" fmla="*/ 686693 h 7407439"/>
                <a:gd name="connsiteX45" fmla="*/ 956985 w 2950116"/>
                <a:gd name="connsiteY45" fmla="*/ 416249 h 7407439"/>
                <a:gd name="connsiteX46" fmla="*/ 1480544 w 2950116"/>
                <a:gd name="connsiteY46" fmla="*/ 0 h 7407439"/>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924863 w 2950116"/>
                <a:gd name="connsiteY20" fmla="*/ 5801796 h 5801796"/>
                <a:gd name="connsiteX21" fmla="*/ 2416893 w 2950116"/>
                <a:gd name="connsiteY21" fmla="*/ 5801796 h 5801796"/>
                <a:gd name="connsiteX22" fmla="*/ 2416893 w 2950116"/>
                <a:gd name="connsiteY22" fmla="*/ 5796942 h 5801796"/>
                <a:gd name="connsiteX23" fmla="*/ 2416970 w 2950116"/>
                <a:gd name="connsiteY23" fmla="*/ 5796942 h 5801796"/>
                <a:gd name="connsiteX24" fmla="*/ 2422053 w 2950116"/>
                <a:gd name="connsiteY24" fmla="*/ 5478203 h 5801796"/>
                <a:gd name="connsiteX25" fmla="*/ 2451970 w 2950116"/>
                <a:gd name="connsiteY25" fmla="*/ 4996471 h 5801796"/>
                <a:gd name="connsiteX26" fmla="*/ 2435825 w 2950116"/>
                <a:gd name="connsiteY26" fmla="*/ 4867539 h 5801796"/>
                <a:gd name="connsiteX27" fmla="*/ 2384023 w 2950116"/>
                <a:gd name="connsiteY27" fmla="*/ 4747345 h 5801796"/>
                <a:gd name="connsiteX28" fmla="*/ 2384023 w 2950116"/>
                <a:gd name="connsiteY28" fmla="*/ 4747343 h 5801796"/>
                <a:gd name="connsiteX29" fmla="*/ 2322701 w 2950116"/>
                <a:gd name="connsiteY29" fmla="*/ 4605061 h 5801796"/>
                <a:gd name="connsiteX30" fmla="*/ 2021085 w 2950116"/>
                <a:gd name="connsiteY30" fmla="*/ 4081129 h 5801796"/>
                <a:gd name="connsiteX31" fmla="*/ 1984288 w 2950116"/>
                <a:gd name="connsiteY31" fmla="*/ 4029127 h 5801796"/>
                <a:gd name="connsiteX32" fmla="*/ 1965208 w 2950116"/>
                <a:gd name="connsiteY32" fmla="*/ 4002163 h 5801796"/>
                <a:gd name="connsiteX33" fmla="*/ 1712277 w 2950116"/>
                <a:gd name="connsiteY33" fmla="*/ 3699169 h 5801796"/>
                <a:gd name="connsiteX34" fmla="*/ 1079506 w 2950116"/>
                <a:gd name="connsiteY34" fmla="*/ 2973343 h 5801796"/>
                <a:gd name="connsiteX35" fmla="*/ 52886 w 2950116"/>
                <a:gd name="connsiteY35" fmla="*/ 3106375 h 5801796"/>
                <a:gd name="connsiteX36" fmla="*/ 0 w 2950116"/>
                <a:gd name="connsiteY36" fmla="*/ 3095038 h 5801796"/>
                <a:gd name="connsiteX37" fmla="*/ 0 w 2950116"/>
                <a:gd name="connsiteY37" fmla="*/ 2539038 h 5801796"/>
                <a:gd name="connsiteX38" fmla="*/ 277455 w 2950116"/>
                <a:gd name="connsiteY38" fmla="*/ 2673869 h 5801796"/>
                <a:gd name="connsiteX39" fmla="*/ 693638 w 2950116"/>
                <a:gd name="connsiteY39" fmla="*/ 2150226 h 5801796"/>
                <a:gd name="connsiteX40" fmla="*/ 277455 w 2950116"/>
                <a:gd name="connsiteY40" fmla="*/ 1626584 h 5801796"/>
                <a:gd name="connsiteX41" fmla="*/ 0 w 2950116"/>
                <a:gd name="connsiteY41" fmla="*/ 1761413 h 5801796"/>
                <a:gd name="connsiteX42" fmla="*/ 0 w 2950116"/>
                <a:gd name="connsiteY42" fmla="*/ 686693 h 5801796"/>
                <a:gd name="connsiteX43" fmla="*/ 1083956 w 2950116"/>
                <a:gd name="connsiteY43" fmla="*/ 686693 h 5801796"/>
                <a:gd name="connsiteX44" fmla="*/ 956985 w 2950116"/>
                <a:gd name="connsiteY44" fmla="*/ 416249 h 5801796"/>
                <a:gd name="connsiteX45" fmla="*/ 1480544 w 2950116"/>
                <a:gd name="connsiteY4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416893 w 2950116"/>
                <a:gd name="connsiteY20" fmla="*/ 5801796 h 5801796"/>
                <a:gd name="connsiteX21" fmla="*/ 2416893 w 2950116"/>
                <a:gd name="connsiteY21" fmla="*/ 5796942 h 5801796"/>
                <a:gd name="connsiteX22" fmla="*/ 2416970 w 2950116"/>
                <a:gd name="connsiteY22" fmla="*/ 5796942 h 5801796"/>
                <a:gd name="connsiteX23" fmla="*/ 2422053 w 2950116"/>
                <a:gd name="connsiteY23" fmla="*/ 5478203 h 5801796"/>
                <a:gd name="connsiteX24" fmla="*/ 2451970 w 2950116"/>
                <a:gd name="connsiteY24" fmla="*/ 4996471 h 5801796"/>
                <a:gd name="connsiteX25" fmla="*/ 2435825 w 2950116"/>
                <a:gd name="connsiteY25" fmla="*/ 4867539 h 5801796"/>
                <a:gd name="connsiteX26" fmla="*/ 2384023 w 2950116"/>
                <a:gd name="connsiteY26" fmla="*/ 4747345 h 5801796"/>
                <a:gd name="connsiteX27" fmla="*/ 2384023 w 2950116"/>
                <a:gd name="connsiteY27" fmla="*/ 4747343 h 5801796"/>
                <a:gd name="connsiteX28" fmla="*/ 2322701 w 2950116"/>
                <a:gd name="connsiteY28" fmla="*/ 4605061 h 5801796"/>
                <a:gd name="connsiteX29" fmla="*/ 2021085 w 2950116"/>
                <a:gd name="connsiteY29" fmla="*/ 4081129 h 5801796"/>
                <a:gd name="connsiteX30" fmla="*/ 1984288 w 2950116"/>
                <a:gd name="connsiteY30" fmla="*/ 4029127 h 5801796"/>
                <a:gd name="connsiteX31" fmla="*/ 1965208 w 2950116"/>
                <a:gd name="connsiteY31" fmla="*/ 4002163 h 5801796"/>
                <a:gd name="connsiteX32" fmla="*/ 1712277 w 2950116"/>
                <a:gd name="connsiteY32" fmla="*/ 3699169 h 5801796"/>
                <a:gd name="connsiteX33" fmla="*/ 1079506 w 2950116"/>
                <a:gd name="connsiteY33" fmla="*/ 2973343 h 5801796"/>
                <a:gd name="connsiteX34" fmla="*/ 52886 w 2950116"/>
                <a:gd name="connsiteY34" fmla="*/ 3106375 h 5801796"/>
                <a:gd name="connsiteX35" fmla="*/ 0 w 2950116"/>
                <a:gd name="connsiteY35" fmla="*/ 3095038 h 5801796"/>
                <a:gd name="connsiteX36" fmla="*/ 0 w 2950116"/>
                <a:gd name="connsiteY36" fmla="*/ 2539038 h 5801796"/>
                <a:gd name="connsiteX37" fmla="*/ 277455 w 2950116"/>
                <a:gd name="connsiteY37" fmla="*/ 2673869 h 5801796"/>
                <a:gd name="connsiteX38" fmla="*/ 693638 w 2950116"/>
                <a:gd name="connsiteY38" fmla="*/ 2150226 h 5801796"/>
                <a:gd name="connsiteX39" fmla="*/ 277455 w 2950116"/>
                <a:gd name="connsiteY39" fmla="*/ 1626584 h 5801796"/>
                <a:gd name="connsiteX40" fmla="*/ 0 w 2950116"/>
                <a:gd name="connsiteY40" fmla="*/ 1761413 h 5801796"/>
                <a:gd name="connsiteX41" fmla="*/ 0 w 2950116"/>
                <a:gd name="connsiteY41" fmla="*/ 686693 h 5801796"/>
                <a:gd name="connsiteX42" fmla="*/ 1083956 w 2950116"/>
                <a:gd name="connsiteY42" fmla="*/ 686693 h 5801796"/>
                <a:gd name="connsiteX43" fmla="*/ 956985 w 2950116"/>
                <a:gd name="connsiteY43" fmla="*/ 416249 h 5801796"/>
                <a:gd name="connsiteX44" fmla="*/ 1480544 w 2950116"/>
                <a:gd name="connsiteY4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416893 w 2950116"/>
                <a:gd name="connsiteY19" fmla="*/ 5801796 h 5801796"/>
                <a:gd name="connsiteX20" fmla="*/ 2416893 w 2950116"/>
                <a:gd name="connsiteY20" fmla="*/ 5796942 h 5801796"/>
                <a:gd name="connsiteX21" fmla="*/ 2416970 w 2950116"/>
                <a:gd name="connsiteY21" fmla="*/ 5796942 h 5801796"/>
                <a:gd name="connsiteX22" fmla="*/ 2422053 w 2950116"/>
                <a:gd name="connsiteY22" fmla="*/ 5478203 h 5801796"/>
                <a:gd name="connsiteX23" fmla="*/ 2451970 w 2950116"/>
                <a:gd name="connsiteY23" fmla="*/ 4996471 h 5801796"/>
                <a:gd name="connsiteX24" fmla="*/ 2435825 w 2950116"/>
                <a:gd name="connsiteY24" fmla="*/ 4867539 h 5801796"/>
                <a:gd name="connsiteX25" fmla="*/ 2384023 w 2950116"/>
                <a:gd name="connsiteY25" fmla="*/ 4747345 h 5801796"/>
                <a:gd name="connsiteX26" fmla="*/ 2384023 w 2950116"/>
                <a:gd name="connsiteY26" fmla="*/ 4747343 h 5801796"/>
                <a:gd name="connsiteX27" fmla="*/ 2322701 w 2950116"/>
                <a:gd name="connsiteY27" fmla="*/ 4605061 h 5801796"/>
                <a:gd name="connsiteX28" fmla="*/ 2021085 w 2950116"/>
                <a:gd name="connsiteY28" fmla="*/ 4081129 h 5801796"/>
                <a:gd name="connsiteX29" fmla="*/ 1984288 w 2950116"/>
                <a:gd name="connsiteY29" fmla="*/ 4029127 h 5801796"/>
                <a:gd name="connsiteX30" fmla="*/ 1965208 w 2950116"/>
                <a:gd name="connsiteY30" fmla="*/ 4002163 h 5801796"/>
                <a:gd name="connsiteX31" fmla="*/ 1712277 w 2950116"/>
                <a:gd name="connsiteY31" fmla="*/ 3699169 h 5801796"/>
                <a:gd name="connsiteX32" fmla="*/ 1079506 w 2950116"/>
                <a:gd name="connsiteY32" fmla="*/ 2973343 h 5801796"/>
                <a:gd name="connsiteX33" fmla="*/ 52886 w 2950116"/>
                <a:gd name="connsiteY33" fmla="*/ 3106375 h 5801796"/>
                <a:gd name="connsiteX34" fmla="*/ 0 w 2950116"/>
                <a:gd name="connsiteY34" fmla="*/ 3095038 h 5801796"/>
                <a:gd name="connsiteX35" fmla="*/ 0 w 2950116"/>
                <a:gd name="connsiteY35" fmla="*/ 2539038 h 5801796"/>
                <a:gd name="connsiteX36" fmla="*/ 277455 w 2950116"/>
                <a:gd name="connsiteY36" fmla="*/ 2673869 h 5801796"/>
                <a:gd name="connsiteX37" fmla="*/ 693638 w 2950116"/>
                <a:gd name="connsiteY37" fmla="*/ 2150226 h 5801796"/>
                <a:gd name="connsiteX38" fmla="*/ 277455 w 2950116"/>
                <a:gd name="connsiteY38" fmla="*/ 1626584 h 5801796"/>
                <a:gd name="connsiteX39" fmla="*/ 0 w 2950116"/>
                <a:gd name="connsiteY39" fmla="*/ 1761413 h 5801796"/>
                <a:gd name="connsiteX40" fmla="*/ 0 w 2950116"/>
                <a:gd name="connsiteY40" fmla="*/ 686693 h 5801796"/>
                <a:gd name="connsiteX41" fmla="*/ 1083956 w 2950116"/>
                <a:gd name="connsiteY41" fmla="*/ 686693 h 5801796"/>
                <a:gd name="connsiteX42" fmla="*/ 956985 w 2950116"/>
                <a:gd name="connsiteY42" fmla="*/ 416249 h 5801796"/>
                <a:gd name="connsiteX43" fmla="*/ 1480544 w 2950116"/>
                <a:gd name="connsiteY4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322701 w 2950116"/>
                <a:gd name="connsiteY26" fmla="*/ 4605061 h 5801796"/>
                <a:gd name="connsiteX27" fmla="*/ 2021085 w 2950116"/>
                <a:gd name="connsiteY27" fmla="*/ 4081129 h 5801796"/>
                <a:gd name="connsiteX28" fmla="*/ 1984288 w 2950116"/>
                <a:gd name="connsiteY28" fmla="*/ 4029127 h 5801796"/>
                <a:gd name="connsiteX29" fmla="*/ 1965208 w 2950116"/>
                <a:gd name="connsiteY29" fmla="*/ 4002163 h 5801796"/>
                <a:gd name="connsiteX30" fmla="*/ 1712277 w 2950116"/>
                <a:gd name="connsiteY30" fmla="*/ 3699169 h 5801796"/>
                <a:gd name="connsiteX31" fmla="*/ 1079506 w 2950116"/>
                <a:gd name="connsiteY31" fmla="*/ 2973343 h 5801796"/>
                <a:gd name="connsiteX32" fmla="*/ 52886 w 2950116"/>
                <a:gd name="connsiteY32" fmla="*/ 3106375 h 5801796"/>
                <a:gd name="connsiteX33" fmla="*/ 0 w 2950116"/>
                <a:gd name="connsiteY33" fmla="*/ 3095038 h 5801796"/>
                <a:gd name="connsiteX34" fmla="*/ 0 w 2950116"/>
                <a:gd name="connsiteY34" fmla="*/ 2539038 h 5801796"/>
                <a:gd name="connsiteX35" fmla="*/ 277455 w 2950116"/>
                <a:gd name="connsiteY35" fmla="*/ 2673869 h 5801796"/>
                <a:gd name="connsiteX36" fmla="*/ 693638 w 2950116"/>
                <a:gd name="connsiteY36" fmla="*/ 2150226 h 5801796"/>
                <a:gd name="connsiteX37" fmla="*/ 277455 w 2950116"/>
                <a:gd name="connsiteY37" fmla="*/ 1626584 h 5801796"/>
                <a:gd name="connsiteX38" fmla="*/ 0 w 2950116"/>
                <a:gd name="connsiteY38" fmla="*/ 1761413 h 5801796"/>
                <a:gd name="connsiteX39" fmla="*/ 0 w 2950116"/>
                <a:gd name="connsiteY39" fmla="*/ 686693 h 5801796"/>
                <a:gd name="connsiteX40" fmla="*/ 1083956 w 2950116"/>
                <a:gd name="connsiteY40" fmla="*/ 686693 h 5801796"/>
                <a:gd name="connsiteX41" fmla="*/ 956985 w 2950116"/>
                <a:gd name="connsiteY41" fmla="*/ 416249 h 5801796"/>
                <a:gd name="connsiteX42" fmla="*/ 1480544 w 2950116"/>
                <a:gd name="connsiteY4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021085 w 2950116"/>
                <a:gd name="connsiteY26" fmla="*/ 4081129 h 5801796"/>
                <a:gd name="connsiteX27" fmla="*/ 1984288 w 2950116"/>
                <a:gd name="connsiteY27" fmla="*/ 4029127 h 5801796"/>
                <a:gd name="connsiteX28" fmla="*/ 1965208 w 2950116"/>
                <a:gd name="connsiteY28" fmla="*/ 4002163 h 5801796"/>
                <a:gd name="connsiteX29" fmla="*/ 1712277 w 2950116"/>
                <a:gd name="connsiteY29" fmla="*/ 3699169 h 5801796"/>
                <a:gd name="connsiteX30" fmla="*/ 1079506 w 2950116"/>
                <a:gd name="connsiteY30" fmla="*/ 2973343 h 5801796"/>
                <a:gd name="connsiteX31" fmla="*/ 52886 w 2950116"/>
                <a:gd name="connsiteY31" fmla="*/ 3106375 h 5801796"/>
                <a:gd name="connsiteX32" fmla="*/ 0 w 2950116"/>
                <a:gd name="connsiteY32" fmla="*/ 3095038 h 5801796"/>
                <a:gd name="connsiteX33" fmla="*/ 0 w 2950116"/>
                <a:gd name="connsiteY33" fmla="*/ 2539038 h 5801796"/>
                <a:gd name="connsiteX34" fmla="*/ 277455 w 2950116"/>
                <a:gd name="connsiteY34" fmla="*/ 2673869 h 5801796"/>
                <a:gd name="connsiteX35" fmla="*/ 693638 w 2950116"/>
                <a:gd name="connsiteY35" fmla="*/ 2150226 h 5801796"/>
                <a:gd name="connsiteX36" fmla="*/ 277455 w 2950116"/>
                <a:gd name="connsiteY36" fmla="*/ 1626584 h 5801796"/>
                <a:gd name="connsiteX37" fmla="*/ 0 w 2950116"/>
                <a:gd name="connsiteY37" fmla="*/ 1761413 h 5801796"/>
                <a:gd name="connsiteX38" fmla="*/ 0 w 2950116"/>
                <a:gd name="connsiteY38" fmla="*/ 686693 h 5801796"/>
                <a:gd name="connsiteX39" fmla="*/ 1083956 w 2950116"/>
                <a:gd name="connsiteY39" fmla="*/ 686693 h 5801796"/>
                <a:gd name="connsiteX40" fmla="*/ 956985 w 2950116"/>
                <a:gd name="connsiteY40" fmla="*/ 416249 h 5801796"/>
                <a:gd name="connsiteX41" fmla="*/ 1480544 w 2950116"/>
                <a:gd name="connsiteY4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021085 w 2950116"/>
                <a:gd name="connsiteY25" fmla="*/ 4081129 h 5801796"/>
                <a:gd name="connsiteX26" fmla="*/ 1984288 w 2950116"/>
                <a:gd name="connsiteY26" fmla="*/ 4029127 h 5801796"/>
                <a:gd name="connsiteX27" fmla="*/ 1965208 w 2950116"/>
                <a:gd name="connsiteY27" fmla="*/ 4002163 h 5801796"/>
                <a:gd name="connsiteX28" fmla="*/ 1712277 w 2950116"/>
                <a:gd name="connsiteY28" fmla="*/ 3699169 h 5801796"/>
                <a:gd name="connsiteX29" fmla="*/ 1079506 w 2950116"/>
                <a:gd name="connsiteY29" fmla="*/ 2973343 h 5801796"/>
                <a:gd name="connsiteX30" fmla="*/ 52886 w 2950116"/>
                <a:gd name="connsiteY30" fmla="*/ 3106375 h 5801796"/>
                <a:gd name="connsiteX31" fmla="*/ 0 w 2950116"/>
                <a:gd name="connsiteY31" fmla="*/ 3095038 h 5801796"/>
                <a:gd name="connsiteX32" fmla="*/ 0 w 2950116"/>
                <a:gd name="connsiteY32" fmla="*/ 2539038 h 5801796"/>
                <a:gd name="connsiteX33" fmla="*/ 277455 w 2950116"/>
                <a:gd name="connsiteY33" fmla="*/ 2673869 h 5801796"/>
                <a:gd name="connsiteX34" fmla="*/ 693638 w 2950116"/>
                <a:gd name="connsiteY34" fmla="*/ 2150226 h 5801796"/>
                <a:gd name="connsiteX35" fmla="*/ 277455 w 2950116"/>
                <a:gd name="connsiteY35" fmla="*/ 1626584 h 5801796"/>
                <a:gd name="connsiteX36" fmla="*/ 0 w 2950116"/>
                <a:gd name="connsiteY36" fmla="*/ 1761413 h 5801796"/>
                <a:gd name="connsiteX37" fmla="*/ 0 w 2950116"/>
                <a:gd name="connsiteY37" fmla="*/ 686693 h 5801796"/>
                <a:gd name="connsiteX38" fmla="*/ 1083956 w 2950116"/>
                <a:gd name="connsiteY38" fmla="*/ 686693 h 5801796"/>
                <a:gd name="connsiteX39" fmla="*/ 956985 w 2950116"/>
                <a:gd name="connsiteY39" fmla="*/ 416249 h 5801796"/>
                <a:gd name="connsiteX40" fmla="*/ 1480544 w 2950116"/>
                <a:gd name="connsiteY40"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021085 w 2950116"/>
                <a:gd name="connsiteY24" fmla="*/ 4081129 h 5801796"/>
                <a:gd name="connsiteX25" fmla="*/ 1984288 w 2950116"/>
                <a:gd name="connsiteY25" fmla="*/ 4029127 h 5801796"/>
                <a:gd name="connsiteX26" fmla="*/ 1965208 w 2950116"/>
                <a:gd name="connsiteY26" fmla="*/ 4002163 h 5801796"/>
                <a:gd name="connsiteX27" fmla="*/ 1712277 w 2950116"/>
                <a:gd name="connsiteY27" fmla="*/ 3699169 h 5801796"/>
                <a:gd name="connsiteX28" fmla="*/ 1079506 w 2950116"/>
                <a:gd name="connsiteY28" fmla="*/ 2973343 h 5801796"/>
                <a:gd name="connsiteX29" fmla="*/ 52886 w 2950116"/>
                <a:gd name="connsiteY29" fmla="*/ 3106375 h 5801796"/>
                <a:gd name="connsiteX30" fmla="*/ 0 w 2950116"/>
                <a:gd name="connsiteY30" fmla="*/ 3095038 h 5801796"/>
                <a:gd name="connsiteX31" fmla="*/ 0 w 2950116"/>
                <a:gd name="connsiteY31" fmla="*/ 2539038 h 5801796"/>
                <a:gd name="connsiteX32" fmla="*/ 277455 w 2950116"/>
                <a:gd name="connsiteY32" fmla="*/ 2673869 h 5801796"/>
                <a:gd name="connsiteX33" fmla="*/ 693638 w 2950116"/>
                <a:gd name="connsiteY33" fmla="*/ 2150226 h 5801796"/>
                <a:gd name="connsiteX34" fmla="*/ 277455 w 2950116"/>
                <a:gd name="connsiteY34" fmla="*/ 1626584 h 5801796"/>
                <a:gd name="connsiteX35" fmla="*/ 0 w 2950116"/>
                <a:gd name="connsiteY35" fmla="*/ 1761413 h 5801796"/>
                <a:gd name="connsiteX36" fmla="*/ 0 w 2950116"/>
                <a:gd name="connsiteY36" fmla="*/ 686693 h 5801796"/>
                <a:gd name="connsiteX37" fmla="*/ 1083956 w 2950116"/>
                <a:gd name="connsiteY37" fmla="*/ 686693 h 5801796"/>
                <a:gd name="connsiteX38" fmla="*/ 956985 w 2950116"/>
                <a:gd name="connsiteY38" fmla="*/ 416249 h 5801796"/>
                <a:gd name="connsiteX39" fmla="*/ 1480544 w 2950116"/>
                <a:gd name="connsiteY39"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22053 w 2950116"/>
                <a:gd name="connsiteY20" fmla="*/ 5478203 h 5801796"/>
                <a:gd name="connsiteX21" fmla="*/ 2451970 w 2950116"/>
                <a:gd name="connsiteY21" fmla="*/ 4996471 h 5801796"/>
                <a:gd name="connsiteX22" fmla="*/ 2435825 w 2950116"/>
                <a:gd name="connsiteY22" fmla="*/ 4867539 h 5801796"/>
                <a:gd name="connsiteX23" fmla="*/ 2021085 w 2950116"/>
                <a:gd name="connsiteY23" fmla="*/ 4081129 h 5801796"/>
                <a:gd name="connsiteX24" fmla="*/ 1984288 w 2950116"/>
                <a:gd name="connsiteY24" fmla="*/ 4029127 h 5801796"/>
                <a:gd name="connsiteX25" fmla="*/ 1965208 w 2950116"/>
                <a:gd name="connsiteY25" fmla="*/ 4002163 h 5801796"/>
                <a:gd name="connsiteX26" fmla="*/ 1712277 w 2950116"/>
                <a:gd name="connsiteY26" fmla="*/ 3699169 h 5801796"/>
                <a:gd name="connsiteX27" fmla="*/ 1079506 w 2950116"/>
                <a:gd name="connsiteY27" fmla="*/ 2973343 h 5801796"/>
                <a:gd name="connsiteX28" fmla="*/ 52886 w 2950116"/>
                <a:gd name="connsiteY28" fmla="*/ 3106375 h 5801796"/>
                <a:gd name="connsiteX29" fmla="*/ 0 w 2950116"/>
                <a:gd name="connsiteY29" fmla="*/ 3095038 h 5801796"/>
                <a:gd name="connsiteX30" fmla="*/ 0 w 2950116"/>
                <a:gd name="connsiteY30" fmla="*/ 2539038 h 5801796"/>
                <a:gd name="connsiteX31" fmla="*/ 277455 w 2950116"/>
                <a:gd name="connsiteY31" fmla="*/ 2673869 h 5801796"/>
                <a:gd name="connsiteX32" fmla="*/ 693638 w 2950116"/>
                <a:gd name="connsiteY32" fmla="*/ 2150226 h 5801796"/>
                <a:gd name="connsiteX33" fmla="*/ 277455 w 2950116"/>
                <a:gd name="connsiteY33" fmla="*/ 1626584 h 5801796"/>
                <a:gd name="connsiteX34" fmla="*/ 0 w 2950116"/>
                <a:gd name="connsiteY34" fmla="*/ 1761413 h 5801796"/>
                <a:gd name="connsiteX35" fmla="*/ 0 w 2950116"/>
                <a:gd name="connsiteY35" fmla="*/ 686693 h 5801796"/>
                <a:gd name="connsiteX36" fmla="*/ 1083956 w 2950116"/>
                <a:gd name="connsiteY36" fmla="*/ 686693 h 5801796"/>
                <a:gd name="connsiteX37" fmla="*/ 956985 w 2950116"/>
                <a:gd name="connsiteY37" fmla="*/ 416249 h 5801796"/>
                <a:gd name="connsiteX38" fmla="*/ 1480544 w 2950116"/>
                <a:gd name="connsiteY38"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51970 w 2950116"/>
                <a:gd name="connsiteY20" fmla="*/ 4996471 h 5801796"/>
                <a:gd name="connsiteX21" fmla="*/ 2435825 w 2950116"/>
                <a:gd name="connsiteY21" fmla="*/ 4867539 h 5801796"/>
                <a:gd name="connsiteX22" fmla="*/ 2021085 w 2950116"/>
                <a:gd name="connsiteY22" fmla="*/ 4081129 h 5801796"/>
                <a:gd name="connsiteX23" fmla="*/ 1984288 w 2950116"/>
                <a:gd name="connsiteY23" fmla="*/ 4029127 h 5801796"/>
                <a:gd name="connsiteX24" fmla="*/ 1965208 w 2950116"/>
                <a:gd name="connsiteY24" fmla="*/ 4002163 h 5801796"/>
                <a:gd name="connsiteX25" fmla="*/ 1712277 w 2950116"/>
                <a:gd name="connsiteY25" fmla="*/ 3699169 h 5801796"/>
                <a:gd name="connsiteX26" fmla="*/ 1079506 w 2950116"/>
                <a:gd name="connsiteY26" fmla="*/ 2973343 h 5801796"/>
                <a:gd name="connsiteX27" fmla="*/ 52886 w 2950116"/>
                <a:gd name="connsiteY27" fmla="*/ 3106375 h 5801796"/>
                <a:gd name="connsiteX28" fmla="*/ 0 w 2950116"/>
                <a:gd name="connsiteY28" fmla="*/ 3095038 h 5801796"/>
                <a:gd name="connsiteX29" fmla="*/ 0 w 2950116"/>
                <a:gd name="connsiteY29" fmla="*/ 2539038 h 5801796"/>
                <a:gd name="connsiteX30" fmla="*/ 277455 w 2950116"/>
                <a:gd name="connsiteY30" fmla="*/ 2673869 h 5801796"/>
                <a:gd name="connsiteX31" fmla="*/ 693638 w 2950116"/>
                <a:gd name="connsiteY31" fmla="*/ 2150226 h 5801796"/>
                <a:gd name="connsiteX32" fmla="*/ 277455 w 2950116"/>
                <a:gd name="connsiteY32" fmla="*/ 1626584 h 5801796"/>
                <a:gd name="connsiteX33" fmla="*/ 0 w 2950116"/>
                <a:gd name="connsiteY33" fmla="*/ 1761413 h 5801796"/>
                <a:gd name="connsiteX34" fmla="*/ 0 w 2950116"/>
                <a:gd name="connsiteY34" fmla="*/ 686693 h 5801796"/>
                <a:gd name="connsiteX35" fmla="*/ 1083956 w 2950116"/>
                <a:gd name="connsiteY35" fmla="*/ 686693 h 5801796"/>
                <a:gd name="connsiteX36" fmla="*/ 956985 w 2950116"/>
                <a:gd name="connsiteY36" fmla="*/ 416249 h 5801796"/>
                <a:gd name="connsiteX37" fmla="*/ 1480544 w 2950116"/>
                <a:gd name="connsiteY37"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35825 w 2950116"/>
                <a:gd name="connsiteY20" fmla="*/ 4867539 h 5801796"/>
                <a:gd name="connsiteX21" fmla="*/ 2021085 w 2950116"/>
                <a:gd name="connsiteY21" fmla="*/ 4081129 h 5801796"/>
                <a:gd name="connsiteX22" fmla="*/ 1984288 w 2950116"/>
                <a:gd name="connsiteY22" fmla="*/ 4029127 h 5801796"/>
                <a:gd name="connsiteX23" fmla="*/ 1965208 w 2950116"/>
                <a:gd name="connsiteY23" fmla="*/ 4002163 h 5801796"/>
                <a:gd name="connsiteX24" fmla="*/ 1712277 w 2950116"/>
                <a:gd name="connsiteY24" fmla="*/ 3699169 h 5801796"/>
                <a:gd name="connsiteX25" fmla="*/ 1079506 w 2950116"/>
                <a:gd name="connsiteY25" fmla="*/ 2973343 h 5801796"/>
                <a:gd name="connsiteX26" fmla="*/ 52886 w 2950116"/>
                <a:gd name="connsiteY26" fmla="*/ 3106375 h 5801796"/>
                <a:gd name="connsiteX27" fmla="*/ 0 w 2950116"/>
                <a:gd name="connsiteY27" fmla="*/ 3095038 h 5801796"/>
                <a:gd name="connsiteX28" fmla="*/ 0 w 2950116"/>
                <a:gd name="connsiteY28" fmla="*/ 2539038 h 5801796"/>
                <a:gd name="connsiteX29" fmla="*/ 277455 w 2950116"/>
                <a:gd name="connsiteY29" fmla="*/ 2673869 h 5801796"/>
                <a:gd name="connsiteX30" fmla="*/ 693638 w 2950116"/>
                <a:gd name="connsiteY30" fmla="*/ 2150226 h 5801796"/>
                <a:gd name="connsiteX31" fmla="*/ 277455 w 2950116"/>
                <a:gd name="connsiteY31" fmla="*/ 1626584 h 5801796"/>
                <a:gd name="connsiteX32" fmla="*/ 0 w 2950116"/>
                <a:gd name="connsiteY32" fmla="*/ 1761413 h 5801796"/>
                <a:gd name="connsiteX33" fmla="*/ 0 w 2950116"/>
                <a:gd name="connsiteY33" fmla="*/ 686693 h 5801796"/>
                <a:gd name="connsiteX34" fmla="*/ 1083956 w 2950116"/>
                <a:gd name="connsiteY34" fmla="*/ 686693 h 5801796"/>
                <a:gd name="connsiteX35" fmla="*/ 956985 w 2950116"/>
                <a:gd name="connsiteY35" fmla="*/ 416249 h 5801796"/>
                <a:gd name="connsiteX36" fmla="*/ 1480544 w 2950116"/>
                <a:gd name="connsiteY36"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021085 w 2950116"/>
                <a:gd name="connsiteY20" fmla="*/ 4081129 h 5801796"/>
                <a:gd name="connsiteX21" fmla="*/ 1984288 w 2950116"/>
                <a:gd name="connsiteY21" fmla="*/ 4029127 h 5801796"/>
                <a:gd name="connsiteX22" fmla="*/ 1965208 w 2950116"/>
                <a:gd name="connsiteY22" fmla="*/ 4002163 h 5801796"/>
                <a:gd name="connsiteX23" fmla="*/ 1712277 w 2950116"/>
                <a:gd name="connsiteY23" fmla="*/ 3699169 h 5801796"/>
                <a:gd name="connsiteX24" fmla="*/ 1079506 w 2950116"/>
                <a:gd name="connsiteY24" fmla="*/ 2973343 h 5801796"/>
                <a:gd name="connsiteX25" fmla="*/ 52886 w 2950116"/>
                <a:gd name="connsiteY25" fmla="*/ 3106375 h 5801796"/>
                <a:gd name="connsiteX26" fmla="*/ 0 w 2950116"/>
                <a:gd name="connsiteY26" fmla="*/ 3095038 h 5801796"/>
                <a:gd name="connsiteX27" fmla="*/ 0 w 2950116"/>
                <a:gd name="connsiteY27" fmla="*/ 2539038 h 5801796"/>
                <a:gd name="connsiteX28" fmla="*/ 277455 w 2950116"/>
                <a:gd name="connsiteY28" fmla="*/ 2673869 h 5801796"/>
                <a:gd name="connsiteX29" fmla="*/ 693638 w 2950116"/>
                <a:gd name="connsiteY29" fmla="*/ 2150226 h 5801796"/>
                <a:gd name="connsiteX30" fmla="*/ 277455 w 2950116"/>
                <a:gd name="connsiteY30" fmla="*/ 1626584 h 5801796"/>
                <a:gd name="connsiteX31" fmla="*/ 0 w 2950116"/>
                <a:gd name="connsiteY31" fmla="*/ 1761413 h 5801796"/>
                <a:gd name="connsiteX32" fmla="*/ 0 w 2950116"/>
                <a:gd name="connsiteY32" fmla="*/ 686693 h 5801796"/>
                <a:gd name="connsiteX33" fmla="*/ 1083956 w 2950116"/>
                <a:gd name="connsiteY33" fmla="*/ 686693 h 5801796"/>
                <a:gd name="connsiteX34" fmla="*/ 956985 w 2950116"/>
                <a:gd name="connsiteY34" fmla="*/ 416249 h 5801796"/>
                <a:gd name="connsiteX35" fmla="*/ 1480544 w 2950116"/>
                <a:gd name="connsiteY3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924786 w 2950116"/>
                <a:gd name="connsiteY16" fmla="*/ 5796942 h 5801796"/>
                <a:gd name="connsiteX17" fmla="*/ 2416893 w 2950116"/>
                <a:gd name="connsiteY17" fmla="*/ 5801796 h 5801796"/>
                <a:gd name="connsiteX18" fmla="*/ 2416893 w 2950116"/>
                <a:gd name="connsiteY18" fmla="*/ 5796942 h 5801796"/>
                <a:gd name="connsiteX19" fmla="*/ 2021085 w 2950116"/>
                <a:gd name="connsiteY19" fmla="*/ 4081129 h 5801796"/>
                <a:gd name="connsiteX20" fmla="*/ 1984288 w 2950116"/>
                <a:gd name="connsiteY20" fmla="*/ 4029127 h 5801796"/>
                <a:gd name="connsiteX21" fmla="*/ 1965208 w 2950116"/>
                <a:gd name="connsiteY21" fmla="*/ 4002163 h 5801796"/>
                <a:gd name="connsiteX22" fmla="*/ 1712277 w 2950116"/>
                <a:gd name="connsiteY22" fmla="*/ 3699169 h 5801796"/>
                <a:gd name="connsiteX23" fmla="*/ 1079506 w 2950116"/>
                <a:gd name="connsiteY23" fmla="*/ 2973343 h 5801796"/>
                <a:gd name="connsiteX24" fmla="*/ 52886 w 2950116"/>
                <a:gd name="connsiteY24" fmla="*/ 3106375 h 5801796"/>
                <a:gd name="connsiteX25" fmla="*/ 0 w 2950116"/>
                <a:gd name="connsiteY25" fmla="*/ 3095038 h 5801796"/>
                <a:gd name="connsiteX26" fmla="*/ 0 w 2950116"/>
                <a:gd name="connsiteY26" fmla="*/ 2539038 h 5801796"/>
                <a:gd name="connsiteX27" fmla="*/ 277455 w 2950116"/>
                <a:gd name="connsiteY27" fmla="*/ 2673869 h 5801796"/>
                <a:gd name="connsiteX28" fmla="*/ 693638 w 2950116"/>
                <a:gd name="connsiteY28" fmla="*/ 2150226 h 5801796"/>
                <a:gd name="connsiteX29" fmla="*/ 277455 w 2950116"/>
                <a:gd name="connsiteY29" fmla="*/ 1626584 h 5801796"/>
                <a:gd name="connsiteX30" fmla="*/ 0 w 2950116"/>
                <a:gd name="connsiteY30" fmla="*/ 1761413 h 5801796"/>
                <a:gd name="connsiteX31" fmla="*/ 0 w 2950116"/>
                <a:gd name="connsiteY31" fmla="*/ 686693 h 5801796"/>
                <a:gd name="connsiteX32" fmla="*/ 1083956 w 2950116"/>
                <a:gd name="connsiteY32" fmla="*/ 686693 h 5801796"/>
                <a:gd name="connsiteX33" fmla="*/ 956985 w 2950116"/>
                <a:gd name="connsiteY33" fmla="*/ 416249 h 5801796"/>
                <a:gd name="connsiteX34" fmla="*/ 1480544 w 2950116"/>
                <a:gd name="connsiteY3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924786 w 2950116"/>
                <a:gd name="connsiteY15" fmla="*/ 5796942 h 5801796"/>
                <a:gd name="connsiteX16" fmla="*/ 2416893 w 2950116"/>
                <a:gd name="connsiteY16" fmla="*/ 5801796 h 5801796"/>
                <a:gd name="connsiteX17" fmla="*/ 2416893 w 2950116"/>
                <a:gd name="connsiteY17" fmla="*/ 5796942 h 5801796"/>
                <a:gd name="connsiteX18" fmla="*/ 2021085 w 2950116"/>
                <a:gd name="connsiteY18" fmla="*/ 4081129 h 5801796"/>
                <a:gd name="connsiteX19" fmla="*/ 1984288 w 2950116"/>
                <a:gd name="connsiteY19" fmla="*/ 4029127 h 5801796"/>
                <a:gd name="connsiteX20" fmla="*/ 1965208 w 2950116"/>
                <a:gd name="connsiteY20" fmla="*/ 4002163 h 5801796"/>
                <a:gd name="connsiteX21" fmla="*/ 1712277 w 2950116"/>
                <a:gd name="connsiteY21" fmla="*/ 3699169 h 5801796"/>
                <a:gd name="connsiteX22" fmla="*/ 1079506 w 2950116"/>
                <a:gd name="connsiteY22" fmla="*/ 2973343 h 5801796"/>
                <a:gd name="connsiteX23" fmla="*/ 52886 w 2950116"/>
                <a:gd name="connsiteY23" fmla="*/ 3106375 h 5801796"/>
                <a:gd name="connsiteX24" fmla="*/ 0 w 2950116"/>
                <a:gd name="connsiteY24" fmla="*/ 3095038 h 5801796"/>
                <a:gd name="connsiteX25" fmla="*/ 0 w 2950116"/>
                <a:gd name="connsiteY25" fmla="*/ 2539038 h 5801796"/>
                <a:gd name="connsiteX26" fmla="*/ 277455 w 2950116"/>
                <a:gd name="connsiteY26" fmla="*/ 2673869 h 5801796"/>
                <a:gd name="connsiteX27" fmla="*/ 693638 w 2950116"/>
                <a:gd name="connsiteY27" fmla="*/ 2150226 h 5801796"/>
                <a:gd name="connsiteX28" fmla="*/ 277455 w 2950116"/>
                <a:gd name="connsiteY28" fmla="*/ 1626584 h 5801796"/>
                <a:gd name="connsiteX29" fmla="*/ 0 w 2950116"/>
                <a:gd name="connsiteY29" fmla="*/ 1761413 h 5801796"/>
                <a:gd name="connsiteX30" fmla="*/ 0 w 2950116"/>
                <a:gd name="connsiteY30" fmla="*/ 686693 h 5801796"/>
                <a:gd name="connsiteX31" fmla="*/ 1083956 w 2950116"/>
                <a:gd name="connsiteY31" fmla="*/ 686693 h 5801796"/>
                <a:gd name="connsiteX32" fmla="*/ 956985 w 2950116"/>
                <a:gd name="connsiteY32" fmla="*/ 416249 h 5801796"/>
                <a:gd name="connsiteX33" fmla="*/ 1480544 w 2950116"/>
                <a:gd name="connsiteY3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924786 w 2950116"/>
                <a:gd name="connsiteY14" fmla="*/ 5796942 h 5801796"/>
                <a:gd name="connsiteX15" fmla="*/ 2416893 w 2950116"/>
                <a:gd name="connsiteY15" fmla="*/ 5801796 h 5801796"/>
                <a:gd name="connsiteX16" fmla="*/ 2416893 w 2950116"/>
                <a:gd name="connsiteY16" fmla="*/ 5796942 h 5801796"/>
                <a:gd name="connsiteX17" fmla="*/ 2021085 w 2950116"/>
                <a:gd name="connsiteY17" fmla="*/ 4081129 h 5801796"/>
                <a:gd name="connsiteX18" fmla="*/ 1984288 w 2950116"/>
                <a:gd name="connsiteY18" fmla="*/ 4029127 h 5801796"/>
                <a:gd name="connsiteX19" fmla="*/ 1965208 w 2950116"/>
                <a:gd name="connsiteY19" fmla="*/ 4002163 h 5801796"/>
                <a:gd name="connsiteX20" fmla="*/ 1712277 w 2950116"/>
                <a:gd name="connsiteY20" fmla="*/ 3699169 h 5801796"/>
                <a:gd name="connsiteX21" fmla="*/ 1079506 w 2950116"/>
                <a:gd name="connsiteY21" fmla="*/ 2973343 h 5801796"/>
                <a:gd name="connsiteX22" fmla="*/ 52886 w 2950116"/>
                <a:gd name="connsiteY22" fmla="*/ 3106375 h 5801796"/>
                <a:gd name="connsiteX23" fmla="*/ 0 w 2950116"/>
                <a:gd name="connsiteY23" fmla="*/ 3095038 h 5801796"/>
                <a:gd name="connsiteX24" fmla="*/ 0 w 2950116"/>
                <a:gd name="connsiteY24" fmla="*/ 2539038 h 5801796"/>
                <a:gd name="connsiteX25" fmla="*/ 277455 w 2950116"/>
                <a:gd name="connsiteY25" fmla="*/ 2673869 h 5801796"/>
                <a:gd name="connsiteX26" fmla="*/ 693638 w 2950116"/>
                <a:gd name="connsiteY26" fmla="*/ 2150226 h 5801796"/>
                <a:gd name="connsiteX27" fmla="*/ 277455 w 2950116"/>
                <a:gd name="connsiteY27" fmla="*/ 1626584 h 5801796"/>
                <a:gd name="connsiteX28" fmla="*/ 0 w 2950116"/>
                <a:gd name="connsiteY28" fmla="*/ 1761413 h 5801796"/>
                <a:gd name="connsiteX29" fmla="*/ 0 w 2950116"/>
                <a:gd name="connsiteY29" fmla="*/ 686693 h 5801796"/>
                <a:gd name="connsiteX30" fmla="*/ 1083956 w 2950116"/>
                <a:gd name="connsiteY30" fmla="*/ 686693 h 5801796"/>
                <a:gd name="connsiteX31" fmla="*/ 956985 w 2950116"/>
                <a:gd name="connsiteY31" fmla="*/ 416249 h 5801796"/>
                <a:gd name="connsiteX32" fmla="*/ 1480544 w 2950116"/>
                <a:gd name="connsiteY3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416893 w 2950116"/>
                <a:gd name="connsiteY15" fmla="*/ 5796942 h 5801796"/>
                <a:gd name="connsiteX16" fmla="*/ 2021085 w 2950116"/>
                <a:gd name="connsiteY16" fmla="*/ 4081129 h 5801796"/>
                <a:gd name="connsiteX17" fmla="*/ 1984288 w 2950116"/>
                <a:gd name="connsiteY17" fmla="*/ 4029127 h 5801796"/>
                <a:gd name="connsiteX18" fmla="*/ 1965208 w 2950116"/>
                <a:gd name="connsiteY18" fmla="*/ 4002163 h 5801796"/>
                <a:gd name="connsiteX19" fmla="*/ 1712277 w 2950116"/>
                <a:gd name="connsiteY19" fmla="*/ 3699169 h 5801796"/>
                <a:gd name="connsiteX20" fmla="*/ 1079506 w 2950116"/>
                <a:gd name="connsiteY20" fmla="*/ 2973343 h 5801796"/>
                <a:gd name="connsiteX21" fmla="*/ 52886 w 2950116"/>
                <a:gd name="connsiteY21" fmla="*/ 3106375 h 5801796"/>
                <a:gd name="connsiteX22" fmla="*/ 0 w 2950116"/>
                <a:gd name="connsiteY22" fmla="*/ 3095038 h 5801796"/>
                <a:gd name="connsiteX23" fmla="*/ 0 w 2950116"/>
                <a:gd name="connsiteY23" fmla="*/ 2539038 h 5801796"/>
                <a:gd name="connsiteX24" fmla="*/ 277455 w 2950116"/>
                <a:gd name="connsiteY24" fmla="*/ 2673869 h 5801796"/>
                <a:gd name="connsiteX25" fmla="*/ 693638 w 2950116"/>
                <a:gd name="connsiteY25" fmla="*/ 2150226 h 5801796"/>
                <a:gd name="connsiteX26" fmla="*/ 277455 w 2950116"/>
                <a:gd name="connsiteY26" fmla="*/ 1626584 h 5801796"/>
                <a:gd name="connsiteX27" fmla="*/ 0 w 2950116"/>
                <a:gd name="connsiteY27" fmla="*/ 1761413 h 5801796"/>
                <a:gd name="connsiteX28" fmla="*/ 0 w 2950116"/>
                <a:gd name="connsiteY28" fmla="*/ 686693 h 5801796"/>
                <a:gd name="connsiteX29" fmla="*/ 1083956 w 2950116"/>
                <a:gd name="connsiteY29" fmla="*/ 686693 h 5801796"/>
                <a:gd name="connsiteX30" fmla="*/ 956985 w 2950116"/>
                <a:gd name="connsiteY30" fmla="*/ 416249 h 5801796"/>
                <a:gd name="connsiteX31" fmla="*/ 1480544 w 2950116"/>
                <a:gd name="connsiteY3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021085 w 2950116"/>
                <a:gd name="connsiteY15" fmla="*/ 4081129 h 5801796"/>
                <a:gd name="connsiteX16" fmla="*/ 1984288 w 2950116"/>
                <a:gd name="connsiteY16" fmla="*/ 4029127 h 5801796"/>
                <a:gd name="connsiteX17" fmla="*/ 1965208 w 2950116"/>
                <a:gd name="connsiteY17" fmla="*/ 4002163 h 5801796"/>
                <a:gd name="connsiteX18" fmla="*/ 1712277 w 2950116"/>
                <a:gd name="connsiteY18" fmla="*/ 3699169 h 5801796"/>
                <a:gd name="connsiteX19" fmla="*/ 1079506 w 2950116"/>
                <a:gd name="connsiteY19" fmla="*/ 2973343 h 5801796"/>
                <a:gd name="connsiteX20" fmla="*/ 52886 w 2950116"/>
                <a:gd name="connsiteY20" fmla="*/ 3106375 h 5801796"/>
                <a:gd name="connsiteX21" fmla="*/ 0 w 2950116"/>
                <a:gd name="connsiteY21" fmla="*/ 3095038 h 5801796"/>
                <a:gd name="connsiteX22" fmla="*/ 0 w 2950116"/>
                <a:gd name="connsiteY22" fmla="*/ 2539038 h 5801796"/>
                <a:gd name="connsiteX23" fmla="*/ 277455 w 2950116"/>
                <a:gd name="connsiteY23" fmla="*/ 2673869 h 5801796"/>
                <a:gd name="connsiteX24" fmla="*/ 693638 w 2950116"/>
                <a:gd name="connsiteY24" fmla="*/ 2150226 h 5801796"/>
                <a:gd name="connsiteX25" fmla="*/ 277455 w 2950116"/>
                <a:gd name="connsiteY25" fmla="*/ 1626584 h 5801796"/>
                <a:gd name="connsiteX26" fmla="*/ 0 w 2950116"/>
                <a:gd name="connsiteY26" fmla="*/ 1761413 h 5801796"/>
                <a:gd name="connsiteX27" fmla="*/ 0 w 2950116"/>
                <a:gd name="connsiteY27" fmla="*/ 686693 h 5801796"/>
                <a:gd name="connsiteX28" fmla="*/ 1083956 w 2950116"/>
                <a:gd name="connsiteY28" fmla="*/ 686693 h 5801796"/>
                <a:gd name="connsiteX29" fmla="*/ 956985 w 2950116"/>
                <a:gd name="connsiteY29" fmla="*/ 416249 h 5801796"/>
                <a:gd name="connsiteX30" fmla="*/ 1480544 w 2950116"/>
                <a:gd name="connsiteY30" fmla="*/ 0 h 5801796"/>
                <a:gd name="connsiteX0" fmla="*/ 1480544 w 2950116"/>
                <a:gd name="connsiteY0" fmla="*/ 0 h 4107472"/>
                <a:gd name="connsiteX1" fmla="*/ 2004888 w 2950116"/>
                <a:gd name="connsiteY1" fmla="*/ 416249 h 4107472"/>
                <a:gd name="connsiteX2" fmla="*/ 1877133 w 2950116"/>
                <a:gd name="connsiteY2" fmla="*/ 686693 h 4107472"/>
                <a:gd name="connsiteX3" fmla="*/ 2950116 w 2950116"/>
                <a:gd name="connsiteY3" fmla="*/ 686693 h 4107472"/>
                <a:gd name="connsiteX4" fmla="*/ 2950116 w 2950116"/>
                <a:gd name="connsiteY4" fmla="*/ 1773956 h 4107472"/>
                <a:gd name="connsiteX5" fmla="*/ 2661689 w 2950116"/>
                <a:gd name="connsiteY5" fmla="*/ 1626584 h 4107472"/>
                <a:gd name="connsiteX6" fmla="*/ 2245506 w 2950116"/>
                <a:gd name="connsiteY6" fmla="*/ 2150226 h 4107472"/>
                <a:gd name="connsiteX7" fmla="*/ 2661689 w 2950116"/>
                <a:gd name="connsiteY7" fmla="*/ 2673869 h 4107472"/>
                <a:gd name="connsiteX8" fmla="*/ 2950116 w 2950116"/>
                <a:gd name="connsiteY8" fmla="*/ 2526496 h 4107472"/>
                <a:gd name="connsiteX9" fmla="*/ 2950116 w 2950116"/>
                <a:gd name="connsiteY9" fmla="*/ 3648887 h 4107472"/>
                <a:gd name="connsiteX10" fmla="*/ 2950116 w 2950116"/>
                <a:gd name="connsiteY10" fmla="*/ 3649034 h 4107472"/>
                <a:gd name="connsiteX11" fmla="*/ 2950116 w 2950116"/>
                <a:gd name="connsiteY11" fmla="*/ 4079420 h 4107472"/>
                <a:gd name="connsiteX12" fmla="*/ 2907059 w 2950116"/>
                <a:gd name="connsiteY12" fmla="*/ 4094923 h 4107472"/>
                <a:gd name="connsiteX13" fmla="*/ 2623619 w 2950116"/>
                <a:gd name="connsiteY13" fmla="*/ 4084934 h 4107472"/>
                <a:gd name="connsiteX14" fmla="*/ 2021085 w 2950116"/>
                <a:gd name="connsiteY14" fmla="*/ 4081129 h 4107472"/>
                <a:gd name="connsiteX15" fmla="*/ 1984288 w 2950116"/>
                <a:gd name="connsiteY15" fmla="*/ 4029127 h 4107472"/>
                <a:gd name="connsiteX16" fmla="*/ 1965208 w 2950116"/>
                <a:gd name="connsiteY16" fmla="*/ 4002163 h 4107472"/>
                <a:gd name="connsiteX17" fmla="*/ 1712277 w 2950116"/>
                <a:gd name="connsiteY17" fmla="*/ 3699169 h 4107472"/>
                <a:gd name="connsiteX18" fmla="*/ 1079506 w 2950116"/>
                <a:gd name="connsiteY18" fmla="*/ 2973343 h 4107472"/>
                <a:gd name="connsiteX19" fmla="*/ 52886 w 2950116"/>
                <a:gd name="connsiteY19" fmla="*/ 3106375 h 4107472"/>
                <a:gd name="connsiteX20" fmla="*/ 0 w 2950116"/>
                <a:gd name="connsiteY20" fmla="*/ 3095038 h 4107472"/>
                <a:gd name="connsiteX21" fmla="*/ 0 w 2950116"/>
                <a:gd name="connsiteY21" fmla="*/ 2539038 h 4107472"/>
                <a:gd name="connsiteX22" fmla="*/ 277455 w 2950116"/>
                <a:gd name="connsiteY22" fmla="*/ 2673869 h 4107472"/>
                <a:gd name="connsiteX23" fmla="*/ 693638 w 2950116"/>
                <a:gd name="connsiteY23" fmla="*/ 2150226 h 4107472"/>
                <a:gd name="connsiteX24" fmla="*/ 277455 w 2950116"/>
                <a:gd name="connsiteY24" fmla="*/ 1626584 h 4107472"/>
                <a:gd name="connsiteX25" fmla="*/ 0 w 2950116"/>
                <a:gd name="connsiteY25" fmla="*/ 1761413 h 4107472"/>
                <a:gd name="connsiteX26" fmla="*/ 0 w 2950116"/>
                <a:gd name="connsiteY26" fmla="*/ 686693 h 4107472"/>
                <a:gd name="connsiteX27" fmla="*/ 1083956 w 2950116"/>
                <a:gd name="connsiteY27" fmla="*/ 686693 h 4107472"/>
                <a:gd name="connsiteX28" fmla="*/ 956985 w 2950116"/>
                <a:gd name="connsiteY28" fmla="*/ 416249 h 4107472"/>
                <a:gd name="connsiteX29" fmla="*/ 1480544 w 2950116"/>
                <a:gd name="connsiteY29" fmla="*/ 0 h 410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0116" h="4107472">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771281" y="4087233"/>
                    <a:pt x="2623619" y="4084934"/>
                  </a:cubicBezTo>
                  <a:lnTo>
                    <a:pt x="2021085" y="4081129"/>
                  </a:ln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10" name="Freeform 93">
              <a:extLst>
                <a:ext uri="{FF2B5EF4-FFF2-40B4-BE49-F238E27FC236}">
                  <a16:creationId xmlns:a16="http://schemas.microsoft.com/office/drawing/2014/main" id="{8E410E53-D718-4D42-9262-BF871C55B27B}"/>
                </a:ext>
              </a:extLst>
            </p:cNvPr>
            <p:cNvSpPr/>
            <p:nvPr/>
          </p:nvSpPr>
          <p:spPr>
            <a:xfrm>
              <a:off x="8917634" y="2858073"/>
              <a:ext cx="307323" cy="320087"/>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chemeClr val="bg2"/>
            </a:solidFill>
            <a:ln w="12700">
              <a:solidFill>
                <a:schemeClr val="bg1"/>
              </a:solidFill>
            </a:ln>
            <a:effectLst/>
          </p:spPr>
          <p:txBody>
            <a:bodyPr wrap="square" anchor="ctr">
              <a:noAutofit/>
            </a:bodyPr>
            <a:lstStyle/>
            <a:p>
              <a:endParaRPr lang="en-US" dirty="0">
                <a:solidFill>
                  <a:schemeClr val="tx1"/>
                </a:solidFill>
              </a:endParaRPr>
            </a:p>
          </p:txBody>
        </p:sp>
      </p:grpSp>
    </p:spTree>
    <p:extLst>
      <p:ext uri="{BB962C8B-B14F-4D97-AF65-F5344CB8AC3E}">
        <p14:creationId xmlns:p14="http://schemas.microsoft.com/office/powerpoint/2010/main" val="1056022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776B27-053A-4B90-B5E3-4DF5E7FD2F63}"/>
              </a:ext>
            </a:extLst>
          </p:cNvPr>
          <p:cNvSpPr>
            <a:spLocks noGrp="1"/>
          </p:cNvSpPr>
          <p:nvPr>
            <p:ph type="body" sz="quarter" idx="10"/>
          </p:nvPr>
        </p:nvSpPr>
        <p:spPr>
          <a:xfrm>
            <a:off x="216694" y="1388917"/>
            <a:ext cx="9436952" cy="374569"/>
          </a:xfrm>
        </p:spPr>
        <p:txBody>
          <a:bodyPr/>
          <a:lstStyle/>
          <a:p>
            <a:r>
              <a:rPr lang="en-GB" sz="1800" dirty="0">
                <a:solidFill>
                  <a:schemeClr val="accent3"/>
                </a:solidFill>
              </a:rPr>
              <a:t>Keywords introduced in this objective:</a:t>
            </a:r>
            <a:endParaRPr lang="en-GB" sz="1800" dirty="0"/>
          </a:p>
        </p:txBody>
      </p:sp>
      <p:graphicFrame>
        <p:nvGraphicFramePr>
          <p:cNvPr id="4" name="Table 3">
            <a:extLst>
              <a:ext uri="{FF2B5EF4-FFF2-40B4-BE49-F238E27FC236}">
                <a16:creationId xmlns:a16="http://schemas.microsoft.com/office/drawing/2014/main" id="{3C71D3F0-6879-468D-A6AE-B63CF553B2E7}"/>
              </a:ext>
            </a:extLst>
          </p:cNvPr>
          <p:cNvGraphicFramePr>
            <a:graphicFrameLocks noGrp="1"/>
          </p:cNvGraphicFramePr>
          <p:nvPr>
            <p:extLst>
              <p:ext uri="{D42A27DB-BD31-4B8C-83A1-F6EECF244321}">
                <p14:modId xmlns:p14="http://schemas.microsoft.com/office/powerpoint/2010/main" val="93194782"/>
              </p:ext>
            </p:extLst>
          </p:nvPr>
        </p:nvGraphicFramePr>
        <p:xfrm>
          <a:off x="216694" y="1886884"/>
          <a:ext cx="9525399" cy="4582160"/>
        </p:xfrm>
        <a:graphic>
          <a:graphicData uri="http://schemas.openxmlformats.org/drawingml/2006/table">
            <a:tbl>
              <a:tblPr bandRow="1">
                <a:tableStyleId>{00A15C55-8517-42AA-B614-E9B94910E393}</a:tableStyleId>
              </a:tblPr>
              <a:tblGrid>
                <a:gridCol w="2697480">
                  <a:extLst>
                    <a:ext uri="{9D8B030D-6E8A-4147-A177-3AD203B41FA5}">
                      <a16:colId xmlns:a16="http://schemas.microsoft.com/office/drawing/2014/main" val="2641042804"/>
                    </a:ext>
                  </a:extLst>
                </a:gridCol>
                <a:gridCol w="6827919">
                  <a:extLst>
                    <a:ext uri="{9D8B030D-6E8A-4147-A177-3AD203B41FA5}">
                      <a16:colId xmlns:a16="http://schemas.microsoft.com/office/drawing/2014/main" val="2254272094"/>
                    </a:ext>
                  </a:extLst>
                </a:gridCol>
              </a:tblGrid>
              <a:tr h="370840">
                <a:tc>
                  <a:txBody>
                    <a:bodyPr/>
                    <a:lstStyle/>
                    <a:p>
                      <a:r>
                        <a:rPr lang="en-GB" sz="1100" dirty="0">
                          <a:solidFill>
                            <a:srgbClr val="595959"/>
                          </a:solidFill>
                          <a:latin typeface="Consolas" panose="020B0609020204030204" pitchFamily="49" charset="0"/>
                        </a:rPr>
                        <a:t>X = open(Y, "w")</a:t>
                      </a:r>
                    </a:p>
                  </a:txBody>
                  <a:tcPr/>
                </a:tc>
                <a:tc>
                  <a:txBody>
                    <a:bodyPr/>
                    <a:lstStyle/>
                    <a:p>
                      <a:r>
                        <a:rPr lang="en-GB" sz="1100" dirty="0">
                          <a:solidFill>
                            <a:srgbClr val="595959"/>
                          </a:solidFill>
                          <a:latin typeface="+mn-lt"/>
                        </a:rPr>
                        <a:t>X is a stream to writing a text file; Y. Contents of Y will be overwritten.</a:t>
                      </a:r>
                    </a:p>
                    <a:p>
                      <a:r>
                        <a:rPr lang="en-GB" sz="1100" dirty="0">
                          <a:solidFill>
                            <a:srgbClr val="595959"/>
                          </a:solidFill>
                          <a:latin typeface="+mn-lt"/>
                        </a:rPr>
                        <a:t>The default path is the path the program is saved to.</a:t>
                      </a:r>
                    </a:p>
                  </a:txBody>
                  <a:tcPr/>
                </a:tc>
                <a:extLst>
                  <a:ext uri="{0D108BD9-81ED-4DB2-BD59-A6C34878D82A}">
                    <a16:rowId xmlns:a16="http://schemas.microsoft.com/office/drawing/2014/main" val="122701039"/>
                  </a:ext>
                </a:extLst>
              </a:tr>
              <a:tr h="370840">
                <a:tc>
                  <a:txBody>
                    <a:bodyPr/>
                    <a:lstStyle/>
                    <a:p>
                      <a:r>
                        <a:rPr lang="en-GB" sz="1100" dirty="0">
                          <a:solidFill>
                            <a:srgbClr val="595959"/>
                          </a:solidFill>
                          <a:latin typeface="Consolas" panose="020B0609020204030204" pitchFamily="49" charset="0"/>
                        </a:rPr>
                        <a:t>X = open(Y, "a")</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X is a stream to writing a text file; Y. New data will be appended to the end of the file.</a:t>
                      </a:r>
                    </a:p>
                  </a:txBody>
                  <a:tcPr/>
                </a:tc>
                <a:extLst>
                  <a:ext uri="{0D108BD9-81ED-4DB2-BD59-A6C34878D82A}">
                    <a16:rowId xmlns:a16="http://schemas.microsoft.com/office/drawing/2014/main" val="3591079862"/>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Consolas" panose="020B0609020204030204" pitchFamily="49" charset="0"/>
                        </a:rPr>
                        <a:t>X = open(Y, "r")</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X is a stream to reading a text file; Y.</a:t>
                      </a:r>
                    </a:p>
                  </a:txBody>
                  <a:tcPr/>
                </a:tc>
                <a:extLst>
                  <a:ext uri="{0D108BD9-81ED-4DB2-BD59-A6C34878D82A}">
                    <a16:rowId xmlns:a16="http://schemas.microsoft.com/office/drawing/2014/main" val="1195040873"/>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err="1">
                          <a:solidFill>
                            <a:srgbClr val="595959"/>
                          </a:solidFill>
                          <a:latin typeface="Consolas" panose="020B0609020204030204" pitchFamily="49" charset="0"/>
                        </a:rPr>
                        <a:t>X.write</a:t>
                      </a:r>
                      <a:r>
                        <a:rPr lang="en-GB" sz="1100" dirty="0">
                          <a:solidFill>
                            <a:srgbClr val="595959"/>
                          </a:solidFill>
                          <a:latin typeface="Consolas" panose="020B0609020204030204" pitchFamily="49" charset="0"/>
                        </a:rPr>
                        <a:t>(Y)</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Write a string Y to file stream X.</a:t>
                      </a:r>
                    </a:p>
                  </a:txBody>
                  <a:tcPr/>
                </a:tc>
                <a:extLst>
                  <a:ext uri="{0D108BD9-81ED-4DB2-BD59-A6C34878D82A}">
                    <a16:rowId xmlns:a16="http://schemas.microsoft.com/office/drawing/2014/main" val="1043070035"/>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Consolas" panose="020B0609020204030204" pitchFamily="49" charset="0"/>
                        </a:rPr>
                        <a:t>X = </a:t>
                      </a:r>
                      <a:r>
                        <a:rPr lang="en-GB" sz="1100" dirty="0" err="1">
                          <a:solidFill>
                            <a:srgbClr val="595959"/>
                          </a:solidFill>
                          <a:latin typeface="Consolas" panose="020B0609020204030204" pitchFamily="49" charset="0"/>
                        </a:rPr>
                        <a:t>Y.readline</a:t>
                      </a:r>
                      <a:r>
                        <a:rPr lang="en-GB" sz="1100" dirty="0">
                          <a:solidFill>
                            <a:srgbClr val="595959"/>
                          </a:solidFill>
                          <a:latin typeface="Consolas" panose="020B0609020204030204" pitchFamily="49" charset="0"/>
                        </a:rPr>
                        <a:t>()</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X is a line of data from file stream Y. Data is read a line at a time.</a:t>
                      </a:r>
                    </a:p>
                  </a:txBody>
                  <a:tcPr/>
                </a:tc>
                <a:extLst>
                  <a:ext uri="{0D108BD9-81ED-4DB2-BD59-A6C34878D82A}">
                    <a16:rowId xmlns:a16="http://schemas.microsoft.com/office/drawing/2014/main" val="793727995"/>
                  </a:ext>
                </a:extLst>
              </a:tr>
              <a:tr h="370840">
                <a:tc>
                  <a:txBody>
                    <a:bodyPr/>
                    <a:lstStyle/>
                    <a:p>
                      <a:r>
                        <a:rPr lang="en-GB" sz="1100" i="0" dirty="0">
                          <a:solidFill>
                            <a:srgbClr val="595959"/>
                          </a:solidFill>
                          <a:latin typeface="Consolas" panose="020B0609020204030204" pitchFamily="49" charset="0"/>
                        </a:rPr>
                        <a:t>X = </a:t>
                      </a:r>
                      <a:r>
                        <a:rPr lang="en-GB" sz="1100" i="0" dirty="0" err="1">
                          <a:solidFill>
                            <a:srgbClr val="595959"/>
                          </a:solidFill>
                          <a:latin typeface="Consolas" panose="020B0609020204030204" pitchFamily="49" charset="0"/>
                        </a:rPr>
                        <a:t>Y.strip</a:t>
                      </a:r>
                      <a:r>
                        <a:rPr lang="en-GB" sz="1100" i="0" dirty="0">
                          <a:solidFill>
                            <a:srgbClr val="595959"/>
                          </a:solidFill>
                          <a:latin typeface="Consolas" panose="020B0609020204030204" pitchFamily="49" charset="0"/>
                        </a:rPr>
                        <a:t>()</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X is assigned to be Y with no escape sequences. I.e. the carriage return is removed so that it no longer contains additional line breaks. You can combine methods so: X = </a:t>
                      </a:r>
                      <a:r>
                        <a:rPr lang="en-GB" sz="1100" dirty="0" err="1">
                          <a:solidFill>
                            <a:srgbClr val="595959"/>
                          </a:solidFill>
                          <a:latin typeface="+mn-lt"/>
                        </a:rPr>
                        <a:t>Y.readline</a:t>
                      </a:r>
                      <a:r>
                        <a:rPr lang="en-GB" sz="1100" dirty="0">
                          <a:solidFill>
                            <a:srgbClr val="595959"/>
                          </a:solidFill>
                          <a:latin typeface="+mn-lt"/>
                        </a:rPr>
                        <a:t>().strip() will work.</a:t>
                      </a:r>
                    </a:p>
                  </a:txBody>
                  <a:tcPr/>
                </a:tc>
                <a:extLst>
                  <a:ext uri="{0D108BD9-81ED-4DB2-BD59-A6C34878D82A}">
                    <a16:rowId xmlns:a16="http://schemas.microsoft.com/office/drawing/2014/main" val="250924763"/>
                  </a:ext>
                </a:extLst>
              </a:tr>
              <a:tr h="370840">
                <a:tc>
                  <a:txBody>
                    <a:bodyPr/>
                    <a:lstStyle/>
                    <a:p>
                      <a:r>
                        <a:rPr lang="en-GB" sz="1100" dirty="0">
                          <a:solidFill>
                            <a:srgbClr val="595959"/>
                          </a:solidFill>
                          <a:latin typeface="Consolas" panose="020B0609020204030204" pitchFamily="49" charset="0"/>
                        </a:rPr>
                        <a:t>X = " "</a:t>
                      </a:r>
                    </a:p>
                    <a:p>
                      <a:r>
                        <a:rPr lang="en-GB" sz="1100" dirty="0">
                          <a:solidFill>
                            <a:srgbClr val="595959"/>
                          </a:solidFill>
                          <a:latin typeface="Consolas" panose="020B0609020204030204" pitchFamily="49" charset="0"/>
                        </a:rPr>
                        <a:t>    while(X):</a:t>
                      </a:r>
                    </a:p>
                    <a:p>
                      <a:r>
                        <a:rPr lang="en-GB" sz="1100" dirty="0">
                          <a:solidFill>
                            <a:srgbClr val="595959"/>
                          </a:solidFill>
                          <a:latin typeface="Consolas" panose="020B0609020204030204" pitchFamily="49" charset="0"/>
                        </a:rPr>
                        <a:t>        Data = </a:t>
                      </a:r>
                      <a:r>
                        <a:rPr lang="en-GB" sz="1100" dirty="0" err="1">
                          <a:solidFill>
                            <a:srgbClr val="595959"/>
                          </a:solidFill>
                          <a:latin typeface="Consolas" panose="020B0609020204030204" pitchFamily="49" charset="0"/>
                        </a:rPr>
                        <a:t>Y.readline</a:t>
                      </a:r>
                      <a:r>
                        <a:rPr lang="en-GB" sz="1100" dirty="0">
                          <a:solidFill>
                            <a:srgbClr val="595959"/>
                          </a:solidFill>
                          <a:latin typeface="Consolas" panose="020B0609020204030204" pitchFamily="49" charset="0"/>
                        </a:rPr>
                        <a:t>()</a:t>
                      </a:r>
                    </a:p>
                    <a:p>
                      <a:r>
                        <a:rPr lang="en-GB" sz="1100" dirty="0">
                          <a:solidFill>
                            <a:srgbClr val="595959"/>
                          </a:solidFill>
                          <a:latin typeface="Consolas" panose="020B0609020204030204" pitchFamily="49" charset="0"/>
                        </a:rPr>
                        <a:t>        if Y: </a:t>
                      </a:r>
                      <a:r>
                        <a:rPr lang="en-GB" sz="1100" i="1" dirty="0">
                          <a:solidFill>
                            <a:srgbClr val="595959"/>
                          </a:solidFill>
                          <a:latin typeface="Consolas" panose="020B0609020204030204" pitchFamily="49" charset="0"/>
                        </a:rPr>
                        <a:t>command…</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Iteration to continually read data from file Y into variable X until the end of the file.</a:t>
                      </a:r>
                    </a:p>
                  </a:txBody>
                  <a:tcPr/>
                </a:tc>
                <a:extLst>
                  <a:ext uri="{0D108BD9-81ED-4DB2-BD59-A6C34878D82A}">
                    <a16:rowId xmlns:a16="http://schemas.microsoft.com/office/drawing/2014/main" val="3036952589"/>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Consolas" panose="020B0609020204030204" pitchFamily="49" charset="0"/>
                        </a:rPr>
                        <a:t>X = </a:t>
                      </a:r>
                      <a:r>
                        <a:rPr lang="en-GB" sz="1100" dirty="0" err="1">
                          <a:solidFill>
                            <a:srgbClr val="595959"/>
                          </a:solidFill>
                          <a:latin typeface="Consolas" panose="020B0609020204030204" pitchFamily="49" charset="0"/>
                        </a:rPr>
                        <a:t>Y.read</a:t>
                      </a:r>
                      <a:r>
                        <a:rPr lang="en-GB" sz="1100" dirty="0">
                          <a:solidFill>
                            <a:srgbClr val="595959"/>
                          </a:solidFill>
                          <a:latin typeface="Consolas" panose="020B0609020204030204" pitchFamily="49" charset="0"/>
                        </a:rPr>
                        <a:t>()</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X is assigned to be the entire contents of file Y.</a:t>
                      </a:r>
                    </a:p>
                  </a:txBody>
                  <a:tcPr/>
                </a:tc>
                <a:extLst>
                  <a:ext uri="{0D108BD9-81ED-4DB2-BD59-A6C34878D82A}">
                    <a16:rowId xmlns:a16="http://schemas.microsoft.com/office/drawing/2014/main" val="1810813386"/>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err="1">
                          <a:solidFill>
                            <a:srgbClr val="595959"/>
                          </a:solidFill>
                          <a:latin typeface="Consolas" panose="020B0609020204030204" pitchFamily="49" charset="0"/>
                        </a:rPr>
                        <a:t>X.close</a:t>
                      </a:r>
                      <a:r>
                        <a:rPr lang="en-GB" sz="1100" dirty="0">
                          <a:solidFill>
                            <a:srgbClr val="595959"/>
                          </a:solidFill>
                          <a:latin typeface="Consolas" panose="020B0609020204030204" pitchFamily="49" charset="0"/>
                        </a:rPr>
                        <a:t>()</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Closes file X.</a:t>
                      </a:r>
                    </a:p>
                  </a:txBody>
                  <a:tcPr/>
                </a:tc>
                <a:extLst>
                  <a:ext uri="{0D108BD9-81ED-4DB2-BD59-A6C34878D82A}">
                    <a16:rowId xmlns:a16="http://schemas.microsoft.com/office/drawing/2014/main" val="3089230636"/>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Consolas" panose="020B0609020204030204" pitchFamily="49" charset="0"/>
                        </a:rPr>
                        <a:t>import </a:t>
                      </a:r>
                      <a:r>
                        <a:rPr lang="en-GB" sz="1100" dirty="0" err="1">
                          <a:solidFill>
                            <a:srgbClr val="595959"/>
                          </a:solidFill>
                          <a:latin typeface="Consolas" panose="020B0609020204030204" pitchFamily="49" charset="0"/>
                        </a:rPr>
                        <a:t>os</a:t>
                      </a:r>
                      <a:endParaRPr lang="en-GB" sz="1100" dirty="0">
                        <a:solidFill>
                          <a:srgbClr val="595959"/>
                        </a:solidFill>
                        <a:latin typeface="Consolas" panose="020B0609020204030204" pitchFamily="49" charset="0"/>
                      </a:endParaRP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Add the library of functions for operating system commands.</a:t>
                      </a:r>
                    </a:p>
                  </a:txBody>
                  <a:tcPr/>
                </a:tc>
                <a:extLst>
                  <a:ext uri="{0D108BD9-81ED-4DB2-BD59-A6C34878D82A}">
                    <a16:rowId xmlns:a16="http://schemas.microsoft.com/office/drawing/2014/main" val="2834224109"/>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Consolas" panose="020B0609020204030204" pitchFamily="49" charset="0"/>
                        </a:rPr>
                        <a:t>X = </a:t>
                      </a:r>
                      <a:r>
                        <a:rPr lang="en-GB" sz="1100" dirty="0" err="1">
                          <a:solidFill>
                            <a:srgbClr val="595959"/>
                          </a:solidFill>
                          <a:latin typeface="Consolas" panose="020B0609020204030204" pitchFamily="49" charset="0"/>
                        </a:rPr>
                        <a:t>os.path.exists</a:t>
                      </a:r>
                      <a:r>
                        <a:rPr lang="en-GB" sz="1100" dirty="0">
                          <a:solidFill>
                            <a:srgbClr val="595959"/>
                          </a:solidFill>
                          <a:latin typeface="Consolas" panose="020B0609020204030204" pitchFamily="49" charset="0"/>
                        </a:rPr>
                        <a:t>(Y)</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kern="1200" dirty="0">
                          <a:solidFill>
                            <a:srgbClr val="595959"/>
                          </a:solidFill>
                          <a:latin typeface="+mn-lt"/>
                          <a:ea typeface="+mn-ea"/>
                          <a:cs typeface="+mn-cs"/>
                        </a:rPr>
                        <a:t>X is assigned to be True if file Y exists or False if it does not. Requires the </a:t>
                      </a:r>
                      <a:r>
                        <a:rPr lang="en-GB" sz="1100" kern="1200" dirty="0" err="1">
                          <a:solidFill>
                            <a:srgbClr val="595959"/>
                          </a:solidFill>
                          <a:latin typeface="+mn-lt"/>
                          <a:ea typeface="+mn-ea"/>
                          <a:cs typeface="+mn-cs"/>
                        </a:rPr>
                        <a:t>os</a:t>
                      </a:r>
                      <a:r>
                        <a:rPr lang="en-GB" sz="1100" kern="1200" dirty="0">
                          <a:solidFill>
                            <a:srgbClr val="595959"/>
                          </a:solidFill>
                          <a:latin typeface="+mn-lt"/>
                          <a:ea typeface="+mn-ea"/>
                          <a:cs typeface="+mn-cs"/>
                        </a:rPr>
                        <a:t> library.</a:t>
                      </a:r>
                    </a:p>
                  </a:txBody>
                  <a:tcPr/>
                </a:tc>
                <a:extLst>
                  <a:ext uri="{0D108BD9-81ED-4DB2-BD59-A6C34878D82A}">
                    <a16:rowId xmlns:a16="http://schemas.microsoft.com/office/drawing/2014/main" val="1460775283"/>
                  </a:ext>
                </a:extLst>
              </a:tr>
            </a:tbl>
          </a:graphicData>
        </a:graphic>
      </p:graphicFrame>
    </p:spTree>
    <p:extLst>
      <p:ext uri="{BB962C8B-B14F-4D97-AF65-F5344CB8AC3E}">
        <p14:creationId xmlns:p14="http://schemas.microsoft.com/office/powerpoint/2010/main" val="3679034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776B27-053A-4B90-B5E3-4DF5E7FD2F63}"/>
              </a:ext>
            </a:extLst>
          </p:cNvPr>
          <p:cNvSpPr>
            <a:spLocks noGrp="1"/>
          </p:cNvSpPr>
          <p:nvPr>
            <p:ph type="body" sz="quarter" idx="10"/>
          </p:nvPr>
        </p:nvSpPr>
        <p:spPr>
          <a:xfrm>
            <a:off x="216694" y="1388917"/>
            <a:ext cx="9436952" cy="374569"/>
          </a:xfrm>
        </p:spPr>
        <p:txBody>
          <a:bodyPr/>
          <a:lstStyle/>
          <a:p>
            <a:r>
              <a:rPr lang="en-GB" sz="1800" dirty="0">
                <a:solidFill>
                  <a:schemeClr val="accent3"/>
                </a:solidFill>
              </a:rPr>
              <a:t>Keywords introduced in this objective:</a:t>
            </a:r>
            <a:endParaRPr lang="en-GB" sz="1800" dirty="0"/>
          </a:p>
        </p:txBody>
      </p:sp>
      <p:graphicFrame>
        <p:nvGraphicFramePr>
          <p:cNvPr id="4" name="Table 3">
            <a:extLst>
              <a:ext uri="{FF2B5EF4-FFF2-40B4-BE49-F238E27FC236}">
                <a16:creationId xmlns:a16="http://schemas.microsoft.com/office/drawing/2014/main" id="{3C71D3F0-6879-468D-A6AE-B63CF553B2E7}"/>
              </a:ext>
            </a:extLst>
          </p:cNvPr>
          <p:cNvGraphicFramePr>
            <a:graphicFrameLocks noGrp="1"/>
          </p:cNvGraphicFramePr>
          <p:nvPr>
            <p:extLst>
              <p:ext uri="{D42A27DB-BD31-4B8C-83A1-F6EECF244321}">
                <p14:modId xmlns:p14="http://schemas.microsoft.com/office/powerpoint/2010/main" val="1064009589"/>
              </p:ext>
            </p:extLst>
          </p:nvPr>
        </p:nvGraphicFramePr>
        <p:xfrm>
          <a:off x="216694" y="1886884"/>
          <a:ext cx="9525399" cy="1503680"/>
        </p:xfrm>
        <a:graphic>
          <a:graphicData uri="http://schemas.openxmlformats.org/drawingml/2006/table">
            <a:tbl>
              <a:tblPr bandRow="1">
                <a:tableStyleId>{00A15C55-8517-42AA-B614-E9B94910E393}</a:tableStyleId>
              </a:tblPr>
              <a:tblGrid>
                <a:gridCol w="2697480">
                  <a:extLst>
                    <a:ext uri="{9D8B030D-6E8A-4147-A177-3AD203B41FA5}">
                      <a16:colId xmlns:a16="http://schemas.microsoft.com/office/drawing/2014/main" val="2641042804"/>
                    </a:ext>
                  </a:extLst>
                </a:gridCol>
                <a:gridCol w="6827919">
                  <a:extLst>
                    <a:ext uri="{9D8B030D-6E8A-4147-A177-3AD203B41FA5}">
                      <a16:colId xmlns:a16="http://schemas.microsoft.com/office/drawing/2014/main" val="2254272094"/>
                    </a:ext>
                  </a:extLst>
                </a:gridCol>
              </a:tblGrid>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i="0" dirty="0" err="1">
                          <a:solidFill>
                            <a:srgbClr val="595959"/>
                          </a:solidFill>
                          <a:latin typeface="Consolas" panose="020B0609020204030204" pitchFamily="49" charset="0"/>
                        </a:rPr>
                        <a:t>os.remove</a:t>
                      </a:r>
                      <a:r>
                        <a:rPr lang="en-GB" sz="1100" i="0" dirty="0">
                          <a:solidFill>
                            <a:srgbClr val="595959"/>
                          </a:solidFill>
                          <a:latin typeface="Consolas" panose="020B0609020204030204" pitchFamily="49" charset="0"/>
                        </a:rPr>
                        <a:t>(X)</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Deletes file X. Requires the </a:t>
                      </a:r>
                      <a:r>
                        <a:rPr lang="en-GB" sz="1100" dirty="0" err="1">
                          <a:solidFill>
                            <a:srgbClr val="595959"/>
                          </a:solidFill>
                          <a:latin typeface="+mn-lt"/>
                        </a:rPr>
                        <a:t>os</a:t>
                      </a:r>
                      <a:r>
                        <a:rPr lang="en-GB" sz="1100" dirty="0">
                          <a:solidFill>
                            <a:srgbClr val="595959"/>
                          </a:solidFill>
                          <a:latin typeface="+mn-lt"/>
                        </a:rPr>
                        <a:t> library.</a:t>
                      </a:r>
                    </a:p>
                  </a:txBody>
                  <a:tcPr/>
                </a:tc>
                <a:extLst>
                  <a:ext uri="{0D108BD9-81ED-4DB2-BD59-A6C34878D82A}">
                    <a16:rowId xmlns:a16="http://schemas.microsoft.com/office/drawing/2014/main" val="55869690"/>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i="0" dirty="0" err="1">
                          <a:solidFill>
                            <a:srgbClr val="595959"/>
                          </a:solidFill>
                          <a:latin typeface="Consolas" panose="020B0609020204030204" pitchFamily="49" charset="0"/>
                        </a:rPr>
                        <a:t>os.rename</a:t>
                      </a:r>
                      <a:r>
                        <a:rPr lang="en-GB" sz="1100" i="0" dirty="0">
                          <a:solidFill>
                            <a:srgbClr val="595959"/>
                          </a:solidFill>
                          <a:latin typeface="Consolas" panose="020B0609020204030204" pitchFamily="49" charset="0"/>
                        </a:rPr>
                        <a:t>(X,Y)</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Rename file X to be Y. Requires the </a:t>
                      </a:r>
                      <a:r>
                        <a:rPr lang="en-GB" sz="1100" dirty="0" err="1">
                          <a:solidFill>
                            <a:srgbClr val="595959"/>
                          </a:solidFill>
                          <a:latin typeface="+mn-lt"/>
                        </a:rPr>
                        <a:t>os</a:t>
                      </a:r>
                      <a:r>
                        <a:rPr lang="en-GB" sz="1100" dirty="0">
                          <a:solidFill>
                            <a:srgbClr val="595959"/>
                          </a:solidFill>
                          <a:latin typeface="+mn-lt"/>
                        </a:rPr>
                        <a:t> library.</a:t>
                      </a:r>
                    </a:p>
                  </a:txBody>
                  <a:tcPr/>
                </a:tc>
                <a:extLst>
                  <a:ext uri="{0D108BD9-81ED-4DB2-BD59-A6C34878D82A}">
                    <a16:rowId xmlns:a16="http://schemas.microsoft.com/office/drawing/2014/main" val="3623100924"/>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Consolas" panose="020B0609020204030204" pitchFamily="49" charset="0"/>
                        </a:rPr>
                        <a:t>try:</a:t>
                      </a:r>
                    </a:p>
                    <a:p>
                      <a:pPr marL="0" marR="0" lvl="0" indent="0" algn="l" defTabSz="742950" rtl="0" eaLnBrk="1" fontAlgn="auto" latinLnBrk="0" hangingPunct="1">
                        <a:lnSpc>
                          <a:spcPct val="100000"/>
                        </a:lnSpc>
                        <a:spcBef>
                          <a:spcPts val="0"/>
                        </a:spcBef>
                        <a:spcAft>
                          <a:spcPts val="0"/>
                        </a:spcAft>
                        <a:buClrTx/>
                        <a:buSzTx/>
                        <a:buFontTx/>
                        <a:buNone/>
                        <a:tabLst/>
                        <a:defRPr/>
                      </a:pPr>
                      <a:r>
                        <a:rPr lang="en-GB" sz="1100" i="1" dirty="0">
                          <a:solidFill>
                            <a:srgbClr val="595959"/>
                          </a:solidFill>
                          <a:latin typeface="Consolas" panose="020B0609020204030204" pitchFamily="49" charset="0"/>
                        </a:rPr>
                        <a:t>  Commands…</a:t>
                      </a:r>
                      <a:endParaRPr lang="en-GB" sz="1100" dirty="0">
                        <a:solidFill>
                          <a:srgbClr val="595959"/>
                        </a:solidFill>
                        <a:latin typeface="Consolas" panose="020B0609020204030204" pitchFamily="49" charset="0"/>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Consolas" panose="020B0609020204030204" pitchFamily="49" charset="0"/>
                        </a:rPr>
                        <a:t>except:</a:t>
                      </a:r>
                    </a:p>
                    <a:p>
                      <a:pPr marL="0" marR="0" lvl="0" indent="0" algn="l" defTabSz="742950" rtl="0" eaLnBrk="1" fontAlgn="auto" latinLnBrk="0" hangingPunct="1">
                        <a:lnSpc>
                          <a:spcPct val="100000"/>
                        </a:lnSpc>
                        <a:spcBef>
                          <a:spcPts val="0"/>
                        </a:spcBef>
                        <a:spcAft>
                          <a:spcPts val="0"/>
                        </a:spcAft>
                        <a:buClrTx/>
                        <a:buSzTx/>
                        <a:buFontTx/>
                        <a:buNone/>
                        <a:tabLst/>
                        <a:defRPr/>
                      </a:pPr>
                      <a:r>
                        <a:rPr lang="en-GB" sz="1100" i="1" dirty="0">
                          <a:solidFill>
                            <a:srgbClr val="595959"/>
                          </a:solidFill>
                          <a:latin typeface="Consolas" panose="020B0609020204030204" pitchFamily="49" charset="0"/>
                        </a:rPr>
                        <a:t>  Commands…</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Any code that may raise exceptions should be put inside a try block. During execution, if an exception occurs, the code jumps to the except block.</a:t>
                      </a:r>
                    </a:p>
                    <a:p>
                      <a:pPr marL="0" marR="0" lvl="0" indent="0" algn="l" defTabSz="742950" rtl="0" eaLnBrk="1" fontAlgn="auto" latinLnBrk="0" hangingPunct="1">
                        <a:lnSpc>
                          <a:spcPct val="100000"/>
                        </a:lnSpc>
                        <a:spcBef>
                          <a:spcPts val="0"/>
                        </a:spcBef>
                        <a:spcAft>
                          <a:spcPts val="0"/>
                        </a:spcAft>
                        <a:buClrTx/>
                        <a:buSzTx/>
                        <a:buFontTx/>
                        <a:buNone/>
                        <a:tabLst/>
                        <a:defRPr/>
                      </a:pPr>
                      <a:endParaRPr lang="en-GB" sz="1100" dirty="0">
                        <a:solidFill>
                          <a:srgbClr val="595959"/>
                        </a:solidFill>
                        <a:latin typeface="+mn-lt"/>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The except block is an exception handler block where you can report an error.</a:t>
                      </a:r>
                    </a:p>
                  </a:txBody>
                  <a:tcPr/>
                </a:tc>
                <a:extLst>
                  <a:ext uri="{0D108BD9-81ED-4DB2-BD59-A6C34878D82A}">
                    <a16:rowId xmlns:a16="http://schemas.microsoft.com/office/drawing/2014/main" val="122701039"/>
                  </a:ext>
                </a:extLst>
              </a:tr>
            </a:tbl>
          </a:graphicData>
        </a:graphic>
      </p:graphicFrame>
    </p:spTree>
    <p:extLst>
      <p:ext uri="{BB962C8B-B14F-4D97-AF65-F5344CB8AC3E}">
        <p14:creationId xmlns:p14="http://schemas.microsoft.com/office/powerpoint/2010/main" val="3373822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14ADA265-490D-4903-8821-337E002549B6}"/>
              </a:ext>
            </a:extLst>
          </p:cNvPr>
          <p:cNvSpPr>
            <a:spLocks noGrp="1"/>
          </p:cNvSpPr>
          <p:nvPr>
            <p:ph type="body" sz="quarter" idx="10"/>
          </p:nvPr>
        </p:nvSpPr>
        <p:spPr>
          <a:xfrm>
            <a:off x="216694" y="1388917"/>
            <a:ext cx="3341244" cy="4758506"/>
          </a:xfrm>
        </p:spPr>
        <p:txBody>
          <a:bodyPr/>
          <a:lstStyle/>
          <a:p>
            <a:r>
              <a:rPr lang="en-GB" sz="1800" dirty="0" err="1">
                <a:solidFill>
                  <a:schemeClr val="accent3"/>
                </a:solidFill>
              </a:rPr>
              <a:t>Div</a:t>
            </a:r>
            <a:r>
              <a:rPr lang="en-GB" sz="1800" dirty="0">
                <a:solidFill>
                  <a:schemeClr val="accent3"/>
                </a:solidFill>
              </a:rPr>
              <a:t> zero problem:</a:t>
            </a:r>
          </a:p>
          <a:p>
            <a:r>
              <a:rPr lang="en-GB" dirty="0"/>
              <a:t>1 point.</a:t>
            </a:r>
          </a:p>
          <a:p>
            <a:r>
              <a:rPr lang="en-GB" dirty="0"/>
              <a:t>Write a function that takes two parameters and returns the division of the two numbers. A division by zero should be handled so the program does not crash, but instead returns, “E”.</a:t>
            </a:r>
          </a:p>
        </p:txBody>
      </p:sp>
      <p:pic>
        <p:nvPicPr>
          <p:cNvPr id="26" name="Graphic 25">
            <a:extLst>
              <a:ext uri="{FF2B5EF4-FFF2-40B4-BE49-F238E27FC236}">
                <a16:creationId xmlns:a16="http://schemas.microsoft.com/office/drawing/2014/main" id="{BB756BCD-40DB-4477-A48E-0B3308931B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388434"/>
            <a:ext cx="1080000" cy="1080000"/>
          </a:xfrm>
          <a:prstGeom prst="rect">
            <a:avLst/>
          </a:prstGeom>
        </p:spPr>
      </p:pic>
      <p:sp>
        <p:nvSpPr>
          <p:cNvPr id="2" name="Freeform 54">
            <a:extLst>
              <a:ext uri="{FF2B5EF4-FFF2-40B4-BE49-F238E27FC236}">
                <a16:creationId xmlns:a16="http://schemas.microsoft.com/office/drawing/2014/main" id="{259B906C-9827-4D77-A000-7A649CC05F6E}"/>
              </a:ext>
            </a:extLst>
          </p:cNvPr>
          <p:cNvSpPr>
            <a:spLocks/>
          </p:cNvSpPr>
          <p:nvPr/>
        </p:nvSpPr>
        <p:spPr bwMode="auto">
          <a:xfrm>
            <a:off x="4108861" y="1109517"/>
            <a:ext cx="4098967" cy="339432"/>
          </a:xfrm>
          <a:custGeom>
            <a:avLst/>
            <a:gdLst>
              <a:gd name="T0" fmla="*/ 41 w 3102"/>
              <a:gd name="T1" fmla="*/ 2737 h 2744"/>
              <a:gd name="T2" fmla="*/ 99 w 3102"/>
              <a:gd name="T3" fmla="*/ 2723 h 2744"/>
              <a:gd name="T4" fmla="*/ 197 w 3102"/>
              <a:gd name="T5" fmla="*/ 2712 h 2744"/>
              <a:gd name="T6" fmla="*/ 253 w 3102"/>
              <a:gd name="T7" fmla="*/ 2725 h 2744"/>
              <a:gd name="T8" fmla="*/ 272 w 3102"/>
              <a:gd name="T9" fmla="*/ 2703 h 2744"/>
              <a:gd name="T10" fmla="*/ 322 w 3102"/>
              <a:gd name="T11" fmla="*/ 2682 h 2744"/>
              <a:gd name="T12" fmla="*/ 377 w 3102"/>
              <a:gd name="T13" fmla="*/ 2671 h 2744"/>
              <a:gd name="T14" fmla="*/ 420 w 3102"/>
              <a:gd name="T15" fmla="*/ 2666 h 2744"/>
              <a:gd name="T16" fmla="*/ 485 w 3102"/>
              <a:gd name="T17" fmla="*/ 2692 h 2744"/>
              <a:gd name="T18" fmla="*/ 533 w 3102"/>
              <a:gd name="T19" fmla="*/ 2696 h 2744"/>
              <a:gd name="T20" fmla="*/ 623 w 3102"/>
              <a:gd name="T21" fmla="*/ 2696 h 2744"/>
              <a:gd name="T22" fmla="*/ 681 w 3102"/>
              <a:gd name="T23" fmla="*/ 2682 h 2744"/>
              <a:gd name="T24" fmla="*/ 699 w 3102"/>
              <a:gd name="T25" fmla="*/ 2671 h 2744"/>
              <a:gd name="T26" fmla="*/ 761 w 3102"/>
              <a:gd name="T27" fmla="*/ 2643 h 2744"/>
              <a:gd name="T28" fmla="*/ 864 w 3102"/>
              <a:gd name="T29" fmla="*/ 2665 h 2744"/>
              <a:gd name="T30" fmla="*/ 905 w 3102"/>
              <a:gd name="T31" fmla="*/ 2644 h 2744"/>
              <a:gd name="T32" fmla="*/ 946 w 3102"/>
              <a:gd name="T33" fmla="*/ 2630 h 2744"/>
              <a:gd name="T34" fmla="*/ 1006 w 3102"/>
              <a:gd name="T35" fmla="*/ 2616 h 2744"/>
              <a:gd name="T36" fmla="*/ 1068 w 3102"/>
              <a:gd name="T37" fmla="*/ 2623 h 2744"/>
              <a:gd name="T38" fmla="*/ 1095 w 3102"/>
              <a:gd name="T39" fmla="*/ 2666 h 2744"/>
              <a:gd name="T40" fmla="*/ 1161 w 3102"/>
              <a:gd name="T41" fmla="*/ 2609 h 2744"/>
              <a:gd name="T42" fmla="*/ 1226 w 3102"/>
              <a:gd name="T43" fmla="*/ 2589 h 2744"/>
              <a:gd name="T44" fmla="*/ 1294 w 3102"/>
              <a:gd name="T45" fmla="*/ 2573 h 2744"/>
              <a:gd name="T46" fmla="*/ 1350 w 3102"/>
              <a:gd name="T47" fmla="*/ 2609 h 2744"/>
              <a:gd name="T48" fmla="*/ 1382 w 3102"/>
              <a:gd name="T49" fmla="*/ 2614 h 2744"/>
              <a:gd name="T50" fmla="*/ 1461 w 3102"/>
              <a:gd name="T51" fmla="*/ 2592 h 2744"/>
              <a:gd name="T52" fmla="*/ 1495 w 3102"/>
              <a:gd name="T53" fmla="*/ 2555 h 2744"/>
              <a:gd name="T54" fmla="*/ 1536 w 3102"/>
              <a:gd name="T55" fmla="*/ 2553 h 2744"/>
              <a:gd name="T56" fmla="*/ 1580 w 3102"/>
              <a:gd name="T57" fmla="*/ 2538 h 2744"/>
              <a:gd name="T58" fmla="*/ 1640 w 3102"/>
              <a:gd name="T59" fmla="*/ 2526 h 2744"/>
              <a:gd name="T60" fmla="*/ 1658 w 3102"/>
              <a:gd name="T61" fmla="*/ 2510 h 2744"/>
              <a:gd name="T62" fmla="*/ 1744 w 3102"/>
              <a:gd name="T63" fmla="*/ 2500 h 2744"/>
              <a:gd name="T64" fmla="*/ 1797 w 3102"/>
              <a:gd name="T65" fmla="*/ 2476 h 2744"/>
              <a:gd name="T66" fmla="*/ 1857 w 3102"/>
              <a:gd name="T67" fmla="*/ 2447 h 2744"/>
              <a:gd name="T68" fmla="*/ 1905 w 3102"/>
              <a:gd name="T69" fmla="*/ 2471 h 2744"/>
              <a:gd name="T70" fmla="*/ 1954 w 3102"/>
              <a:gd name="T71" fmla="*/ 2457 h 2744"/>
              <a:gd name="T72" fmla="*/ 2001 w 3102"/>
              <a:gd name="T73" fmla="*/ 2460 h 2744"/>
              <a:gd name="T74" fmla="*/ 2102 w 3102"/>
              <a:gd name="T75" fmla="*/ 2466 h 2744"/>
              <a:gd name="T76" fmla="*/ 2223 w 3102"/>
              <a:gd name="T77" fmla="*/ 2501 h 2744"/>
              <a:gd name="T78" fmla="*/ 2262 w 3102"/>
              <a:gd name="T79" fmla="*/ 2463 h 2744"/>
              <a:gd name="T80" fmla="*/ 2319 w 3102"/>
              <a:gd name="T81" fmla="*/ 2451 h 2744"/>
              <a:gd name="T82" fmla="*/ 2374 w 3102"/>
              <a:gd name="T83" fmla="*/ 2461 h 2744"/>
              <a:gd name="T84" fmla="*/ 2408 w 3102"/>
              <a:gd name="T85" fmla="*/ 2485 h 2744"/>
              <a:gd name="T86" fmla="*/ 2434 w 3102"/>
              <a:gd name="T87" fmla="*/ 2490 h 2744"/>
              <a:gd name="T88" fmla="*/ 2488 w 3102"/>
              <a:gd name="T89" fmla="*/ 2451 h 2744"/>
              <a:gd name="T90" fmla="*/ 2546 w 3102"/>
              <a:gd name="T91" fmla="*/ 2455 h 2744"/>
              <a:gd name="T92" fmla="*/ 2594 w 3102"/>
              <a:gd name="T93" fmla="*/ 2483 h 2744"/>
              <a:gd name="T94" fmla="*/ 2671 w 3102"/>
              <a:gd name="T95" fmla="*/ 2460 h 2744"/>
              <a:gd name="T96" fmla="*/ 2718 w 3102"/>
              <a:gd name="T97" fmla="*/ 2458 h 2744"/>
              <a:gd name="T98" fmla="*/ 2767 w 3102"/>
              <a:gd name="T99" fmla="*/ 2440 h 2744"/>
              <a:gd name="T100" fmla="*/ 2802 w 3102"/>
              <a:gd name="T101" fmla="*/ 2480 h 2744"/>
              <a:gd name="T102" fmla="*/ 2853 w 3102"/>
              <a:gd name="T103" fmla="*/ 2503 h 2744"/>
              <a:gd name="T104" fmla="*/ 2882 w 3102"/>
              <a:gd name="T105" fmla="*/ 2538 h 2744"/>
              <a:gd name="T106" fmla="*/ 2923 w 3102"/>
              <a:gd name="T107" fmla="*/ 2580 h 2744"/>
              <a:gd name="T108" fmla="*/ 2977 w 3102"/>
              <a:gd name="T109" fmla="*/ 2543 h 2744"/>
              <a:gd name="T110" fmla="*/ 3024 w 3102"/>
              <a:gd name="T111" fmla="*/ 2495 h 2744"/>
              <a:gd name="T112" fmla="*/ 3053 w 3102"/>
              <a:gd name="T113" fmla="*/ 2468 h 2744"/>
              <a:gd name="T114" fmla="*/ 3100 w 3102"/>
              <a:gd name="T115" fmla="*/ 2452 h 2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02" h="2744">
                <a:moveTo>
                  <a:pt x="3102" y="0"/>
                </a:moveTo>
                <a:cubicBezTo>
                  <a:pt x="0" y="0"/>
                  <a:pt x="0" y="0"/>
                  <a:pt x="0" y="0"/>
                </a:cubicBezTo>
                <a:cubicBezTo>
                  <a:pt x="0" y="2701"/>
                  <a:pt x="0" y="2701"/>
                  <a:pt x="0" y="2701"/>
                </a:cubicBezTo>
                <a:cubicBezTo>
                  <a:pt x="9" y="2702"/>
                  <a:pt x="11" y="2710"/>
                  <a:pt x="12" y="2717"/>
                </a:cubicBezTo>
                <a:cubicBezTo>
                  <a:pt x="13" y="2721"/>
                  <a:pt x="14" y="2725"/>
                  <a:pt x="17" y="2728"/>
                </a:cubicBezTo>
                <a:cubicBezTo>
                  <a:pt x="20" y="2732"/>
                  <a:pt x="24" y="2732"/>
                  <a:pt x="26" y="2727"/>
                </a:cubicBezTo>
                <a:cubicBezTo>
                  <a:pt x="26" y="2727"/>
                  <a:pt x="26" y="2727"/>
                  <a:pt x="26" y="2727"/>
                </a:cubicBezTo>
                <a:cubicBezTo>
                  <a:pt x="33" y="2726"/>
                  <a:pt x="36" y="2733"/>
                  <a:pt x="41" y="2737"/>
                </a:cubicBezTo>
                <a:cubicBezTo>
                  <a:pt x="42" y="2736"/>
                  <a:pt x="42" y="2735"/>
                  <a:pt x="43" y="2735"/>
                </a:cubicBezTo>
                <a:cubicBezTo>
                  <a:pt x="45" y="2733"/>
                  <a:pt x="48" y="2734"/>
                  <a:pt x="51" y="2735"/>
                </a:cubicBezTo>
                <a:cubicBezTo>
                  <a:pt x="54" y="2737"/>
                  <a:pt x="56" y="2735"/>
                  <a:pt x="56" y="2732"/>
                </a:cubicBezTo>
                <a:cubicBezTo>
                  <a:pt x="58" y="2731"/>
                  <a:pt x="59" y="2730"/>
                  <a:pt x="61" y="2729"/>
                </a:cubicBezTo>
                <a:cubicBezTo>
                  <a:pt x="64" y="2730"/>
                  <a:pt x="66" y="2731"/>
                  <a:pt x="68" y="2734"/>
                </a:cubicBezTo>
                <a:cubicBezTo>
                  <a:pt x="71" y="2737"/>
                  <a:pt x="73" y="2744"/>
                  <a:pt x="80" y="2741"/>
                </a:cubicBezTo>
                <a:cubicBezTo>
                  <a:pt x="82" y="2739"/>
                  <a:pt x="84" y="2737"/>
                  <a:pt x="86" y="2735"/>
                </a:cubicBezTo>
                <a:cubicBezTo>
                  <a:pt x="93" y="2733"/>
                  <a:pt x="93" y="2724"/>
                  <a:pt x="99" y="2723"/>
                </a:cubicBezTo>
                <a:cubicBezTo>
                  <a:pt x="109" y="2720"/>
                  <a:pt x="118" y="2716"/>
                  <a:pt x="127" y="2714"/>
                </a:cubicBezTo>
                <a:cubicBezTo>
                  <a:pt x="134" y="2712"/>
                  <a:pt x="139" y="2710"/>
                  <a:pt x="143" y="2704"/>
                </a:cubicBezTo>
                <a:cubicBezTo>
                  <a:pt x="143" y="2703"/>
                  <a:pt x="143" y="2703"/>
                  <a:pt x="143" y="2703"/>
                </a:cubicBezTo>
                <a:cubicBezTo>
                  <a:pt x="147" y="2703"/>
                  <a:pt x="151" y="2696"/>
                  <a:pt x="154" y="2703"/>
                </a:cubicBezTo>
                <a:cubicBezTo>
                  <a:pt x="159" y="2713"/>
                  <a:pt x="170" y="2717"/>
                  <a:pt x="177" y="2725"/>
                </a:cubicBezTo>
                <a:cubicBezTo>
                  <a:pt x="178" y="2727"/>
                  <a:pt x="181" y="2727"/>
                  <a:pt x="183" y="2726"/>
                </a:cubicBezTo>
                <a:cubicBezTo>
                  <a:pt x="188" y="2723"/>
                  <a:pt x="191" y="2718"/>
                  <a:pt x="195" y="2714"/>
                </a:cubicBezTo>
                <a:cubicBezTo>
                  <a:pt x="196" y="2713"/>
                  <a:pt x="197" y="2713"/>
                  <a:pt x="197" y="2712"/>
                </a:cubicBezTo>
                <a:cubicBezTo>
                  <a:pt x="197" y="2712"/>
                  <a:pt x="198" y="2711"/>
                  <a:pt x="198" y="2710"/>
                </a:cubicBezTo>
                <a:cubicBezTo>
                  <a:pt x="202" y="2704"/>
                  <a:pt x="208" y="2710"/>
                  <a:pt x="213" y="2708"/>
                </a:cubicBezTo>
                <a:cubicBezTo>
                  <a:pt x="214" y="2708"/>
                  <a:pt x="214" y="2707"/>
                  <a:pt x="214" y="2707"/>
                </a:cubicBezTo>
                <a:cubicBezTo>
                  <a:pt x="215" y="2707"/>
                  <a:pt x="216" y="2707"/>
                  <a:pt x="216" y="2706"/>
                </a:cubicBezTo>
                <a:cubicBezTo>
                  <a:pt x="217" y="2706"/>
                  <a:pt x="218" y="2706"/>
                  <a:pt x="218" y="2706"/>
                </a:cubicBezTo>
                <a:cubicBezTo>
                  <a:pt x="229" y="2706"/>
                  <a:pt x="233" y="2715"/>
                  <a:pt x="239" y="2721"/>
                </a:cubicBezTo>
                <a:cubicBezTo>
                  <a:pt x="242" y="2724"/>
                  <a:pt x="244" y="2728"/>
                  <a:pt x="249" y="2725"/>
                </a:cubicBezTo>
                <a:cubicBezTo>
                  <a:pt x="250" y="2725"/>
                  <a:pt x="252" y="2725"/>
                  <a:pt x="253" y="2725"/>
                </a:cubicBezTo>
                <a:cubicBezTo>
                  <a:pt x="253" y="2724"/>
                  <a:pt x="253" y="2723"/>
                  <a:pt x="253" y="2723"/>
                </a:cubicBezTo>
                <a:cubicBezTo>
                  <a:pt x="254" y="2722"/>
                  <a:pt x="254" y="2722"/>
                  <a:pt x="254" y="2722"/>
                </a:cubicBezTo>
                <a:cubicBezTo>
                  <a:pt x="256" y="2721"/>
                  <a:pt x="259" y="2720"/>
                  <a:pt x="261" y="2719"/>
                </a:cubicBezTo>
                <a:cubicBezTo>
                  <a:pt x="265" y="2717"/>
                  <a:pt x="268" y="2715"/>
                  <a:pt x="268" y="2711"/>
                </a:cubicBezTo>
                <a:cubicBezTo>
                  <a:pt x="270" y="2710"/>
                  <a:pt x="271" y="2708"/>
                  <a:pt x="271" y="2706"/>
                </a:cubicBezTo>
                <a:cubicBezTo>
                  <a:pt x="271" y="2706"/>
                  <a:pt x="271" y="2706"/>
                  <a:pt x="271" y="2706"/>
                </a:cubicBezTo>
                <a:cubicBezTo>
                  <a:pt x="273" y="2705"/>
                  <a:pt x="273" y="2704"/>
                  <a:pt x="272" y="2703"/>
                </a:cubicBezTo>
                <a:cubicBezTo>
                  <a:pt x="272" y="2703"/>
                  <a:pt x="272" y="2703"/>
                  <a:pt x="272" y="2703"/>
                </a:cubicBezTo>
                <a:cubicBezTo>
                  <a:pt x="279" y="2702"/>
                  <a:pt x="280" y="2696"/>
                  <a:pt x="282" y="2691"/>
                </a:cubicBezTo>
                <a:cubicBezTo>
                  <a:pt x="282" y="2690"/>
                  <a:pt x="282" y="2688"/>
                  <a:pt x="282" y="2687"/>
                </a:cubicBezTo>
                <a:cubicBezTo>
                  <a:pt x="287" y="2683"/>
                  <a:pt x="292" y="2680"/>
                  <a:pt x="300" y="2684"/>
                </a:cubicBezTo>
                <a:cubicBezTo>
                  <a:pt x="301" y="2685"/>
                  <a:pt x="303" y="2684"/>
                  <a:pt x="305" y="2682"/>
                </a:cubicBezTo>
                <a:cubicBezTo>
                  <a:pt x="306" y="2682"/>
                  <a:pt x="306" y="2682"/>
                  <a:pt x="306" y="2682"/>
                </a:cubicBezTo>
                <a:cubicBezTo>
                  <a:pt x="307" y="2682"/>
                  <a:pt x="308" y="2682"/>
                  <a:pt x="309" y="2681"/>
                </a:cubicBezTo>
                <a:cubicBezTo>
                  <a:pt x="310" y="2680"/>
                  <a:pt x="311" y="2679"/>
                  <a:pt x="312" y="2678"/>
                </a:cubicBezTo>
                <a:cubicBezTo>
                  <a:pt x="315" y="2678"/>
                  <a:pt x="319" y="2679"/>
                  <a:pt x="322" y="2682"/>
                </a:cubicBezTo>
                <a:cubicBezTo>
                  <a:pt x="326" y="2685"/>
                  <a:pt x="330" y="2685"/>
                  <a:pt x="332" y="2681"/>
                </a:cubicBezTo>
                <a:cubicBezTo>
                  <a:pt x="333" y="2680"/>
                  <a:pt x="333" y="2679"/>
                  <a:pt x="334" y="2678"/>
                </a:cubicBezTo>
                <a:cubicBezTo>
                  <a:pt x="335" y="2676"/>
                  <a:pt x="338" y="2675"/>
                  <a:pt x="339" y="2674"/>
                </a:cubicBezTo>
                <a:cubicBezTo>
                  <a:pt x="343" y="2670"/>
                  <a:pt x="345" y="2667"/>
                  <a:pt x="346" y="2662"/>
                </a:cubicBezTo>
                <a:cubicBezTo>
                  <a:pt x="346" y="2661"/>
                  <a:pt x="346" y="2659"/>
                  <a:pt x="346" y="2658"/>
                </a:cubicBezTo>
                <a:cubicBezTo>
                  <a:pt x="349" y="2658"/>
                  <a:pt x="351" y="2661"/>
                  <a:pt x="354" y="2663"/>
                </a:cubicBezTo>
                <a:cubicBezTo>
                  <a:pt x="358" y="2664"/>
                  <a:pt x="357" y="2673"/>
                  <a:pt x="364" y="2669"/>
                </a:cubicBezTo>
                <a:cubicBezTo>
                  <a:pt x="369" y="2670"/>
                  <a:pt x="375" y="2667"/>
                  <a:pt x="377" y="2671"/>
                </a:cubicBezTo>
                <a:cubicBezTo>
                  <a:pt x="383" y="2682"/>
                  <a:pt x="390" y="2679"/>
                  <a:pt x="397" y="2675"/>
                </a:cubicBezTo>
                <a:cubicBezTo>
                  <a:pt x="397" y="2675"/>
                  <a:pt x="397" y="2675"/>
                  <a:pt x="397" y="2675"/>
                </a:cubicBezTo>
                <a:cubicBezTo>
                  <a:pt x="397" y="2675"/>
                  <a:pt x="397" y="2675"/>
                  <a:pt x="397" y="2675"/>
                </a:cubicBezTo>
                <a:cubicBezTo>
                  <a:pt x="397" y="2676"/>
                  <a:pt x="397" y="2676"/>
                  <a:pt x="397" y="2676"/>
                </a:cubicBezTo>
                <a:cubicBezTo>
                  <a:pt x="398" y="2676"/>
                  <a:pt x="398" y="2676"/>
                  <a:pt x="399" y="2675"/>
                </a:cubicBezTo>
                <a:cubicBezTo>
                  <a:pt x="403" y="2678"/>
                  <a:pt x="406" y="2677"/>
                  <a:pt x="409" y="2675"/>
                </a:cubicBezTo>
                <a:cubicBezTo>
                  <a:pt x="413" y="2672"/>
                  <a:pt x="416" y="2669"/>
                  <a:pt x="420" y="2666"/>
                </a:cubicBezTo>
                <a:cubicBezTo>
                  <a:pt x="420" y="2666"/>
                  <a:pt x="420" y="2666"/>
                  <a:pt x="420" y="2666"/>
                </a:cubicBezTo>
                <a:cubicBezTo>
                  <a:pt x="422" y="2666"/>
                  <a:pt x="424" y="2667"/>
                  <a:pt x="426" y="2667"/>
                </a:cubicBezTo>
                <a:cubicBezTo>
                  <a:pt x="433" y="2666"/>
                  <a:pt x="439" y="2660"/>
                  <a:pt x="446" y="2663"/>
                </a:cubicBezTo>
                <a:cubicBezTo>
                  <a:pt x="454" y="2669"/>
                  <a:pt x="459" y="2667"/>
                  <a:pt x="463" y="2659"/>
                </a:cubicBezTo>
                <a:cubicBezTo>
                  <a:pt x="466" y="2659"/>
                  <a:pt x="468" y="2661"/>
                  <a:pt x="469" y="2663"/>
                </a:cubicBezTo>
                <a:cubicBezTo>
                  <a:pt x="469" y="2667"/>
                  <a:pt x="472" y="2669"/>
                  <a:pt x="475" y="2669"/>
                </a:cubicBezTo>
                <a:cubicBezTo>
                  <a:pt x="475" y="2669"/>
                  <a:pt x="475" y="2669"/>
                  <a:pt x="475" y="2669"/>
                </a:cubicBezTo>
                <a:cubicBezTo>
                  <a:pt x="476" y="2670"/>
                  <a:pt x="477" y="2671"/>
                  <a:pt x="477" y="2671"/>
                </a:cubicBezTo>
                <a:cubicBezTo>
                  <a:pt x="473" y="2681"/>
                  <a:pt x="483" y="2685"/>
                  <a:pt x="485" y="2692"/>
                </a:cubicBezTo>
                <a:cubicBezTo>
                  <a:pt x="485" y="2692"/>
                  <a:pt x="485" y="2692"/>
                  <a:pt x="485" y="2692"/>
                </a:cubicBezTo>
                <a:cubicBezTo>
                  <a:pt x="488" y="2694"/>
                  <a:pt x="490" y="2693"/>
                  <a:pt x="492" y="2692"/>
                </a:cubicBezTo>
                <a:cubicBezTo>
                  <a:pt x="495" y="2693"/>
                  <a:pt x="496" y="2695"/>
                  <a:pt x="496" y="2698"/>
                </a:cubicBezTo>
                <a:cubicBezTo>
                  <a:pt x="495" y="2699"/>
                  <a:pt x="495" y="2701"/>
                  <a:pt x="494" y="2702"/>
                </a:cubicBezTo>
                <a:cubicBezTo>
                  <a:pt x="497" y="2703"/>
                  <a:pt x="497" y="2707"/>
                  <a:pt x="501" y="2707"/>
                </a:cubicBezTo>
                <a:cubicBezTo>
                  <a:pt x="512" y="2706"/>
                  <a:pt x="524" y="2709"/>
                  <a:pt x="533" y="2700"/>
                </a:cubicBezTo>
                <a:cubicBezTo>
                  <a:pt x="533" y="2699"/>
                  <a:pt x="533" y="2697"/>
                  <a:pt x="533" y="2696"/>
                </a:cubicBezTo>
                <a:cubicBezTo>
                  <a:pt x="533" y="2696"/>
                  <a:pt x="533" y="2696"/>
                  <a:pt x="533" y="2696"/>
                </a:cubicBezTo>
                <a:cubicBezTo>
                  <a:pt x="535" y="2694"/>
                  <a:pt x="537" y="2693"/>
                  <a:pt x="537" y="2690"/>
                </a:cubicBezTo>
                <a:cubicBezTo>
                  <a:pt x="538" y="2690"/>
                  <a:pt x="538" y="2690"/>
                  <a:pt x="539" y="2690"/>
                </a:cubicBezTo>
                <a:cubicBezTo>
                  <a:pt x="547" y="2690"/>
                  <a:pt x="552" y="2695"/>
                  <a:pt x="557" y="2700"/>
                </a:cubicBezTo>
                <a:cubicBezTo>
                  <a:pt x="558" y="2704"/>
                  <a:pt x="561" y="2705"/>
                  <a:pt x="565" y="2705"/>
                </a:cubicBezTo>
                <a:cubicBezTo>
                  <a:pt x="580" y="2706"/>
                  <a:pt x="595" y="2701"/>
                  <a:pt x="609" y="2697"/>
                </a:cubicBezTo>
                <a:cubicBezTo>
                  <a:pt x="609" y="2697"/>
                  <a:pt x="609" y="2697"/>
                  <a:pt x="609" y="2697"/>
                </a:cubicBezTo>
                <a:cubicBezTo>
                  <a:pt x="609" y="2697"/>
                  <a:pt x="609" y="2698"/>
                  <a:pt x="609" y="2698"/>
                </a:cubicBezTo>
                <a:cubicBezTo>
                  <a:pt x="614" y="2700"/>
                  <a:pt x="620" y="2703"/>
                  <a:pt x="623" y="2696"/>
                </a:cubicBezTo>
                <a:cubicBezTo>
                  <a:pt x="624" y="2695"/>
                  <a:pt x="625" y="2693"/>
                  <a:pt x="626" y="2692"/>
                </a:cubicBezTo>
                <a:cubicBezTo>
                  <a:pt x="627" y="2691"/>
                  <a:pt x="627" y="2691"/>
                  <a:pt x="628" y="2690"/>
                </a:cubicBezTo>
                <a:cubicBezTo>
                  <a:pt x="628" y="2689"/>
                  <a:pt x="628" y="2689"/>
                  <a:pt x="628" y="2689"/>
                </a:cubicBezTo>
                <a:cubicBezTo>
                  <a:pt x="639" y="2684"/>
                  <a:pt x="650" y="2682"/>
                  <a:pt x="662" y="2684"/>
                </a:cubicBezTo>
                <a:cubicBezTo>
                  <a:pt x="663" y="2689"/>
                  <a:pt x="666" y="2690"/>
                  <a:pt x="671" y="2688"/>
                </a:cubicBezTo>
                <a:cubicBezTo>
                  <a:pt x="673" y="2686"/>
                  <a:pt x="673" y="2682"/>
                  <a:pt x="677" y="2682"/>
                </a:cubicBezTo>
                <a:cubicBezTo>
                  <a:pt x="677" y="2682"/>
                  <a:pt x="677" y="2682"/>
                  <a:pt x="677" y="2682"/>
                </a:cubicBezTo>
                <a:cubicBezTo>
                  <a:pt x="678" y="2685"/>
                  <a:pt x="680" y="2686"/>
                  <a:pt x="681" y="2682"/>
                </a:cubicBezTo>
                <a:cubicBezTo>
                  <a:pt x="684" y="2679"/>
                  <a:pt x="688" y="2678"/>
                  <a:pt x="691" y="2680"/>
                </a:cubicBezTo>
                <a:cubicBezTo>
                  <a:pt x="692" y="2679"/>
                  <a:pt x="692" y="2679"/>
                  <a:pt x="693" y="2679"/>
                </a:cubicBezTo>
                <a:cubicBezTo>
                  <a:pt x="694" y="2678"/>
                  <a:pt x="694" y="2678"/>
                  <a:pt x="695" y="2677"/>
                </a:cubicBezTo>
                <a:cubicBezTo>
                  <a:pt x="696" y="2676"/>
                  <a:pt x="697" y="2676"/>
                  <a:pt x="697" y="2675"/>
                </a:cubicBezTo>
                <a:cubicBezTo>
                  <a:pt x="697" y="2675"/>
                  <a:pt x="698" y="2674"/>
                  <a:pt x="698" y="2674"/>
                </a:cubicBezTo>
                <a:cubicBezTo>
                  <a:pt x="698" y="2673"/>
                  <a:pt x="698" y="2673"/>
                  <a:pt x="698" y="2672"/>
                </a:cubicBezTo>
                <a:cubicBezTo>
                  <a:pt x="698" y="2672"/>
                  <a:pt x="699" y="2672"/>
                  <a:pt x="699" y="2671"/>
                </a:cubicBezTo>
                <a:cubicBezTo>
                  <a:pt x="699" y="2671"/>
                  <a:pt x="699" y="2671"/>
                  <a:pt x="699" y="2671"/>
                </a:cubicBezTo>
                <a:cubicBezTo>
                  <a:pt x="703" y="2665"/>
                  <a:pt x="708" y="2661"/>
                  <a:pt x="714" y="2657"/>
                </a:cubicBezTo>
                <a:cubicBezTo>
                  <a:pt x="715" y="2656"/>
                  <a:pt x="716" y="2654"/>
                  <a:pt x="716" y="2653"/>
                </a:cubicBezTo>
                <a:cubicBezTo>
                  <a:pt x="717" y="2651"/>
                  <a:pt x="718" y="2650"/>
                  <a:pt x="718" y="2649"/>
                </a:cubicBezTo>
                <a:cubicBezTo>
                  <a:pt x="719" y="2648"/>
                  <a:pt x="720" y="2646"/>
                  <a:pt x="722" y="2646"/>
                </a:cubicBezTo>
                <a:cubicBezTo>
                  <a:pt x="727" y="2643"/>
                  <a:pt x="732" y="2643"/>
                  <a:pt x="736" y="2651"/>
                </a:cubicBezTo>
                <a:cubicBezTo>
                  <a:pt x="737" y="2653"/>
                  <a:pt x="739" y="2654"/>
                  <a:pt x="741" y="2653"/>
                </a:cubicBezTo>
                <a:cubicBezTo>
                  <a:pt x="746" y="2651"/>
                  <a:pt x="751" y="2649"/>
                  <a:pt x="755" y="2647"/>
                </a:cubicBezTo>
                <a:cubicBezTo>
                  <a:pt x="758" y="2646"/>
                  <a:pt x="760" y="2645"/>
                  <a:pt x="761" y="2643"/>
                </a:cubicBezTo>
                <a:cubicBezTo>
                  <a:pt x="761" y="2643"/>
                  <a:pt x="761" y="2643"/>
                  <a:pt x="761" y="2643"/>
                </a:cubicBezTo>
                <a:cubicBezTo>
                  <a:pt x="768" y="2636"/>
                  <a:pt x="775" y="2636"/>
                  <a:pt x="782" y="2642"/>
                </a:cubicBezTo>
                <a:cubicBezTo>
                  <a:pt x="787" y="2639"/>
                  <a:pt x="791" y="2642"/>
                  <a:pt x="796" y="2645"/>
                </a:cubicBezTo>
                <a:cubicBezTo>
                  <a:pt x="804" y="2651"/>
                  <a:pt x="812" y="2657"/>
                  <a:pt x="823" y="2649"/>
                </a:cubicBezTo>
                <a:cubicBezTo>
                  <a:pt x="826" y="2655"/>
                  <a:pt x="828" y="2663"/>
                  <a:pt x="837" y="2657"/>
                </a:cubicBezTo>
                <a:cubicBezTo>
                  <a:pt x="842" y="2660"/>
                  <a:pt x="848" y="2660"/>
                  <a:pt x="854" y="2661"/>
                </a:cubicBezTo>
                <a:cubicBezTo>
                  <a:pt x="856" y="2663"/>
                  <a:pt x="858" y="2667"/>
                  <a:pt x="862" y="2667"/>
                </a:cubicBezTo>
                <a:cubicBezTo>
                  <a:pt x="863" y="2666"/>
                  <a:pt x="863" y="2666"/>
                  <a:pt x="864" y="2665"/>
                </a:cubicBezTo>
                <a:cubicBezTo>
                  <a:pt x="865" y="2662"/>
                  <a:pt x="865" y="2658"/>
                  <a:pt x="866" y="2655"/>
                </a:cubicBezTo>
                <a:cubicBezTo>
                  <a:pt x="866" y="2655"/>
                  <a:pt x="866" y="2655"/>
                  <a:pt x="866" y="2655"/>
                </a:cubicBezTo>
                <a:cubicBezTo>
                  <a:pt x="869" y="2657"/>
                  <a:pt x="873" y="2659"/>
                  <a:pt x="876" y="2662"/>
                </a:cubicBezTo>
                <a:cubicBezTo>
                  <a:pt x="886" y="2671"/>
                  <a:pt x="892" y="2670"/>
                  <a:pt x="897" y="2657"/>
                </a:cubicBezTo>
                <a:cubicBezTo>
                  <a:pt x="898" y="2655"/>
                  <a:pt x="899" y="2653"/>
                  <a:pt x="899" y="2651"/>
                </a:cubicBezTo>
                <a:cubicBezTo>
                  <a:pt x="901" y="2649"/>
                  <a:pt x="903" y="2647"/>
                  <a:pt x="903" y="2645"/>
                </a:cubicBezTo>
                <a:cubicBezTo>
                  <a:pt x="903" y="2645"/>
                  <a:pt x="903" y="2645"/>
                  <a:pt x="903" y="2645"/>
                </a:cubicBezTo>
                <a:cubicBezTo>
                  <a:pt x="904" y="2645"/>
                  <a:pt x="904" y="2644"/>
                  <a:pt x="905" y="2644"/>
                </a:cubicBezTo>
                <a:cubicBezTo>
                  <a:pt x="906" y="2644"/>
                  <a:pt x="906" y="2643"/>
                  <a:pt x="907" y="2643"/>
                </a:cubicBezTo>
                <a:cubicBezTo>
                  <a:pt x="907" y="2643"/>
                  <a:pt x="907" y="2643"/>
                  <a:pt x="907" y="2643"/>
                </a:cubicBezTo>
                <a:cubicBezTo>
                  <a:pt x="910" y="2643"/>
                  <a:pt x="912" y="2644"/>
                  <a:pt x="914" y="2645"/>
                </a:cubicBezTo>
                <a:cubicBezTo>
                  <a:pt x="920" y="2648"/>
                  <a:pt x="925" y="2648"/>
                  <a:pt x="930" y="2642"/>
                </a:cubicBezTo>
                <a:cubicBezTo>
                  <a:pt x="931" y="2640"/>
                  <a:pt x="931" y="2639"/>
                  <a:pt x="932" y="2637"/>
                </a:cubicBezTo>
                <a:cubicBezTo>
                  <a:pt x="932" y="2634"/>
                  <a:pt x="932" y="2632"/>
                  <a:pt x="932" y="2630"/>
                </a:cubicBezTo>
                <a:cubicBezTo>
                  <a:pt x="932" y="2630"/>
                  <a:pt x="932" y="2630"/>
                  <a:pt x="932" y="2630"/>
                </a:cubicBezTo>
                <a:cubicBezTo>
                  <a:pt x="937" y="2630"/>
                  <a:pt x="941" y="2630"/>
                  <a:pt x="946" y="2630"/>
                </a:cubicBezTo>
                <a:cubicBezTo>
                  <a:pt x="949" y="2633"/>
                  <a:pt x="946" y="2642"/>
                  <a:pt x="955" y="2637"/>
                </a:cubicBezTo>
                <a:cubicBezTo>
                  <a:pt x="957" y="2636"/>
                  <a:pt x="959" y="2635"/>
                  <a:pt x="961" y="2634"/>
                </a:cubicBezTo>
                <a:cubicBezTo>
                  <a:pt x="960" y="2629"/>
                  <a:pt x="964" y="2626"/>
                  <a:pt x="965" y="2622"/>
                </a:cubicBezTo>
                <a:cubicBezTo>
                  <a:pt x="966" y="2621"/>
                  <a:pt x="966" y="2621"/>
                  <a:pt x="967" y="2620"/>
                </a:cubicBezTo>
                <a:cubicBezTo>
                  <a:pt x="974" y="2615"/>
                  <a:pt x="984" y="2621"/>
                  <a:pt x="991" y="2616"/>
                </a:cubicBezTo>
                <a:cubicBezTo>
                  <a:pt x="991" y="2616"/>
                  <a:pt x="993" y="2618"/>
                  <a:pt x="994" y="2619"/>
                </a:cubicBezTo>
                <a:cubicBezTo>
                  <a:pt x="995" y="2621"/>
                  <a:pt x="996" y="2625"/>
                  <a:pt x="999" y="2624"/>
                </a:cubicBezTo>
                <a:cubicBezTo>
                  <a:pt x="1002" y="2622"/>
                  <a:pt x="1007" y="2621"/>
                  <a:pt x="1006" y="2616"/>
                </a:cubicBezTo>
                <a:cubicBezTo>
                  <a:pt x="1006" y="2616"/>
                  <a:pt x="1006" y="2616"/>
                  <a:pt x="1006" y="2616"/>
                </a:cubicBezTo>
                <a:cubicBezTo>
                  <a:pt x="1007" y="2615"/>
                  <a:pt x="1007" y="2614"/>
                  <a:pt x="1008" y="2613"/>
                </a:cubicBezTo>
                <a:cubicBezTo>
                  <a:pt x="1017" y="2606"/>
                  <a:pt x="1028" y="2606"/>
                  <a:pt x="1040" y="2605"/>
                </a:cubicBezTo>
                <a:cubicBezTo>
                  <a:pt x="1044" y="2604"/>
                  <a:pt x="1047" y="2606"/>
                  <a:pt x="1048" y="2610"/>
                </a:cubicBezTo>
                <a:cubicBezTo>
                  <a:pt x="1050" y="2619"/>
                  <a:pt x="1056" y="2621"/>
                  <a:pt x="1063" y="2620"/>
                </a:cubicBezTo>
                <a:cubicBezTo>
                  <a:pt x="1063" y="2621"/>
                  <a:pt x="1064" y="2621"/>
                  <a:pt x="1064" y="2621"/>
                </a:cubicBezTo>
                <a:cubicBezTo>
                  <a:pt x="1065" y="2622"/>
                  <a:pt x="1066" y="2622"/>
                  <a:pt x="1067" y="2623"/>
                </a:cubicBezTo>
                <a:cubicBezTo>
                  <a:pt x="1067" y="2623"/>
                  <a:pt x="1067" y="2623"/>
                  <a:pt x="1068" y="2623"/>
                </a:cubicBezTo>
                <a:cubicBezTo>
                  <a:pt x="1068" y="2624"/>
                  <a:pt x="1068" y="2625"/>
                  <a:pt x="1069" y="2626"/>
                </a:cubicBezTo>
                <a:cubicBezTo>
                  <a:pt x="1070" y="2628"/>
                  <a:pt x="1070" y="2629"/>
                  <a:pt x="1071" y="2630"/>
                </a:cubicBezTo>
                <a:cubicBezTo>
                  <a:pt x="1072" y="2632"/>
                  <a:pt x="1074" y="2634"/>
                  <a:pt x="1076" y="2635"/>
                </a:cubicBezTo>
                <a:cubicBezTo>
                  <a:pt x="1077" y="2636"/>
                  <a:pt x="1077" y="2636"/>
                  <a:pt x="1078" y="2636"/>
                </a:cubicBezTo>
                <a:cubicBezTo>
                  <a:pt x="1080" y="2638"/>
                  <a:pt x="1082" y="2641"/>
                  <a:pt x="1086" y="2641"/>
                </a:cubicBezTo>
                <a:cubicBezTo>
                  <a:pt x="1083" y="2645"/>
                  <a:pt x="1085" y="2648"/>
                  <a:pt x="1087" y="2652"/>
                </a:cubicBezTo>
                <a:cubicBezTo>
                  <a:pt x="1089" y="2654"/>
                  <a:pt x="1092" y="2657"/>
                  <a:pt x="1091" y="2661"/>
                </a:cubicBezTo>
                <a:cubicBezTo>
                  <a:pt x="1091" y="2664"/>
                  <a:pt x="1092" y="2666"/>
                  <a:pt x="1095" y="2666"/>
                </a:cubicBezTo>
                <a:cubicBezTo>
                  <a:pt x="1098" y="2665"/>
                  <a:pt x="1099" y="2663"/>
                  <a:pt x="1098" y="2660"/>
                </a:cubicBezTo>
                <a:cubicBezTo>
                  <a:pt x="1098" y="2660"/>
                  <a:pt x="1099" y="2660"/>
                  <a:pt x="1099" y="2660"/>
                </a:cubicBezTo>
                <a:cubicBezTo>
                  <a:pt x="1102" y="2658"/>
                  <a:pt x="1104" y="2655"/>
                  <a:pt x="1107" y="2655"/>
                </a:cubicBezTo>
                <a:cubicBezTo>
                  <a:pt x="1109" y="2654"/>
                  <a:pt x="1110" y="2653"/>
                  <a:pt x="1112" y="2652"/>
                </a:cubicBezTo>
                <a:cubicBezTo>
                  <a:pt x="1113" y="2651"/>
                  <a:pt x="1115" y="2650"/>
                  <a:pt x="1116" y="2648"/>
                </a:cubicBezTo>
                <a:cubicBezTo>
                  <a:pt x="1120" y="2647"/>
                  <a:pt x="1122" y="2645"/>
                  <a:pt x="1125" y="2642"/>
                </a:cubicBezTo>
                <a:cubicBezTo>
                  <a:pt x="1127" y="2642"/>
                  <a:pt x="1128" y="2642"/>
                  <a:pt x="1130" y="2642"/>
                </a:cubicBezTo>
                <a:cubicBezTo>
                  <a:pt x="1145" y="2636"/>
                  <a:pt x="1159" y="2628"/>
                  <a:pt x="1161" y="2609"/>
                </a:cubicBezTo>
                <a:cubicBezTo>
                  <a:pt x="1161" y="2607"/>
                  <a:pt x="1161" y="2606"/>
                  <a:pt x="1161" y="2604"/>
                </a:cubicBezTo>
                <a:cubicBezTo>
                  <a:pt x="1162" y="2604"/>
                  <a:pt x="1163" y="2603"/>
                  <a:pt x="1163" y="2601"/>
                </a:cubicBezTo>
                <a:cubicBezTo>
                  <a:pt x="1164" y="2601"/>
                  <a:pt x="1164" y="2601"/>
                  <a:pt x="1164" y="2601"/>
                </a:cubicBezTo>
                <a:cubicBezTo>
                  <a:pt x="1171" y="2604"/>
                  <a:pt x="1179" y="2602"/>
                  <a:pt x="1186" y="2596"/>
                </a:cubicBezTo>
                <a:cubicBezTo>
                  <a:pt x="1186" y="2597"/>
                  <a:pt x="1186" y="2597"/>
                  <a:pt x="1187" y="2598"/>
                </a:cubicBezTo>
                <a:cubicBezTo>
                  <a:pt x="1192" y="2601"/>
                  <a:pt x="1196" y="2601"/>
                  <a:pt x="1202" y="2598"/>
                </a:cubicBezTo>
                <a:cubicBezTo>
                  <a:pt x="1209" y="2595"/>
                  <a:pt x="1215" y="2590"/>
                  <a:pt x="1223" y="2590"/>
                </a:cubicBezTo>
                <a:cubicBezTo>
                  <a:pt x="1224" y="2590"/>
                  <a:pt x="1225" y="2589"/>
                  <a:pt x="1226" y="2589"/>
                </a:cubicBezTo>
                <a:cubicBezTo>
                  <a:pt x="1229" y="2586"/>
                  <a:pt x="1233" y="2584"/>
                  <a:pt x="1237" y="2582"/>
                </a:cubicBezTo>
                <a:cubicBezTo>
                  <a:pt x="1240" y="2580"/>
                  <a:pt x="1242" y="2579"/>
                  <a:pt x="1242" y="2575"/>
                </a:cubicBezTo>
                <a:cubicBezTo>
                  <a:pt x="1243" y="2575"/>
                  <a:pt x="1243" y="2575"/>
                  <a:pt x="1244" y="2575"/>
                </a:cubicBezTo>
                <a:cubicBezTo>
                  <a:pt x="1246" y="2572"/>
                  <a:pt x="1252" y="2570"/>
                  <a:pt x="1249" y="2565"/>
                </a:cubicBezTo>
                <a:cubicBezTo>
                  <a:pt x="1253" y="2567"/>
                  <a:pt x="1256" y="2565"/>
                  <a:pt x="1259" y="2564"/>
                </a:cubicBezTo>
                <a:cubicBezTo>
                  <a:pt x="1265" y="2561"/>
                  <a:pt x="1269" y="2562"/>
                  <a:pt x="1274" y="2566"/>
                </a:cubicBezTo>
                <a:cubicBezTo>
                  <a:pt x="1279" y="2569"/>
                  <a:pt x="1284" y="2575"/>
                  <a:pt x="1292" y="2574"/>
                </a:cubicBezTo>
                <a:cubicBezTo>
                  <a:pt x="1293" y="2574"/>
                  <a:pt x="1293" y="2574"/>
                  <a:pt x="1294" y="2573"/>
                </a:cubicBezTo>
                <a:cubicBezTo>
                  <a:pt x="1296" y="2571"/>
                  <a:pt x="1298" y="2569"/>
                  <a:pt x="1301" y="2570"/>
                </a:cubicBezTo>
                <a:cubicBezTo>
                  <a:pt x="1307" y="2573"/>
                  <a:pt x="1311" y="2578"/>
                  <a:pt x="1316" y="2583"/>
                </a:cubicBezTo>
                <a:cubicBezTo>
                  <a:pt x="1319" y="2587"/>
                  <a:pt x="1322" y="2588"/>
                  <a:pt x="1324" y="2585"/>
                </a:cubicBezTo>
                <a:cubicBezTo>
                  <a:pt x="1324" y="2591"/>
                  <a:pt x="1328" y="2593"/>
                  <a:pt x="1333" y="2595"/>
                </a:cubicBezTo>
                <a:cubicBezTo>
                  <a:pt x="1332" y="2596"/>
                  <a:pt x="1332" y="2596"/>
                  <a:pt x="1331" y="2597"/>
                </a:cubicBezTo>
                <a:cubicBezTo>
                  <a:pt x="1330" y="2605"/>
                  <a:pt x="1337" y="2604"/>
                  <a:pt x="1341" y="2606"/>
                </a:cubicBezTo>
                <a:cubicBezTo>
                  <a:pt x="1343" y="2606"/>
                  <a:pt x="1344" y="2607"/>
                  <a:pt x="1345" y="2607"/>
                </a:cubicBezTo>
                <a:cubicBezTo>
                  <a:pt x="1346" y="2608"/>
                  <a:pt x="1348" y="2609"/>
                  <a:pt x="1350" y="2609"/>
                </a:cubicBezTo>
                <a:cubicBezTo>
                  <a:pt x="1351" y="2615"/>
                  <a:pt x="1353" y="2619"/>
                  <a:pt x="1360" y="2620"/>
                </a:cubicBezTo>
                <a:cubicBezTo>
                  <a:pt x="1362" y="2619"/>
                  <a:pt x="1363" y="2618"/>
                  <a:pt x="1364" y="2616"/>
                </a:cubicBezTo>
                <a:cubicBezTo>
                  <a:pt x="1366" y="2617"/>
                  <a:pt x="1367" y="2618"/>
                  <a:pt x="1369" y="2619"/>
                </a:cubicBezTo>
                <a:cubicBezTo>
                  <a:pt x="1374" y="2622"/>
                  <a:pt x="1377" y="2620"/>
                  <a:pt x="1377" y="2615"/>
                </a:cubicBezTo>
                <a:cubicBezTo>
                  <a:pt x="1377" y="2614"/>
                  <a:pt x="1377" y="2614"/>
                  <a:pt x="1377" y="2614"/>
                </a:cubicBezTo>
                <a:cubicBezTo>
                  <a:pt x="1377" y="2614"/>
                  <a:pt x="1377" y="2614"/>
                  <a:pt x="1377" y="2614"/>
                </a:cubicBezTo>
                <a:cubicBezTo>
                  <a:pt x="1379" y="2616"/>
                  <a:pt x="1381" y="2616"/>
                  <a:pt x="1382" y="2614"/>
                </a:cubicBezTo>
                <a:cubicBezTo>
                  <a:pt x="1382" y="2614"/>
                  <a:pt x="1382" y="2614"/>
                  <a:pt x="1382" y="2614"/>
                </a:cubicBezTo>
                <a:cubicBezTo>
                  <a:pt x="1386" y="2615"/>
                  <a:pt x="1388" y="2615"/>
                  <a:pt x="1390" y="2612"/>
                </a:cubicBezTo>
                <a:cubicBezTo>
                  <a:pt x="1396" y="2612"/>
                  <a:pt x="1403" y="2611"/>
                  <a:pt x="1408" y="2614"/>
                </a:cubicBezTo>
                <a:cubicBezTo>
                  <a:pt x="1414" y="2617"/>
                  <a:pt x="1418" y="2616"/>
                  <a:pt x="1421" y="2612"/>
                </a:cubicBezTo>
                <a:cubicBezTo>
                  <a:pt x="1426" y="2605"/>
                  <a:pt x="1434" y="2603"/>
                  <a:pt x="1440" y="2597"/>
                </a:cubicBezTo>
                <a:cubicBezTo>
                  <a:pt x="1440" y="2597"/>
                  <a:pt x="1440" y="2597"/>
                  <a:pt x="1440" y="2597"/>
                </a:cubicBezTo>
                <a:cubicBezTo>
                  <a:pt x="1441" y="2598"/>
                  <a:pt x="1441" y="2598"/>
                  <a:pt x="1441" y="2599"/>
                </a:cubicBezTo>
                <a:cubicBezTo>
                  <a:pt x="1446" y="2601"/>
                  <a:pt x="1452" y="2601"/>
                  <a:pt x="1457" y="2599"/>
                </a:cubicBezTo>
                <a:cubicBezTo>
                  <a:pt x="1461" y="2598"/>
                  <a:pt x="1463" y="2596"/>
                  <a:pt x="1461" y="2592"/>
                </a:cubicBezTo>
                <a:cubicBezTo>
                  <a:pt x="1462" y="2593"/>
                  <a:pt x="1462" y="2593"/>
                  <a:pt x="1463" y="2593"/>
                </a:cubicBezTo>
                <a:cubicBezTo>
                  <a:pt x="1464" y="2593"/>
                  <a:pt x="1465" y="2593"/>
                  <a:pt x="1466" y="2592"/>
                </a:cubicBezTo>
                <a:cubicBezTo>
                  <a:pt x="1468" y="2591"/>
                  <a:pt x="1469" y="2589"/>
                  <a:pt x="1470" y="2587"/>
                </a:cubicBezTo>
                <a:cubicBezTo>
                  <a:pt x="1475" y="2579"/>
                  <a:pt x="1479" y="2570"/>
                  <a:pt x="1487" y="2565"/>
                </a:cubicBezTo>
                <a:cubicBezTo>
                  <a:pt x="1488" y="2564"/>
                  <a:pt x="1488" y="2563"/>
                  <a:pt x="1489" y="2562"/>
                </a:cubicBezTo>
                <a:cubicBezTo>
                  <a:pt x="1489" y="2561"/>
                  <a:pt x="1491" y="2560"/>
                  <a:pt x="1492" y="2559"/>
                </a:cubicBezTo>
                <a:cubicBezTo>
                  <a:pt x="1493" y="2559"/>
                  <a:pt x="1494" y="2558"/>
                  <a:pt x="1494" y="2557"/>
                </a:cubicBezTo>
                <a:cubicBezTo>
                  <a:pt x="1495" y="2557"/>
                  <a:pt x="1495" y="2556"/>
                  <a:pt x="1495" y="2555"/>
                </a:cubicBezTo>
                <a:cubicBezTo>
                  <a:pt x="1498" y="2550"/>
                  <a:pt x="1503" y="2550"/>
                  <a:pt x="1508" y="2550"/>
                </a:cubicBezTo>
                <a:cubicBezTo>
                  <a:pt x="1509" y="2549"/>
                  <a:pt x="1509" y="2548"/>
                  <a:pt x="1509" y="2548"/>
                </a:cubicBezTo>
                <a:cubicBezTo>
                  <a:pt x="1510" y="2547"/>
                  <a:pt x="1510" y="2547"/>
                  <a:pt x="1510" y="2547"/>
                </a:cubicBezTo>
                <a:cubicBezTo>
                  <a:pt x="1511" y="2546"/>
                  <a:pt x="1512" y="2544"/>
                  <a:pt x="1511" y="2542"/>
                </a:cubicBezTo>
                <a:cubicBezTo>
                  <a:pt x="1515" y="2543"/>
                  <a:pt x="1519" y="2544"/>
                  <a:pt x="1521" y="2549"/>
                </a:cubicBezTo>
                <a:cubicBezTo>
                  <a:pt x="1523" y="2551"/>
                  <a:pt x="1526" y="2553"/>
                  <a:pt x="1529" y="2551"/>
                </a:cubicBezTo>
                <a:cubicBezTo>
                  <a:pt x="1530" y="2551"/>
                  <a:pt x="1530" y="2552"/>
                  <a:pt x="1531" y="2553"/>
                </a:cubicBezTo>
                <a:cubicBezTo>
                  <a:pt x="1532" y="2553"/>
                  <a:pt x="1534" y="2553"/>
                  <a:pt x="1536" y="2553"/>
                </a:cubicBezTo>
                <a:cubicBezTo>
                  <a:pt x="1536" y="2553"/>
                  <a:pt x="1536" y="2553"/>
                  <a:pt x="1536" y="2553"/>
                </a:cubicBezTo>
                <a:cubicBezTo>
                  <a:pt x="1538" y="2558"/>
                  <a:pt x="1544" y="2558"/>
                  <a:pt x="1549" y="2560"/>
                </a:cubicBezTo>
                <a:cubicBezTo>
                  <a:pt x="1553" y="2560"/>
                  <a:pt x="1555" y="2558"/>
                  <a:pt x="1557" y="2555"/>
                </a:cubicBezTo>
                <a:cubicBezTo>
                  <a:pt x="1557" y="2554"/>
                  <a:pt x="1557" y="2553"/>
                  <a:pt x="1557" y="2552"/>
                </a:cubicBezTo>
                <a:cubicBezTo>
                  <a:pt x="1557" y="2552"/>
                  <a:pt x="1557" y="2552"/>
                  <a:pt x="1557" y="2552"/>
                </a:cubicBezTo>
                <a:cubicBezTo>
                  <a:pt x="1557" y="2551"/>
                  <a:pt x="1557" y="2551"/>
                  <a:pt x="1557" y="2551"/>
                </a:cubicBezTo>
                <a:cubicBezTo>
                  <a:pt x="1565" y="2551"/>
                  <a:pt x="1570" y="2546"/>
                  <a:pt x="1574" y="2542"/>
                </a:cubicBezTo>
                <a:cubicBezTo>
                  <a:pt x="1575" y="2538"/>
                  <a:pt x="1578" y="2538"/>
                  <a:pt x="1580" y="2538"/>
                </a:cubicBezTo>
                <a:cubicBezTo>
                  <a:pt x="1580" y="2538"/>
                  <a:pt x="1580" y="2538"/>
                  <a:pt x="1580" y="2538"/>
                </a:cubicBezTo>
                <a:cubicBezTo>
                  <a:pt x="1581" y="2539"/>
                  <a:pt x="1581" y="2540"/>
                  <a:pt x="1581" y="2541"/>
                </a:cubicBezTo>
                <a:cubicBezTo>
                  <a:pt x="1580" y="2549"/>
                  <a:pt x="1584" y="2553"/>
                  <a:pt x="1593" y="2553"/>
                </a:cubicBezTo>
                <a:cubicBezTo>
                  <a:pt x="1601" y="2553"/>
                  <a:pt x="1607" y="2550"/>
                  <a:pt x="1612" y="2545"/>
                </a:cubicBezTo>
                <a:cubicBezTo>
                  <a:pt x="1613" y="2544"/>
                  <a:pt x="1613" y="2543"/>
                  <a:pt x="1614" y="2542"/>
                </a:cubicBezTo>
                <a:cubicBezTo>
                  <a:pt x="1614" y="2542"/>
                  <a:pt x="1614" y="2542"/>
                  <a:pt x="1614" y="2542"/>
                </a:cubicBezTo>
                <a:cubicBezTo>
                  <a:pt x="1617" y="2540"/>
                  <a:pt x="1620" y="2537"/>
                  <a:pt x="1624" y="2537"/>
                </a:cubicBezTo>
                <a:cubicBezTo>
                  <a:pt x="1633" y="2538"/>
                  <a:pt x="1637" y="2533"/>
                  <a:pt x="1640" y="2526"/>
                </a:cubicBezTo>
                <a:cubicBezTo>
                  <a:pt x="1640" y="2525"/>
                  <a:pt x="1641" y="2524"/>
                  <a:pt x="1641" y="2523"/>
                </a:cubicBezTo>
                <a:cubicBezTo>
                  <a:pt x="1641" y="2521"/>
                  <a:pt x="1640" y="2520"/>
                  <a:pt x="1640" y="2518"/>
                </a:cubicBezTo>
                <a:cubicBezTo>
                  <a:pt x="1639" y="2518"/>
                  <a:pt x="1639" y="2518"/>
                  <a:pt x="1639" y="2518"/>
                </a:cubicBezTo>
                <a:cubicBezTo>
                  <a:pt x="1639" y="2518"/>
                  <a:pt x="1639" y="2518"/>
                  <a:pt x="1639" y="2518"/>
                </a:cubicBezTo>
                <a:cubicBezTo>
                  <a:pt x="1645" y="2519"/>
                  <a:pt x="1651" y="2523"/>
                  <a:pt x="1652" y="2512"/>
                </a:cubicBezTo>
                <a:cubicBezTo>
                  <a:pt x="1652" y="2512"/>
                  <a:pt x="1652" y="2511"/>
                  <a:pt x="1652" y="2511"/>
                </a:cubicBezTo>
                <a:cubicBezTo>
                  <a:pt x="1653" y="2511"/>
                  <a:pt x="1653" y="2510"/>
                  <a:pt x="1653" y="2510"/>
                </a:cubicBezTo>
                <a:cubicBezTo>
                  <a:pt x="1655" y="2510"/>
                  <a:pt x="1656" y="2510"/>
                  <a:pt x="1658" y="2510"/>
                </a:cubicBezTo>
                <a:cubicBezTo>
                  <a:pt x="1659" y="2509"/>
                  <a:pt x="1660" y="2509"/>
                  <a:pt x="1661" y="2508"/>
                </a:cubicBezTo>
                <a:cubicBezTo>
                  <a:pt x="1663" y="2505"/>
                  <a:pt x="1668" y="2504"/>
                  <a:pt x="1667" y="2499"/>
                </a:cubicBezTo>
                <a:cubicBezTo>
                  <a:pt x="1671" y="2504"/>
                  <a:pt x="1678" y="2502"/>
                  <a:pt x="1682" y="2506"/>
                </a:cubicBezTo>
                <a:cubicBezTo>
                  <a:pt x="1691" y="2512"/>
                  <a:pt x="1701" y="2514"/>
                  <a:pt x="1711" y="2508"/>
                </a:cubicBezTo>
                <a:cubicBezTo>
                  <a:pt x="1714" y="2506"/>
                  <a:pt x="1718" y="2505"/>
                  <a:pt x="1722" y="2506"/>
                </a:cubicBezTo>
                <a:cubicBezTo>
                  <a:pt x="1724" y="2508"/>
                  <a:pt x="1727" y="2511"/>
                  <a:pt x="1730" y="2509"/>
                </a:cubicBezTo>
                <a:cubicBezTo>
                  <a:pt x="1733" y="2515"/>
                  <a:pt x="1736" y="2511"/>
                  <a:pt x="1738" y="2509"/>
                </a:cubicBezTo>
                <a:cubicBezTo>
                  <a:pt x="1740" y="2506"/>
                  <a:pt x="1742" y="2503"/>
                  <a:pt x="1744" y="2500"/>
                </a:cubicBezTo>
                <a:cubicBezTo>
                  <a:pt x="1745" y="2497"/>
                  <a:pt x="1747" y="2496"/>
                  <a:pt x="1749" y="2495"/>
                </a:cubicBezTo>
                <a:cubicBezTo>
                  <a:pt x="1751" y="2495"/>
                  <a:pt x="1752" y="2495"/>
                  <a:pt x="1754" y="2494"/>
                </a:cubicBezTo>
                <a:cubicBezTo>
                  <a:pt x="1758" y="2492"/>
                  <a:pt x="1759" y="2489"/>
                  <a:pt x="1757" y="2485"/>
                </a:cubicBezTo>
                <a:cubicBezTo>
                  <a:pt x="1759" y="2486"/>
                  <a:pt x="1761" y="2486"/>
                  <a:pt x="1762" y="2484"/>
                </a:cubicBezTo>
                <a:cubicBezTo>
                  <a:pt x="1767" y="2479"/>
                  <a:pt x="1774" y="2479"/>
                  <a:pt x="1780" y="2476"/>
                </a:cubicBezTo>
                <a:cubicBezTo>
                  <a:pt x="1783" y="2474"/>
                  <a:pt x="1788" y="2476"/>
                  <a:pt x="1792" y="2473"/>
                </a:cubicBezTo>
                <a:cubicBezTo>
                  <a:pt x="1792" y="2476"/>
                  <a:pt x="1794" y="2477"/>
                  <a:pt x="1797" y="2477"/>
                </a:cubicBezTo>
                <a:cubicBezTo>
                  <a:pt x="1797" y="2476"/>
                  <a:pt x="1797" y="2476"/>
                  <a:pt x="1797" y="2476"/>
                </a:cubicBezTo>
                <a:cubicBezTo>
                  <a:pt x="1800" y="2477"/>
                  <a:pt x="1801" y="2474"/>
                  <a:pt x="1802" y="2472"/>
                </a:cubicBezTo>
                <a:cubicBezTo>
                  <a:pt x="1804" y="2472"/>
                  <a:pt x="1805" y="2473"/>
                  <a:pt x="1807" y="2473"/>
                </a:cubicBezTo>
                <a:cubicBezTo>
                  <a:pt x="1815" y="2478"/>
                  <a:pt x="1823" y="2478"/>
                  <a:pt x="1830" y="2472"/>
                </a:cubicBezTo>
                <a:cubicBezTo>
                  <a:pt x="1835" y="2468"/>
                  <a:pt x="1839" y="2464"/>
                  <a:pt x="1842" y="2458"/>
                </a:cubicBezTo>
                <a:cubicBezTo>
                  <a:pt x="1842" y="2458"/>
                  <a:pt x="1842" y="2458"/>
                  <a:pt x="1842" y="2458"/>
                </a:cubicBezTo>
                <a:cubicBezTo>
                  <a:pt x="1842" y="2458"/>
                  <a:pt x="1843" y="2458"/>
                  <a:pt x="1843" y="2457"/>
                </a:cubicBezTo>
                <a:cubicBezTo>
                  <a:pt x="1848" y="2453"/>
                  <a:pt x="1847" y="2442"/>
                  <a:pt x="1858" y="2447"/>
                </a:cubicBezTo>
                <a:cubicBezTo>
                  <a:pt x="1857" y="2447"/>
                  <a:pt x="1857" y="2447"/>
                  <a:pt x="1857" y="2447"/>
                </a:cubicBezTo>
                <a:cubicBezTo>
                  <a:pt x="1864" y="2457"/>
                  <a:pt x="1872" y="2453"/>
                  <a:pt x="1880" y="2450"/>
                </a:cubicBezTo>
                <a:cubicBezTo>
                  <a:pt x="1885" y="2448"/>
                  <a:pt x="1887" y="2448"/>
                  <a:pt x="1888" y="2451"/>
                </a:cubicBezTo>
                <a:cubicBezTo>
                  <a:pt x="1888" y="2454"/>
                  <a:pt x="1887" y="2457"/>
                  <a:pt x="1888" y="2460"/>
                </a:cubicBezTo>
                <a:cubicBezTo>
                  <a:pt x="1888" y="2462"/>
                  <a:pt x="1889" y="2463"/>
                  <a:pt x="1890" y="2465"/>
                </a:cubicBezTo>
                <a:cubicBezTo>
                  <a:pt x="1890" y="2465"/>
                  <a:pt x="1890" y="2465"/>
                  <a:pt x="1890" y="2465"/>
                </a:cubicBezTo>
                <a:cubicBezTo>
                  <a:pt x="1890" y="2466"/>
                  <a:pt x="1891" y="2467"/>
                  <a:pt x="1891" y="2469"/>
                </a:cubicBezTo>
                <a:cubicBezTo>
                  <a:pt x="1894" y="2473"/>
                  <a:pt x="1899" y="2474"/>
                  <a:pt x="1903" y="2473"/>
                </a:cubicBezTo>
                <a:cubicBezTo>
                  <a:pt x="1904" y="2473"/>
                  <a:pt x="1905" y="2472"/>
                  <a:pt x="1905" y="2471"/>
                </a:cubicBezTo>
                <a:cubicBezTo>
                  <a:pt x="1912" y="2472"/>
                  <a:pt x="1920" y="2475"/>
                  <a:pt x="1927" y="2470"/>
                </a:cubicBezTo>
                <a:cubicBezTo>
                  <a:pt x="1930" y="2468"/>
                  <a:pt x="1933" y="2469"/>
                  <a:pt x="1936" y="2470"/>
                </a:cubicBezTo>
                <a:cubicBezTo>
                  <a:pt x="1941" y="2471"/>
                  <a:pt x="1945" y="2471"/>
                  <a:pt x="1945" y="2466"/>
                </a:cubicBezTo>
                <a:cubicBezTo>
                  <a:pt x="1945" y="2466"/>
                  <a:pt x="1945" y="2466"/>
                  <a:pt x="1945" y="2466"/>
                </a:cubicBezTo>
                <a:cubicBezTo>
                  <a:pt x="1946" y="2465"/>
                  <a:pt x="1946" y="2465"/>
                  <a:pt x="1947" y="2464"/>
                </a:cubicBezTo>
                <a:cubicBezTo>
                  <a:pt x="1947" y="2463"/>
                  <a:pt x="1947" y="2462"/>
                  <a:pt x="1947" y="2461"/>
                </a:cubicBezTo>
                <a:cubicBezTo>
                  <a:pt x="1947" y="2461"/>
                  <a:pt x="1947" y="2460"/>
                  <a:pt x="1947" y="2460"/>
                </a:cubicBezTo>
                <a:cubicBezTo>
                  <a:pt x="1949" y="2458"/>
                  <a:pt x="1951" y="2458"/>
                  <a:pt x="1954" y="2457"/>
                </a:cubicBezTo>
                <a:cubicBezTo>
                  <a:pt x="1958" y="2458"/>
                  <a:pt x="1962" y="2455"/>
                  <a:pt x="1966" y="2456"/>
                </a:cubicBezTo>
                <a:cubicBezTo>
                  <a:pt x="1967" y="2456"/>
                  <a:pt x="1968" y="2456"/>
                  <a:pt x="1969" y="2456"/>
                </a:cubicBezTo>
                <a:cubicBezTo>
                  <a:pt x="1970" y="2456"/>
                  <a:pt x="1971" y="2456"/>
                  <a:pt x="1972" y="2455"/>
                </a:cubicBezTo>
                <a:cubicBezTo>
                  <a:pt x="1976" y="2457"/>
                  <a:pt x="1980" y="2459"/>
                  <a:pt x="1985" y="2455"/>
                </a:cubicBezTo>
                <a:cubicBezTo>
                  <a:pt x="1986" y="2454"/>
                  <a:pt x="1988" y="2455"/>
                  <a:pt x="1988" y="2456"/>
                </a:cubicBezTo>
                <a:cubicBezTo>
                  <a:pt x="1993" y="2463"/>
                  <a:pt x="1993" y="2459"/>
                  <a:pt x="1993" y="2456"/>
                </a:cubicBezTo>
                <a:cubicBezTo>
                  <a:pt x="1995" y="2456"/>
                  <a:pt x="1997" y="2458"/>
                  <a:pt x="1999" y="2459"/>
                </a:cubicBezTo>
                <a:cubicBezTo>
                  <a:pt x="2000" y="2459"/>
                  <a:pt x="2000" y="2459"/>
                  <a:pt x="2001" y="2460"/>
                </a:cubicBezTo>
                <a:cubicBezTo>
                  <a:pt x="2005" y="2463"/>
                  <a:pt x="2008" y="2455"/>
                  <a:pt x="2012" y="2457"/>
                </a:cubicBezTo>
                <a:cubicBezTo>
                  <a:pt x="2018" y="2458"/>
                  <a:pt x="2022" y="2457"/>
                  <a:pt x="2022" y="2451"/>
                </a:cubicBezTo>
                <a:cubicBezTo>
                  <a:pt x="2029" y="2457"/>
                  <a:pt x="2036" y="2458"/>
                  <a:pt x="2045" y="2454"/>
                </a:cubicBezTo>
                <a:cubicBezTo>
                  <a:pt x="2046" y="2455"/>
                  <a:pt x="2046" y="2455"/>
                  <a:pt x="2046" y="2455"/>
                </a:cubicBezTo>
                <a:cubicBezTo>
                  <a:pt x="2046" y="2456"/>
                  <a:pt x="2047" y="2456"/>
                  <a:pt x="2048" y="2456"/>
                </a:cubicBezTo>
                <a:cubicBezTo>
                  <a:pt x="2048" y="2457"/>
                  <a:pt x="2048" y="2457"/>
                  <a:pt x="2048" y="2457"/>
                </a:cubicBezTo>
                <a:cubicBezTo>
                  <a:pt x="2049" y="2458"/>
                  <a:pt x="2050" y="2460"/>
                  <a:pt x="2052" y="2460"/>
                </a:cubicBezTo>
                <a:cubicBezTo>
                  <a:pt x="2068" y="2465"/>
                  <a:pt x="2085" y="2471"/>
                  <a:pt x="2102" y="2466"/>
                </a:cubicBezTo>
                <a:cubicBezTo>
                  <a:pt x="2112" y="2464"/>
                  <a:pt x="2116" y="2470"/>
                  <a:pt x="2118" y="2479"/>
                </a:cubicBezTo>
                <a:cubicBezTo>
                  <a:pt x="2119" y="2482"/>
                  <a:pt x="2120" y="2486"/>
                  <a:pt x="2122" y="2490"/>
                </a:cubicBezTo>
                <a:cubicBezTo>
                  <a:pt x="2128" y="2495"/>
                  <a:pt x="2134" y="2495"/>
                  <a:pt x="2142" y="2489"/>
                </a:cubicBezTo>
                <a:cubicBezTo>
                  <a:pt x="2147" y="2496"/>
                  <a:pt x="2155" y="2493"/>
                  <a:pt x="2162" y="2495"/>
                </a:cubicBezTo>
                <a:cubicBezTo>
                  <a:pt x="2164" y="2496"/>
                  <a:pt x="2168" y="2495"/>
                  <a:pt x="2168" y="2500"/>
                </a:cubicBezTo>
                <a:cubicBezTo>
                  <a:pt x="2169" y="2506"/>
                  <a:pt x="2173" y="2506"/>
                  <a:pt x="2179" y="2506"/>
                </a:cubicBezTo>
                <a:cubicBezTo>
                  <a:pt x="2191" y="2504"/>
                  <a:pt x="2203" y="2500"/>
                  <a:pt x="2216" y="2503"/>
                </a:cubicBezTo>
                <a:cubicBezTo>
                  <a:pt x="2219" y="2504"/>
                  <a:pt x="2221" y="2502"/>
                  <a:pt x="2223" y="2501"/>
                </a:cubicBezTo>
                <a:cubicBezTo>
                  <a:pt x="2227" y="2496"/>
                  <a:pt x="2232" y="2493"/>
                  <a:pt x="2231" y="2486"/>
                </a:cubicBezTo>
                <a:cubicBezTo>
                  <a:pt x="2234" y="2487"/>
                  <a:pt x="2236" y="2487"/>
                  <a:pt x="2236" y="2483"/>
                </a:cubicBezTo>
                <a:cubicBezTo>
                  <a:pt x="2237" y="2484"/>
                  <a:pt x="2237" y="2484"/>
                  <a:pt x="2237" y="2484"/>
                </a:cubicBezTo>
                <a:cubicBezTo>
                  <a:pt x="2241" y="2484"/>
                  <a:pt x="2245" y="2483"/>
                  <a:pt x="2248" y="2479"/>
                </a:cubicBezTo>
                <a:cubicBezTo>
                  <a:pt x="2250" y="2476"/>
                  <a:pt x="2251" y="2472"/>
                  <a:pt x="2255" y="2470"/>
                </a:cubicBezTo>
                <a:cubicBezTo>
                  <a:pt x="2256" y="2469"/>
                  <a:pt x="2257" y="2468"/>
                  <a:pt x="2258" y="2467"/>
                </a:cubicBezTo>
                <a:cubicBezTo>
                  <a:pt x="2258" y="2466"/>
                  <a:pt x="2259" y="2466"/>
                  <a:pt x="2260" y="2465"/>
                </a:cubicBezTo>
                <a:cubicBezTo>
                  <a:pt x="2261" y="2465"/>
                  <a:pt x="2261" y="2464"/>
                  <a:pt x="2262" y="2463"/>
                </a:cubicBezTo>
                <a:cubicBezTo>
                  <a:pt x="2269" y="2456"/>
                  <a:pt x="2278" y="2457"/>
                  <a:pt x="2287" y="2456"/>
                </a:cubicBezTo>
                <a:cubicBezTo>
                  <a:pt x="2288" y="2456"/>
                  <a:pt x="2289" y="2456"/>
                  <a:pt x="2290" y="2455"/>
                </a:cubicBezTo>
                <a:cubicBezTo>
                  <a:pt x="2290" y="2455"/>
                  <a:pt x="2290" y="2455"/>
                  <a:pt x="2290" y="2455"/>
                </a:cubicBezTo>
                <a:cubicBezTo>
                  <a:pt x="2292" y="2457"/>
                  <a:pt x="2295" y="2457"/>
                  <a:pt x="2298" y="2458"/>
                </a:cubicBezTo>
                <a:cubicBezTo>
                  <a:pt x="2300" y="2458"/>
                  <a:pt x="2302" y="2457"/>
                  <a:pt x="2304" y="2456"/>
                </a:cubicBezTo>
                <a:cubicBezTo>
                  <a:pt x="2309" y="2454"/>
                  <a:pt x="2314" y="2454"/>
                  <a:pt x="2319" y="2451"/>
                </a:cubicBezTo>
                <a:cubicBezTo>
                  <a:pt x="2319" y="2451"/>
                  <a:pt x="2319" y="2451"/>
                  <a:pt x="2319" y="2451"/>
                </a:cubicBezTo>
                <a:cubicBezTo>
                  <a:pt x="2319" y="2451"/>
                  <a:pt x="2319" y="2451"/>
                  <a:pt x="2319" y="2451"/>
                </a:cubicBezTo>
                <a:cubicBezTo>
                  <a:pt x="2316" y="2458"/>
                  <a:pt x="2317" y="2460"/>
                  <a:pt x="2325" y="2460"/>
                </a:cubicBezTo>
                <a:cubicBezTo>
                  <a:pt x="2326" y="2459"/>
                  <a:pt x="2328" y="2459"/>
                  <a:pt x="2329" y="2458"/>
                </a:cubicBezTo>
                <a:cubicBezTo>
                  <a:pt x="2333" y="2456"/>
                  <a:pt x="2339" y="2458"/>
                  <a:pt x="2343" y="2455"/>
                </a:cubicBezTo>
                <a:cubicBezTo>
                  <a:pt x="2343" y="2455"/>
                  <a:pt x="2343" y="2455"/>
                  <a:pt x="2343" y="2455"/>
                </a:cubicBezTo>
                <a:cubicBezTo>
                  <a:pt x="2343" y="2457"/>
                  <a:pt x="2345" y="2458"/>
                  <a:pt x="2347" y="2458"/>
                </a:cubicBezTo>
                <a:cubicBezTo>
                  <a:pt x="2355" y="2458"/>
                  <a:pt x="2364" y="2459"/>
                  <a:pt x="2372" y="2459"/>
                </a:cubicBezTo>
                <a:cubicBezTo>
                  <a:pt x="2372" y="2460"/>
                  <a:pt x="2372" y="2460"/>
                  <a:pt x="2372" y="2460"/>
                </a:cubicBezTo>
                <a:cubicBezTo>
                  <a:pt x="2373" y="2460"/>
                  <a:pt x="2374" y="2461"/>
                  <a:pt x="2374" y="2461"/>
                </a:cubicBezTo>
                <a:cubicBezTo>
                  <a:pt x="2374" y="2461"/>
                  <a:pt x="2374" y="2461"/>
                  <a:pt x="2374" y="2461"/>
                </a:cubicBezTo>
                <a:cubicBezTo>
                  <a:pt x="2377" y="2463"/>
                  <a:pt x="2380" y="2465"/>
                  <a:pt x="2382" y="2460"/>
                </a:cubicBezTo>
                <a:cubicBezTo>
                  <a:pt x="2386" y="2462"/>
                  <a:pt x="2389" y="2464"/>
                  <a:pt x="2393" y="2462"/>
                </a:cubicBezTo>
                <a:cubicBezTo>
                  <a:pt x="2396" y="2463"/>
                  <a:pt x="2399" y="2464"/>
                  <a:pt x="2403" y="2466"/>
                </a:cubicBezTo>
                <a:cubicBezTo>
                  <a:pt x="2404" y="2466"/>
                  <a:pt x="2404" y="2467"/>
                  <a:pt x="2404" y="2467"/>
                </a:cubicBezTo>
                <a:cubicBezTo>
                  <a:pt x="2404" y="2468"/>
                  <a:pt x="2404" y="2469"/>
                  <a:pt x="2404" y="2470"/>
                </a:cubicBezTo>
                <a:cubicBezTo>
                  <a:pt x="2404" y="2471"/>
                  <a:pt x="2404" y="2473"/>
                  <a:pt x="2404" y="2474"/>
                </a:cubicBezTo>
                <a:cubicBezTo>
                  <a:pt x="2402" y="2479"/>
                  <a:pt x="2405" y="2482"/>
                  <a:pt x="2408" y="2485"/>
                </a:cubicBezTo>
                <a:cubicBezTo>
                  <a:pt x="2408" y="2487"/>
                  <a:pt x="2409" y="2489"/>
                  <a:pt x="2410" y="2490"/>
                </a:cubicBezTo>
                <a:cubicBezTo>
                  <a:pt x="2410" y="2491"/>
                  <a:pt x="2410" y="2492"/>
                  <a:pt x="2409" y="2493"/>
                </a:cubicBezTo>
                <a:cubicBezTo>
                  <a:pt x="2410" y="2493"/>
                  <a:pt x="2410" y="2494"/>
                  <a:pt x="2410" y="2494"/>
                </a:cubicBezTo>
                <a:cubicBezTo>
                  <a:pt x="2413" y="2496"/>
                  <a:pt x="2417" y="2498"/>
                  <a:pt x="2419" y="2502"/>
                </a:cubicBezTo>
                <a:cubicBezTo>
                  <a:pt x="2423" y="2508"/>
                  <a:pt x="2427" y="2508"/>
                  <a:pt x="2430" y="2501"/>
                </a:cubicBezTo>
                <a:cubicBezTo>
                  <a:pt x="2430" y="2501"/>
                  <a:pt x="2431" y="2500"/>
                  <a:pt x="2432" y="2500"/>
                </a:cubicBezTo>
                <a:cubicBezTo>
                  <a:pt x="2430" y="2498"/>
                  <a:pt x="2430" y="2495"/>
                  <a:pt x="2432" y="2492"/>
                </a:cubicBezTo>
                <a:cubicBezTo>
                  <a:pt x="2432" y="2492"/>
                  <a:pt x="2433" y="2491"/>
                  <a:pt x="2434" y="2490"/>
                </a:cubicBezTo>
                <a:cubicBezTo>
                  <a:pt x="2439" y="2485"/>
                  <a:pt x="2441" y="2488"/>
                  <a:pt x="2443" y="2493"/>
                </a:cubicBezTo>
                <a:cubicBezTo>
                  <a:pt x="2443" y="2495"/>
                  <a:pt x="2443" y="2497"/>
                  <a:pt x="2444" y="2498"/>
                </a:cubicBezTo>
                <a:cubicBezTo>
                  <a:pt x="2445" y="2500"/>
                  <a:pt x="2446" y="2500"/>
                  <a:pt x="2448" y="2498"/>
                </a:cubicBezTo>
                <a:cubicBezTo>
                  <a:pt x="2450" y="2497"/>
                  <a:pt x="2452" y="2496"/>
                  <a:pt x="2455" y="2495"/>
                </a:cubicBezTo>
                <a:cubicBezTo>
                  <a:pt x="2456" y="2488"/>
                  <a:pt x="2462" y="2486"/>
                  <a:pt x="2466" y="2484"/>
                </a:cubicBezTo>
                <a:cubicBezTo>
                  <a:pt x="2468" y="2480"/>
                  <a:pt x="2472" y="2479"/>
                  <a:pt x="2475" y="2478"/>
                </a:cubicBezTo>
                <a:cubicBezTo>
                  <a:pt x="2474" y="2472"/>
                  <a:pt x="2474" y="2467"/>
                  <a:pt x="2479" y="2463"/>
                </a:cubicBezTo>
                <a:cubicBezTo>
                  <a:pt x="2483" y="2460"/>
                  <a:pt x="2485" y="2455"/>
                  <a:pt x="2488" y="2451"/>
                </a:cubicBezTo>
                <a:cubicBezTo>
                  <a:pt x="2494" y="2451"/>
                  <a:pt x="2501" y="2451"/>
                  <a:pt x="2508" y="2451"/>
                </a:cubicBezTo>
                <a:cubicBezTo>
                  <a:pt x="2509" y="2449"/>
                  <a:pt x="2509" y="2447"/>
                  <a:pt x="2510" y="2445"/>
                </a:cubicBezTo>
                <a:cubicBezTo>
                  <a:pt x="2516" y="2445"/>
                  <a:pt x="2521" y="2439"/>
                  <a:pt x="2527" y="2441"/>
                </a:cubicBezTo>
                <a:cubicBezTo>
                  <a:pt x="2527" y="2442"/>
                  <a:pt x="2527" y="2443"/>
                  <a:pt x="2528" y="2444"/>
                </a:cubicBezTo>
                <a:cubicBezTo>
                  <a:pt x="2528" y="2445"/>
                  <a:pt x="2529" y="2446"/>
                  <a:pt x="2530" y="2447"/>
                </a:cubicBezTo>
                <a:cubicBezTo>
                  <a:pt x="2531" y="2448"/>
                  <a:pt x="2531" y="2448"/>
                  <a:pt x="2531" y="2449"/>
                </a:cubicBezTo>
                <a:cubicBezTo>
                  <a:pt x="2533" y="2451"/>
                  <a:pt x="2536" y="2453"/>
                  <a:pt x="2539" y="2450"/>
                </a:cubicBezTo>
                <a:cubicBezTo>
                  <a:pt x="2544" y="2448"/>
                  <a:pt x="2545" y="2451"/>
                  <a:pt x="2546" y="2455"/>
                </a:cubicBezTo>
                <a:cubicBezTo>
                  <a:pt x="2548" y="2459"/>
                  <a:pt x="2551" y="2463"/>
                  <a:pt x="2557" y="2463"/>
                </a:cubicBezTo>
                <a:cubicBezTo>
                  <a:pt x="2557" y="2463"/>
                  <a:pt x="2557" y="2463"/>
                  <a:pt x="2557" y="2463"/>
                </a:cubicBezTo>
                <a:cubicBezTo>
                  <a:pt x="2561" y="2466"/>
                  <a:pt x="2565" y="2467"/>
                  <a:pt x="2569" y="2467"/>
                </a:cubicBezTo>
                <a:cubicBezTo>
                  <a:pt x="2569" y="2467"/>
                  <a:pt x="2570" y="2468"/>
                  <a:pt x="2571" y="2468"/>
                </a:cubicBezTo>
                <a:cubicBezTo>
                  <a:pt x="2576" y="2470"/>
                  <a:pt x="2580" y="2474"/>
                  <a:pt x="2585" y="2476"/>
                </a:cubicBezTo>
                <a:cubicBezTo>
                  <a:pt x="2586" y="2476"/>
                  <a:pt x="2587" y="2476"/>
                  <a:pt x="2587" y="2477"/>
                </a:cubicBezTo>
                <a:cubicBezTo>
                  <a:pt x="2587" y="2477"/>
                  <a:pt x="2588" y="2478"/>
                  <a:pt x="2588" y="2478"/>
                </a:cubicBezTo>
                <a:cubicBezTo>
                  <a:pt x="2590" y="2480"/>
                  <a:pt x="2590" y="2485"/>
                  <a:pt x="2594" y="2483"/>
                </a:cubicBezTo>
                <a:cubicBezTo>
                  <a:pt x="2599" y="2482"/>
                  <a:pt x="2602" y="2477"/>
                  <a:pt x="2603" y="2472"/>
                </a:cubicBezTo>
                <a:cubicBezTo>
                  <a:pt x="2603" y="2472"/>
                  <a:pt x="2603" y="2472"/>
                  <a:pt x="2603" y="2472"/>
                </a:cubicBezTo>
                <a:cubicBezTo>
                  <a:pt x="2604" y="2471"/>
                  <a:pt x="2605" y="2470"/>
                  <a:pt x="2606" y="2469"/>
                </a:cubicBezTo>
                <a:cubicBezTo>
                  <a:pt x="2609" y="2469"/>
                  <a:pt x="2612" y="2468"/>
                  <a:pt x="2615" y="2467"/>
                </a:cubicBezTo>
                <a:cubicBezTo>
                  <a:pt x="2617" y="2467"/>
                  <a:pt x="2619" y="2468"/>
                  <a:pt x="2621" y="2466"/>
                </a:cubicBezTo>
                <a:cubicBezTo>
                  <a:pt x="2627" y="2464"/>
                  <a:pt x="2629" y="2459"/>
                  <a:pt x="2633" y="2455"/>
                </a:cubicBezTo>
                <a:cubicBezTo>
                  <a:pt x="2642" y="2456"/>
                  <a:pt x="2650" y="2459"/>
                  <a:pt x="2658" y="2464"/>
                </a:cubicBezTo>
                <a:cubicBezTo>
                  <a:pt x="2661" y="2459"/>
                  <a:pt x="2668" y="2466"/>
                  <a:pt x="2671" y="2460"/>
                </a:cubicBezTo>
                <a:cubicBezTo>
                  <a:pt x="2671" y="2460"/>
                  <a:pt x="2672" y="2460"/>
                  <a:pt x="2672" y="2459"/>
                </a:cubicBezTo>
                <a:cubicBezTo>
                  <a:pt x="2674" y="2457"/>
                  <a:pt x="2675" y="2455"/>
                  <a:pt x="2677" y="2453"/>
                </a:cubicBezTo>
                <a:cubicBezTo>
                  <a:pt x="2680" y="2452"/>
                  <a:pt x="2685" y="2450"/>
                  <a:pt x="2686" y="2455"/>
                </a:cubicBezTo>
                <a:cubicBezTo>
                  <a:pt x="2688" y="2461"/>
                  <a:pt x="2693" y="2461"/>
                  <a:pt x="2697" y="2463"/>
                </a:cubicBezTo>
                <a:cubicBezTo>
                  <a:pt x="2698" y="2463"/>
                  <a:pt x="2699" y="2463"/>
                  <a:pt x="2699" y="2463"/>
                </a:cubicBezTo>
                <a:cubicBezTo>
                  <a:pt x="2700" y="2464"/>
                  <a:pt x="2701" y="2465"/>
                  <a:pt x="2701" y="2465"/>
                </a:cubicBezTo>
                <a:cubicBezTo>
                  <a:pt x="2705" y="2466"/>
                  <a:pt x="2708" y="2465"/>
                  <a:pt x="2710" y="2462"/>
                </a:cubicBezTo>
                <a:cubicBezTo>
                  <a:pt x="2713" y="2461"/>
                  <a:pt x="2716" y="2462"/>
                  <a:pt x="2718" y="2458"/>
                </a:cubicBezTo>
                <a:cubicBezTo>
                  <a:pt x="2722" y="2450"/>
                  <a:pt x="2727" y="2449"/>
                  <a:pt x="2734" y="2453"/>
                </a:cubicBezTo>
                <a:cubicBezTo>
                  <a:pt x="2738" y="2454"/>
                  <a:pt x="2742" y="2454"/>
                  <a:pt x="2746" y="2455"/>
                </a:cubicBezTo>
                <a:cubicBezTo>
                  <a:pt x="2747" y="2454"/>
                  <a:pt x="2748" y="2452"/>
                  <a:pt x="2749" y="2451"/>
                </a:cubicBezTo>
                <a:cubicBezTo>
                  <a:pt x="2749" y="2451"/>
                  <a:pt x="2749" y="2451"/>
                  <a:pt x="2749" y="2451"/>
                </a:cubicBezTo>
                <a:cubicBezTo>
                  <a:pt x="2750" y="2450"/>
                  <a:pt x="2751" y="2449"/>
                  <a:pt x="2753" y="2447"/>
                </a:cubicBezTo>
                <a:cubicBezTo>
                  <a:pt x="2757" y="2449"/>
                  <a:pt x="2758" y="2444"/>
                  <a:pt x="2761" y="2443"/>
                </a:cubicBezTo>
                <a:cubicBezTo>
                  <a:pt x="2762" y="2443"/>
                  <a:pt x="2762" y="2443"/>
                  <a:pt x="2763" y="2442"/>
                </a:cubicBezTo>
                <a:cubicBezTo>
                  <a:pt x="2764" y="2442"/>
                  <a:pt x="2766" y="2441"/>
                  <a:pt x="2767" y="2440"/>
                </a:cubicBezTo>
                <a:cubicBezTo>
                  <a:pt x="2767" y="2440"/>
                  <a:pt x="2767" y="2440"/>
                  <a:pt x="2767" y="2440"/>
                </a:cubicBezTo>
                <a:cubicBezTo>
                  <a:pt x="2770" y="2442"/>
                  <a:pt x="2772" y="2441"/>
                  <a:pt x="2774" y="2439"/>
                </a:cubicBezTo>
                <a:cubicBezTo>
                  <a:pt x="2776" y="2437"/>
                  <a:pt x="2776" y="2433"/>
                  <a:pt x="2780" y="2434"/>
                </a:cubicBezTo>
                <a:cubicBezTo>
                  <a:pt x="2783" y="2436"/>
                  <a:pt x="2781" y="2439"/>
                  <a:pt x="2782" y="2442"/>
                </a:cubicBezTo>
                <a:cubicBezTo>
                  <a:pt x="2785" y="2449"/>
                  <a:pt x="2783" y="2458"/>
                  <a:pt x="2792" y="2462"/>
                </a:cubicBezTo>
                <a:cubicBezTo>
                  <a:pt x="2792" y="2462"/>
                  <a:pt x="2792" y="2462"/>
                  <a:pt x="2792" y="2462"/>
                </a:cubicBezTo>
                <a:cubicBezTo>
                  <a:pt x="2790" y="2468"/>
                  <a:pt x="2801" y="2469"/>
                  <a:pt x="2796" y="2476"/>
                </a:cubicBezTo>
                <a:cubicBezTo>
                  <a:pt x="2797" y="2479"/>
                  <a:pt x="2798" y="2482"/>
                  <a:pt x="2802" y="2480"/>
                </a:cubicBezTo>
                <a:cubicBezTo>
                  <a:pt x="2802" y="2480"/>
                  <a:pt x="2802" y="2480"/>
                  <a:pt x="2802" y="2480"/>
                </a:cubicBezTo>
                <a:cubicBezTo>
                  <a:pt x="2804" y="2480"/>
                  <a:pt x="2806" y="2480"/>
                  <a:pt x="2808" y="2480"/>
                </a:cubicBezTo>
                <a:cubicBezTo>
                  <a:pt x="2808" y="2484"/>
                  <a:pt x="2810" y="2486"/>
                  <a:pt x="2814" y="2487"/>
                </a:cubicBezTo>
                <a:cubicBezTo>
                  <a:pt x="2814" y="2487"/>
                  <a:pt x="2814" y="2487"/>
                  <a:pt x="2814" y="2487"/>
                </a:cubicBezTo>
                <a:cubicBezTo>
                  <a:pt x="2815" y="2489"/>
                  <a:pt x="2816" y="2491"/>
                  <a:pt x="2818" y="2490"/>
                </a:cubicBezTo>
                <a:cubicBezTo>
                  <a:pt x="2827" y="2490"/>
                  <a:pt x="2833" y="2495"/>
                  <a:pt x="2841" y="2496"/>
                </a:cubicBezTo>
                <a:cubicBezTo>
                  <a:pt x="2845" y="2499"/>
                  <a:pt x="2849" y="2501"/>
                  <a:pt x="2853" y="2503"/>
                </a:cubicBezTo>
                <a:cubicBezTo>
                  <a:pt x="2853" y="2503"/>
                  <a:pt x="2853" y="2503"/>
                  <a:pt x="2853" y="2503"/>
                </a:cubicBezTo>
                <a:cubicBezTo>
                  <a:pt x="2853" y="2504"/>
                  <a:pt x="2854" y="2505"/>
                  <a:pt x="2854" y="2506"/>
                </a:cubicBezTo>
                <a:cubicBezTo>
                  <a:pt x="2858" y="2510"/>
                  <a:pt x="2861" y="2514"/>
                  <a:pt x="2862" y="2519"/>
                </a:cubicBezTo>
                <a:cubicBezTo>
                  <a:pt x="2863" y="2524"/>
                  <a:pt x="2868" y="2526"/>
                  <a:pt x="2872" y="2527"/>
                </a:cubicBezTo>
                <a:cubicBezTo>
                  <a:pt x="2873" y="2530"/>
                  <a:pt x="2875" y="2530"/>
                  <a:pt x="2876" y="2528"/>
                </a:cubicBezTo>
                <a:cubicBezTo>
                  <a:pt x="2879" y="2527"/>
                  <a:pt x="2881" y="2529"/>
                  <a:pt x="2882" y="2531"/>
                </a:cubicBezTo>
                <a:cubicBezTo>
                  <a:pt x="2882" y="2531"/>
                  <a:pt x="2882" y="2531"/>
                  <a:pt x="2882" y="2531"/>
                </a:cubicBezTo>
                <a:cubicBezTo>
                  <a:pt x="2882" y="2533"/>
                  <a:pt x="2881" y="2534"/>
                  <a:pt x="2881" y="2536"/>
                </a:cubicBezTo>
                <a:cubicBezTo>
                  <a:pt x="2881" y="2536"/>
                  <a:pt x="2882" y="2537"/>
                  <a:pt x="2882" y="2538"/>
                </a:cubicBezTo>
                <a:cubicBezTo>
                  <a:pt x="2886" y="2537"/>
                  <a:pt x="2887" y="2540"/>
                  <a:pt x="2889" y="2542"/>
                </a:cubicBezTo>
                <a:cubicBezTo>
                  <a:pt x="2892" y="2544"/>
                  <a:pt x="2894" y="2549"/>
                  <a:pt x="2899" y="2546"/>
                </a:cubicBezTo>
                <a:cubicBezTo>
                  <a:pt x="2899" y="2546"/>
                  <a:pt x="2900" y="2546"/>
                  <a:pt x="2901" y="2546"/>
                </a:cubicBezTo>
                <a:cubicBezTo>
                  <a:pt x="2906" y="2554"/>
                  <a:pt x="2899" y="2555"/>
                  <a:pt x="2893" y="2556"/>
                </a:cubicBezTo>
                <a:cubicBezTo>
                  <a:pt x="2897" y="2560"/>
                  <a:pt x="2900" y="2557"/>
                  <a:pt x="2903" y="2558"/>
                </a:cubicBezTo>
                <a:cubicBezTo>
                  <a:pt x="2910" y="2559"/>
                  <a:pt x="2908" y="2566"/>
                  <a:pt x="2911" y="2570"/>
                </a:cubicBezTo>
                <a:cubicBezTo>
                  <a:pt x="2913" y="2570"/>
                  <a:pt x="2915" y="2570"/>
                  <a:pt x="2917" y="2570"/>
                </a:cubicBezTo>
                <a:cubicBezTo>
                  <a:pt x="2919" y="2573"/>
                  <a:pt x="2916" y="2580"/>
                  <a:pt x="2923" y="2580"/>
                </a:cubicBezTo>
                <a:cubicBezTo>
                  <a:pt x="2923" y="2580"/>
                  <a:pt x="2923" y="2580"/>
                  <a:pt x="2923" y="2580"/>
                </a:cubicBezTo>
                <a:cubicBezTo>
                  <a:pt x="2926" y="2585"/>
                  <a:pt x="2931" y="2585"/>
                  <a:pt x="2936" y="2585"/>
                </a:cubicBezTo>
                <a:cubicBezTo>
                  <a:pt x="2937" y="2585"/>
                  <a:pt x="2938" y="2585"/>
                  <a:pt x="2938" y="2585"/>
                </a:cubicBezTo>
                <a:cubicBezTo>
                  <a:pt x="2943" y="2577"/>
                  <a:pt x="2947" y="2568"/>
                  <a:pt x="2954" y="2561"/>
                </a:cubicBezTo>
                <a:cubicBezTo>
                  <a:pt x="2955" y="2559"/>
                  <a:pt x="2955" y="2557"/>
                  <a:pt x="2958" y="2556"/>
                </a:cubicBezTo>
                <a:cubicBezTo>
                  <a:pt x="2960" y="2559"/>
                  <a:pt x="2962" y="2558"/>
                  <a:pt x="2964" y="2558"/>
                </a:cubicBezTo>
                <a:cubicBezTo>
                  <a:pt x="2964" y="2557"/>
                  <a:pt x="2965" y="2557"/>
                  <a:pt x="2965" y="2556"/>
                </a:cubicBezTo>
                <a:cubicBezTo>
                  <a:pt x="2972" y="2555"/>
                  <a:pt x="2971" y="2546"/>
                  <a:pt x="2977" y="2543"/>
                </a:cubicBezTo>
                <a:cubicBezTo>
                  <a:pt x="2977" y="2541"/>
                  <a:pt x="2978" y="2538"/>
                  <a:pt x="2977" y="2535"/>
                </a:cubicBezTo>
                <a:cubicBezTo>
                  <a:pt x="2977" y="2535"/>
                  <a:pt x="2977" y="2535"/>
                  <a:pt x="2977" y="2535"/>
                </a:cubicBezTo>
                <a:cubicBezTo>
                  <a:pt x="2978" y="2534"/>
                  <a:pt x="2978" y="2533"/>
                  <a:pt x="2979" y="2532"/>
                </a:cubicBezTo>
                <a:cubicBezTo>
                  <a:pt x="2979" y="2532"/>
                  <a:pt x="2980" y="2532"/>
                  <a:pt x="2981" y="2531"/>
                </a:cubicBezTo>
                <a:cubicBezTo>
                  <a:pt x="2986" y="2526"/>
                  <a:pt x="2993" y="2522"/>
                  <a:pt x="3000" y="2519"/>
                </a:cubicBezTo>
                <a:cubicBezTo>
                  <a:pt x="3011" y="2520"/>
                  <a:pt x="3014" y="2508"/>
                  <a:pt x="3023" y="2505"/>
                </a:cubicBezTo>
                <a:cubicBezTo>
                  <a:pt x="3022" y="2504"/>
                  <a:pt x="3021" y="2503"/>
                  <a:pt x="3020" y="2503"/>
                </a:cubicBezTo>
                <a:cubicBezTo>
                  <a:pt x="3021" y="2500"/>
                  <a:pt x="3023" y="2497"/>
                  <a:pt x="3024" y="2495"/>
                </a:cubicBezTo>
                <a:cubicBezTo>
                  <a:pt x="3025" y="2494"/>
                  <a:pt x="3026" y="2494"/>
                  <a:pt x="3026" y="2494"/>
                </a:cubicBezTo>
                <a:cubicBezTo>
                  <a:pt x="3026" y="2493"/>
                  <a:pt x="3026" y="2493"/>
                  <a:pt x="3026" y="2492"/>
                </a:cubicBezTo>
                <a:cubicBezTo>
                  <a:pt x="3030" y="2492"/>
                  <a:pt x="3033" y="2489"/>
                  <a:pt x="3035" y="2485"/>
                </a:cubicBezTo>
                <a:cubicBezTo>
                  <a:pt x="3037" y="2483"/>
                  <a:pt x="3039" y="2480"/>
                  <a:pt x="3041" y="2478"/>
                </a:cubicBezTo>
                <a:cubicBezTo>
                  <a:pt x="3041" y="2478"/>
                  <a:pt x="3041" y="2478"/>
                  <a:pt x="3041" y="2478"/>
                </a:cubicBezTo>
                <a:cubicBezTo>
                  <a:pt x="3042" y="2478"/>
                  <a:pt x="3043" y="2477"/>
                  <a:pt x="3045" y="2477"/>
                </a:cubicBezTo>
                <a:cubicBezTo>
                  <a:pt x="3045" y="2475"/>
                  <a:pt x="3045" y="2473"/>
                  <a:pt x="3045" y="2470"/>
                </a:cubicBezTo>
                <a:cubicBezTo>
                  <a:pt x="3048" y="2471"/>
                  <a:pt x="3051" y="2469"/>
                  <a:pt x="3053" y="2468"/>
                </a:cubicBezTo>
                <a:cubicBezTo>
                  <a:pt x="3054" y="2468"/>
                  <a:pt x="3054" y="2468"/>
                  <a:pt x="3055" y="2468"/>
                </a:cubicBezTo>
                <a:cubicBezTo>
                  <a:pt x="3059" y="2467"/>
                  <a:pt x="3063" y="2465"/>
                  <a:pt x="3066" y="2462"/>
                </a:cubicBezTo>
                <a:cubicBezTo>
                  <a:pt x="3066" y="2461"/>
                  <a:pt x="3066" y="2461"/>
                  <a:pt x="3066" y="2461"/>
                </a:cubicBezTo>
                <a:cubicBezTo>
                  <a:pt x="3071" y="2462"/>
                  <a:pt x="3075" y="2463"/>
                  <a:pt x="3078" y="2468"/>
                </a:cubicBezTo>
                <a:cubicBezTo>
                  <a:pt x="3082" y="2468"/>
                  <a:pt x="3087" y="2468"/>
                  <a:pt x="3085" y="2461"/>
                </a:cubicBezTo>
                <a:cubicBezTo>
                  <a:pt x="3085" y="2461"/>
                  <a:pt x="3085" y="2461"/>
                  <a:pt x="3085" y="2461"/>
                </a:cubicBezTo>
                <a:cubicBezTo>
                  <a:pt x="3087" y="2461"/>
                  <a:pt x="3088" y="2461"/>
                  <a:pt x="3090" y="2461"/>
                </a:cubicBezTo>
                <a:cubicBezTo>
                  <a:pt x="3093" y="2458"/>
                  <a:pt x="3097" y="2455"/>
                  <a:pt x="3100" y="2452"/>
                </a:cubicBezTo>
                <a:cubicBezTo>
                  <a:pt x="3100" y="2452"/>
                  <a:pt x="3100" y="2452"/>
                  <a:pt x="3100" y="2452"/>
                </a:cubicBezTo>
                <a:cubicBezTo>
                  <a:pt x="3100" y="2452"/>
                  <a:pt x="3100" y="2452"/>
                  <a:pt x="3100" y="2452"/>
                </a:cubicBezTo>
                <a:cubicBezTo>
                  <a:pt x="3101" y="2453"/>
                  <a:pt x="3101" y="2453"/>
                  <a:pt x="3102" y="2453"/>
                </a:cubicBezTo>
                <a:cubicBezTo>
                  <a:pt x="3102" y="2452"/>
                  <a:pt x="3102" y="2451"/>
                  <a:pt x="3102" y="2450"/>
                </a:cubicBezTo>
                <a:lnTo>
                  <a:pt x="3102"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90000" rIns="91440" bIns="45720" numCol="1" anchor="t" anchorCtr="0" compatLnSpc="1">
            <a:prstTxWarp prst="textNoShape">
              <a:avLst/>
            </a:prstTxWarp>
          </a:bodyPr>
          <a:lstStyle/>
          <a:p>
            <a:r>
              <a:rPr lang="en-GB" sz="1100" dirty="0">
                <a:solidFill>
                  <a:schemeClr val="accent1"/>
                </a:solidFill>
                <a:latin typeface="Consolas" panose="020B0609020204030204" pitchFamily="49" charset="0"/>
              </a:rPr>
              <a:t># </a:t>
            </a:r>
            <a:r>
              <a:rPr lang="en-GB" sz="1100" dirty="0" err="1">
                <a:solidFill>
                  <a:schemeClr val="accent1"/>
                </a:solidFill>
                <a:latin typeface="Consolas" panose="020B0609020204030204" pitchFamily="49" charset="0"/>
              </a:rPr>
              <a:t>Div</a:t>
            </a:r>
            <a:r>
              <a:rPr lang="en-GB" sz="1100" dirty="0">
                <a:solidFill>
                  <a:schemeClr val="accent1"/>
                </a:solidFill>
                <a:latin typeface="Consolas" panose="020B0609020204030204" pitchFamily="49" charset="0"/>
              </a:rPr>
              <a:t> zero problem</a:t>
            </a:r>
          </a:p>
        </p:txBody>
      </p:sp>
      <p:sp>
        <p:nvSpPr>
          <p:cNvPr id="4" name="Freeform 46">
            <a:extLst>
              <a:ext uri="{FF2B5EF4-FFF2-40B4-BE49-F238E27FC236}">
                <a16:creationId xmlns:a16="http://schemas.microsoft.com/office/drawing/2014/main" id="{360404D9-2D40-45BF-AD2A-B8EA6FC75067}"/>
              </a:ext>
            </a:extLst>
          </p:cNvPr>
          <p:cNvSpPr>
            <a:spLocks noEditPoints="1"/>
          </p:cNvSpPr>
          <p:nvPr/>
        </p:nvSpPr>
        <p:spPr bwMode="auto">
          <a:xfrm>
            <a:off x="4108861" y="1917786"/>
            <a:ext cx="4098967"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Function to return the division of two numbers</a:t>
            </a:r>
          </a:p>
        </p:txBody>
      </p:sp>
      <p:sp>
        <p:nvSpPr>
          <p:cNvPr id="5" name="Freeform 46">
            <a:extLst>
              <a:ext uri="{FF2B5EF4-FFF2-40B4-BE49-F238E27FC236}">
                <a16:creationId xmlns:a16="http://schemas.microsoft.com/office/drawing/2014/main" id="{6A8082FF-A8F3-4892-A9D4-67AD54FFD70E}"/>
              </a:ext>
            </a:extLst>
          </p:cNvPr>
          <p:cNvSpPr>
            <a:spLocks noEditPoints="1"/>
          </p:cNvSpPr>
          <p:nvPr/>
        </p:nvSpPr>
        <p:spPr bwMode="auto">
          <a:xfrm>
            <a:off x="4108861" y="4819051"/>
            <a:ext cx="4098967"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def Divide(Number1, Number2):</a:t>
            </a:r>
          </a:p>
        </p:txBody>
      </p:sp>
      <p:sp>
        <p:nvSpPr>
          <p:cNvPr id="7" name="Freeform 46">
            <a:extLst>
              <a:ext uri="{FF2B5EF4-FFF2-40B4-BE49-F238E27FC236}">
                <a16:creationId xmlns:a16="http://schemas.microsoft.com/office/drawing/2014/main" id="{7DB7D4C1-E279-435C-AB80-3D8C77751599}"/>
              </a:ext>
            </a:extLst>
          </p:cNvPr>
          <p:cNvSpPr>
            <a:spLocks noEditPoints="1"/>
          </p:cNvSpPr>
          <p:nvPr/>
        </p:nvSpPr>
        <p:spPr bwMode="auto">
          <a:xfrm>
            <a:off x="4108861" y="3592183"/>
            <a:ext cx="4098967"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try:</a:t>
            </a:r>
          </a:p>
        </p:txBody>
      </p:sp>
      <p:sp>
        <p:nvSpPr>
          <p:cNvPr id="9" name="Freeform 46">
            <a:extLst>
              <a:ext uri="{FF2B5EF4-FFF2-40B4-BE49-F238E27FC236}">
                <a16:creationId xmlns:a16="http://schemas.microsoft.com/office/drawing/2014/main" id="{27070A77-5D1F-44B4-A286-4F36824CF72F}"/>
              </a:ext>
            </a:extLst>
          </p:cNvPr>
          <p:cNvSpPr>
            <a:spLocks noEditPoints="1"/>
          </p:cNvSpPr>
          <p:nvPr/>
        </p:nvSpPr>
        <p:spPr bwMode="auto">
          <a:xfrm>
            <a:off x="4108861" y="3173584"/>
            <a:ext cx="4098967"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Result = Number1 / Number2</a:t>
            </a:r>
          </a:p>
        </p:txBody>
      </p:sp>
      <p:sp>
        <p:nvSpPr>
          <p:cNvPr id="11" name="Freeform 22">
            <a:extLst>
              <a:ext uri="{FF2B5EF4-FFF2-40B4-BE49-F238E27FC236}">
                <a16:creationId xmlns:a16="http://schemas.microsoft.com/office/drawing/2014/main" id="{907C1E73-3D18-4291-B0FF-4B577D110C37}"/>
              </a:ext>
            </a:extLst>
          </p:cNvPr>
          <p:cNvSpPr>
            <a:spLocks/>
          </p:cNvSpPr>
          <p:nvPr/>
        </p:nvSpPr>
        <p:spPr bwMode="auto">
          <a:xfrm>
            <a:off x="4108861" y="2754985"/>
            <a:ext cx="4098967" cy="368361"/>
          </a:xfrm>
          <a:custGeom>
            <a:avLst/>
            <a:gdLst>
              <a:gd name="T0" fmla="*/ 13 w 3408"/>
              <a:gd name="T1" fmla="*/ 1714 h 1942"/>
              <a:gd name="T2" fmla="*/ 12 w 3408"/>
              <a:gd name="T3" fmla="*/ 1516 h 1942"/>
              <a:gd name="T4" fmla="*/ 55 w 3408"/>
              <a:gd name="T5" fmla="*/ 1336 h 1942"/>
              <a:gd name="T6" fmla="*/ 12 w 3408"/>
              <a:gd name="T7" fmla="*/ 1123 h 1942"/>
              <a:gd name="T8" fmla="*/ 27 w 3408"/>
              <a:gd name="T9" fmla="*/ 878 h 1942"/>
              <a:gd name="T10" fmla="*/ 27 w 3408"/>
              <a:gd name="T11" fmla="*/ 647 h 1942"/>
              <a:gd name="T12" fmla="*/ 15 w 3408"/>
              <a:gd name="T13" fmla="*/ 407 h 1942"/>
              <a:gd name="T14" fmla="*/ 27 w 3408"/>
              <a:gd name="T15" fmla="*/ 249 h 1942"/>
              <a:gd name="T16" fmla="*/ 27 w 3408"/>
              <a:gd name="T17" fmla="*/ 129 h 1942"/>
              <a:gd name="T18" fmla="*/ 88 w 3408"/>
              <a:gd name="T19" fmla="*/ 15 h 1942"/>
              <a:gd name="T20" fmla="*/ 206 w 3408"/>
              <a:gd name="T21" fmla="*/ 28 h 1942"/>
              <a:gd name="T22" fmla="*/ 404 w 3408"/>
              <a:gd name="T23" fmla="*/ 73 h 1942"/>
              <a:gd name="T24" fmla="*/ 504 w 3408"/>
              <a:gd name="T25" fmla="*/ 88 h 1942"/>
              <a:gd name="T26" fmla="*/ 651 w 3408"/>
              <a:gd name="T27" fmla="*/ 96 h 1942"/>
              <a:gd name="T28" fmla="*/ 804 w 3408"/>
              <a:gd name="T29" fmla="*/ 104 h 1942"/>
              <a:gd name="T30" fmla="*/ 985 w 3408"/>
              <a:gd name="T31" fmla="*/ 131 h 1942"/>
              <a:gd name="T32" fmla="*/ 1127 w 3408"/>
              <a:gd name="T33" fmla="*/ 69 h 1942"/>
              <a:gd name="T34" fmla="*/ 1260 w 3408"/>
              <a:gd name="T35" fmla="*/ 98 h 1942"/>
              <a:gd name="T36" fmla="*/ 1441 w 3408"/>
              <a:gd name="T37" fmla="*/ 121 h 1942"/>
              <a:gd name="T38" fmla="*/ 1624 w 3408"/>
              <a:gd name="T39" fmla="*/ 93 h 1942"/>
              <a:gd name="T40" fmla="*/ 1787 w 3408"/>
              <a:gd name="T41" fmla="*/ 98 h 1942"/>
              <a:gd name="T42" fmla="*/ 1920 w 3408"/>
              <a:gd name="T43" fmla="*/ 63 h 1942"/>
              <a:gd name="T44" fmla="*/ 2067 w 3408"/>
              <a:gd name="T45" fmla="*/ 79 h 1942"/>
              <a:gd name="T46" fmla="*/ 2237 w 3408"/>
              <a:gd name="T47" fmla="*/ 88 h 1942"/>
              <a:gd name="T48" fmla="*/ 2396 w 3408"/>
              <a:gd name="T49" fmla="*/ 136 h 1942"/>
              <a:gd name="T50" fmla="*/ 2498 w 3408"/>
              <a:gd name="T51" fmla="*/ 104 h 1942"/>
              <a:gd name="T52" fmla="*/ 2628 w 3408"/>
              <a:gd name="T53" fmla="*/ 94 h 1942"/>
              <a:gd name="T54" fmla="*/ 2708 w 3408"/>
              <a:gd name="T55" fmla="*/ 38 h 1942"/>
              <a:gd name="T56" fmla="*/ 2793 w 3408"/>
              <a:gd name="T57" fmla="*/ 88 h 1942"/>
              <a:gd name="T58" fmla="*/ 2872 w 3408"/>
              <a:gd name="T59" fmla="*/ 154 h 1942"/>
              <a:gd name="T60" fmla="*/ 2974 w 3408"/>
              <a:gd name="T61" fmla="*/ 193 h 1942"/>
              <a:gd name="T62" fmla="*/ 3092 w 3408"/>
              <a:gd name="T63" fmla="*/ 226 h 1942"/>
              <a:gd name="T64" fmla="*/ 3212 w 3408"/>
              <a:gd name="T65" fmla="*/ 246 h 1942"/>
              <a:gd name="T66" fmla="*/ 3299 w 3408"/>
              <a:gd name="T67" fmla="*/ 288 h 1942"/>
              <a:gd name="T68" fmla="*/ 3333 w 3408"/>
              <a:gd name="T69" fmla="*/ 446 h 1942"/>
              <a:gd name="T70" fmla="*/ 3387 w 3408"/>
              <a:gd name="T71" fmla="*/ 619 h 1942"/>
              <a:gd name="T72" fmla="*/ 3398 w 3408"/>
              <a:gd name="T73" fmla="*/ 803 h 1942"/>
              <a:gd name="T74" fmla="*/ 3350 w 3408"/>
              <a:gd name="T75" fmla="*/ 930 h 1942"/>
              <a:gd name="T76" fmla="*/ 3350 w 3408"/>
              <a:gd name="T77" fmla="*/ 1085 h 1942"/>
              <a:gd name="T78" fmla="*/ 3372 w 3408"/>
              <a:gd name="T79" fmla="*/ 1244 h 1942"/>
              <a:gd name="T80" fmla="*/ 3348 w 3408"/>
              <a:gd name="T81" fmla="*/ 1358 h 1942"/>
              <a:gd name="T82" fmla="*/ 3323 w 3408"/>
              <a:gd name="T83" fmla="*/ 1524 h 1942"/>
              <a:gd name="T84" fmla="*/ 3358 w 3408"/>
              <a:gd name="T85" fmla="*/ 1725 h 1942"/>
              <a:gd name="T86" fmla="*/ 3328 w 3408"/>
              <a:gd name="T87" fmla="*/ 1882 h 1942"/>
              <a:gd name="T88" fmla="*/ 3117 w 3408"/>
              <a:gd name="T89" fmla="*/ 1909 h 1942"/>
              <a:gd name="T90" fmla="*/ 2833 w 3408"/>
              <a:gd name="T91" fmla="*/ 1900 h 1942"/>
              <a:gd name="T92" fmla="*/ 2556 w 3408"/>
              <a:gd name="T93" fmla="*/ 1867 h 1942"/>
              <a:gd name="T94" fmla="*/ 2333 w 3408"/>
              <a:gd name="T95" fmla="*/ 1842 h 1942"/>
              <a:gd name="T96" fmla="*/ 2160 w 3408"/>
              <a:gd name="T97" fmla="*/ 1810 h 1942"/>
              <a:gd name="T98" fmla="*/ 1924 w 3408"/>
              <a:gd name="T99" fmla="*/ 1804 h 1942"/>
              <a:gd name="T100" fmla="*/ 1799 w 3408"/>
              <a:gd name="T101" fmla="*/ 1852 h 1942"/>
              <a:gd name="T102" fmla="*/ 1687 w 3408"/>
              <a:gd name="T103" fmla="*/ 1872 h 1942"/>
              <a:gd name="T104" fmla="*/ 1490 w 3408"/>
              <a:gd name="T105" fmla="*/ 1900 h 1942"/>
              <a:gd name="T106" fmla="*/ 1310 w 3408"/>
              <a:gd name="T107" fmla="*/ 1822 h 1942"/>
              <a:gd name="T108" fmla="*/ 1133 w 3408"/>
              <a:gd name="T109" fmla="*/ 1812 h 1942"/>
              <a:gd name="T110" fmla="*/ 1037 w 3408"/>
              <a:gd name="T111" fmla="*/ 1875 h 1942"/>
              <a:gd name="T112" fmla="*/ 862 w 3408"/>
              <a:gd name="T113" fmla="*/ 1889 h 1942"/>
              <a:gd name="T114" fmla="*/ 679 w 3408"/>
              <a:gd name="T115" fmla="*/ 1885 h 1942"/>
              <a:gd name="T116" fmla="*/ 546 w 3408"/>
              <a:gd name="T117" fmla="*/ 1904 h 1942"/>
              <a:gd name="T118" fmla="*/ 379 w 3408"/>
              <a:gd name="T119" fmla="*/ 1925 h 1942"/>
              <a:gd name="T120" fmla="*/ 193 w 3408"/>
              <a:gd name="T121" fmla="*/ 1930 h 1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08" h="1942">
                <a:moveTo>
                  <a:pt x="55" y="1895"/>
                </a:moveTo>
                <a:cubicBezTo>
                  <a:pt x="28" y="1835"/>
                  <a:pt x="28" y="1835"/>
                  <a:pt x="28" y="1835"/>
                </a:cubicBezTo>
                <a:cubicBezTo>
                  <a:pt x="28" y="1795"/>
                  <a:pt x="28" y="1795"/>
                  <a:pt x="28" y="1795"/>
                </a:cubicBezTo>
                <a:cubicBezTo>
                  <a:pt x="28" y="1760"/>
                  <a:pt x="28" y="1760"/>
                  <a:pt x="28" y="1760"/>
                </a:cubicBezTo>
                <a:cubicBezTo>
                  <a:pt x="28" y="1760"/>
                  <a:pt x="13" y="1719"/>
                  <a:pt x="13" y="1714"/>
                </a:cubicBezTo>
                <a:cubicBezTo>
                  <a:pt x="13" y="1709"/>
                  <a:pt x="0" y="1666"/>
                  <a:pt x="0" y="1666"/>
                </a:cubicBezTo>
                <a:cubicBezTo>
                  <a:pt x="17" y="1622"/>
                  <a:pt x="17" y="1622"/>
                  <a:pt x="17" y="1622"/>
                </a:cubicBezTo>
                <a:cubicBezTo>
                  <a:pt x="17" y="1594"/>
                  <a:pt x="17" y="1594"/>
                  <a:pt x="17" y="1594"/>
                </a:cubicBezTo>
                <a:cubicBezTo>
                  <a:pt x="15" y="1544"/>
                  <a:pt x="15" y="1544"/>
                  <a:pt x="15" y="1544"/>
                </a:cubicBezTo>
                <a:cubicBezTo>
                  <a:pt x="12" y="1516"/>
                  <a:pt x="12" y="1516"/>
                  <a:pt x="12" y="1516"/>
                </a:cubicBezTo>
                <a:cubicBezTo>
                  <a:pt x="27" y="1466"/>
                  <a:pt x="27" y="1466"/>
                  <a:pt x="27" y="1466"/>
                </a:cubicBezTo>
                <a:cubicBezTo>
                  <a:pt x="42" y="1441"/>
                  <a:pt x="42" y="1441"/>
                  <a:pt x="42" y="1441"/>
                </a:cubicBezTo>
                <a:cubicBezTo>
                  <a:pt x="27" y="1394"/>
                  <a:pt x="27" y="1394"/>
                  <a:pt x="27" y="1394"/>
                </a:cubicBezTo>
                <a:cubicBezTo>
                  <a:pt x="27" y="1368"/>
                  <a:pt x="27" y="1368"/>
                  <a:pt x="27" y="1368"/>
                </a:cubicBezTo>
                <a:cubicBezTo>
                  <a:pt x="55" y="1336"/>
                  <a:pt x="55" y="1336"/>
                  <a:pt x="55" y="1336"/>
                </a:cubicBezTo>
                <a:cubicBezTo>
                  <a:pt x="45" y="1301"/>
                  <a:pt x="45" y="1301"/>
                  <a:pt x="45" y="1301"/>
                </a:cubicBezTo>
                <a:cubicBezTo>
                  <a:pt x="47" y="1256"/>
                  <a:pt x="47" y="1256"/>
                  <a:pt x="47" y="1256"/>
                </a:cubicBezTo>
                <a:cubicBezTo>
                  <a:pt x="47" y="1223"/>
                  <a:pt x="47" y="1223"/>
                  <a:pt x="47" y="1223"/>
                </a:cubicBezTo>
                <a:cubicBezTo>
                  <a:pt x="27" y="1161"/>
                  <a:pt x="27" y="1161"/>
                  <a:pt x="27" y="1161"/>
                </a:cubicBezTo>
                <a:cubicBezTo>
                  <a:pt x="12" y="1123"/>
                  <a:pt x="12" y="1123"/>
                  <a:pt x="12" y="1123"/>
                </a:cubicBezTo>
                <a:cubicBezTo>
                  <a:pt x="18" y="1086"/>
                  <a:pt x="18" y="1086"/>
                  <a:pt x="18" y="1086"/>
                </a:cubicBezTo>
                <a:cubicBezTo>
                  <a:pt x="27" y="1006"/>
                  <a:pt x="27" y="1006"/>
                  <a:pt x="27" y="1006"/>
                </a:cubicBezTo>
                <a:cubicBezTo>
                  <a:pt x="27" y="957"/>
                  <a:pt x="27" y="957"/>
                  <a:pt x="27" y="957"/>
                </a:cubicBezTo>
                <a:cubicBezTo>
                  <a:pt x="27" y="913"/>
                  <a:pt x="27" y="913"/>
                  <a:pt x="27" y="913"/>
                </a:cubicBezTo>
                <a:cubicBezTo>
                  <a:pt x="27" y="878"/>
                  <a:pt x="27" y="878"/>
                  <a:pt x="27" y="878"/>
                </a:cubicBezTo>
                <a:cubicBezTo>
                  <a:pt x="27" y="823"/>
                  <a:pt x="27" y="823"/>
                  <a:pt x="27" y="823"/>
                </a:cubicBezTo>
                <a:cubicBezTo>
                  <a:pt x="27" y="775"/>
                  <a:pt x="27" y="775"/>
                  <a:pt x="27" y="775"/>
                </a:cubicBezTo>
                <a:cubicBezTo>
                  <a:pt x="35" y="739"/>
                  <a:pt x="35" y="739"/>
                  <a:pt x="35" y="739"/>
                </a:cubicBezTo>
                <a:cubicBezTo>
                  <a:pt x="35" y="739"/>
                  <a:pt x="35" y="705"/>
                  <a:pt x="35" y="699"/>
                </a:cubicBezTo>
                <a:cubicBezTo>
                  <a:pt x="35" y="692"/>
                  <a:pt x="28" y="652"/>
                  <a:pt x="27" y="647"/>
                </a:cubicBezTo>
                <a:cubicBezTo>
                  <a:pt x="27" y="642"/>
                  <a:pt x="28" y="620"/>
                  <a:pt x="27" y="614"/>
                </a:cubicBezTo>
                <a:cubicBezTo>
                  <a:pt x="27" y="607"/>
                  <a:pt x="38" y="577"/>
                  <a:pt x="38" y="577"/>
                </a:cubicBezTo>
                <a:cubicBezTo>
                  <a:pt x="35" y="537"/>
                  <a:pt x="35" y="537"/>
                  <a:pt x="35" y="537"/>
                </a:cubicBezTo>
                <a:cubicBezTo>
                  <a:pt x="35" y="484"/>
                  <a:pt x="35" y="484"/>
                  <a:pt x="35" y="484"/>
                </a:cubicBezTo>
                <a:cubicBezTo>
                  <a:pt x="35" y="484"/>
                  <a:pt x="15" y="414"/>
                  <a:pt x="15" y="407"/>
                </a:cubicBezTo>
                <a:cubicBezTo>
                  <a:pt x="15" y="401"/>
                  <a:pt x="0" y="346"/>
                  <a:pt x="0" y="346"/>
                </a:cubicBezTo>
                <a:cubicBezTo>
                  <a:pt x="0" y="329"/>
                  <a:pt x="0" y="329"/>
                  <a:pt x="0" y="329"/>
                </a:cubicBezTo>
                <a:cubicBezTo>
                  <a:pt x="18" y="316"/>
                  <a:pt x="18" y="316"/>
                  <a:pt x="18" y="316"/>
                </a:cubicBezTo>
                <a:cubicBezTo>
                  <a:pt x="27" y="294"/>
                  <a:pt x="27" y="294"/>
                  <a:pt x="27" y="294"/>
                </a:cubicBezTo>
                <a:cubicBezTo>
                  <a:pt x="27" y="249"/>
                  <a:pt x="27" y="249"/>
                  <a:pt x="27" y="249"/>
                </a:cubicBezTo>
                <a:cubicBezTo>
                  <a:pt x="17" y="211"/>
                  <a:pt x="17" y="211"/>
                  <a:pt x="17" y="211"/>
                </a:cubicBezTo>
                <a:cubicBezTo>
                  <a:pt x="17" y="194"/>
                  <a:pt x="17" y="194"/>
                  <a:pt x="17" y="194"/>
                </a:cubicBezTo>
                <a:cubicBezTo>
                  <a:pt x="27" y="179"/>
                  <a:pt x="27" y="179"/>
                  <a:pt x="27" y="179"/>
                </a:cubicBezTo>
                <a:cubicBezTo>
                  <a:pt x="27" y="159"/>
                  <a:pt x="27" y="159"/>
                  <a:pt x="27" y="159"/>
                </a:cubicBezTo>
                <a:cubicBezTo>
                  <a:pt x="27" y="129"/>
                  <a:pt x="27" y="129"/>
                  <a:pt x="27" y="129"/>
                </a:cubicBezTo>
                <a:cubicBezTo>
                  <a:pt x="37" y="101"/>
                  <a:pt x="37" y="101"/>
                  <a:pt x="37" y="101"/>
                </a:cubicBezTo>
                <a:cubicBezTo>
                  <a:pt x="37" y="71"/>
                  <a:pt x="37" y="71"/>
                  <a:pt x="37" y="71"/>
                </a:cubicBezTo>
                <a:cubicBezTo>
                  <a:pt x="55" y="59"/>
                  <a:pt x="55" y="59"/>
                  <a:pt x="55" y="59"/>
                </a:cubicBezTo>
                <a:cubicBezTo>
                  <a:pt x="65" y="28"/>
                  <a:pt x="65" y="28"/>
                  <a:pt x="65" y="28"/>
                </a:cubicBezTo>
                <a:cubicBezTo>
                  <a:pt x="88" y="15"/>
                  <a:pt x="88" y="15"/>
                  <a:pt x="88" y="15"/>
                </a:cubicBezTo>
                <a:cubicBezTo>
                  <a:pt x="106" y="15"/>
                  <a:pt x="106" y="15"/>
                  <a:pt x="106" y="15"/>
                </a:cubicBezTo>
                <a:cubicBezTo>
                  <a:pt x="120" y="0"/>
                  <a:pt x="120" y="0"/>
                  <a:pt x="120" y="0"/>
                </a:cubicBezTo>
                <a:cubicBezTo>
                  <a:pt x="143" y="0"/>
                  <a:pt x="143" y="0"/>
                  <a:pt x="143" y="0"/>
                </a:cubicBezTo>
                <a:cubicBezTo>
                  <a:pt x="176" y="20"/>
                  <a:pt x="176" y="20"/>
                  <a:pt x="176" y="20"/>
                </a:cubicBezTo>
                <a:cubicBezTo>
                  <a:pt x="206" y="28"/>
                  <a:pt x="206" y="28"/>
                  <a:pt x="206" y="28"/>
                </a:cubicBezTo>
                <a:cubicBezTo>
                  <a:pt x="240" y="41"/>
                  <a:pt x="240" y="41"/>
                  <a:pt x="240" y="41"/>
                </a:cubicBezTo>
                <a:cubicBezTo>
                  <a:pt x="278" y="51"/>
                  <a:pt x="278" y="51"/>
                  <a:pt x="278" y="51"/>
                </a:cubicBezTo>
                <a:cubicBezTo>
                  <a:pt x="309" y="59"/>
                  <a:pt x="309" y="59"/>
                  <a:pt x="309" y="59"/>
                </a:cubicBezTo>
                <a:cubicBezTo>
                  <a:pt x="359" y="58"/>
                  <a:pt x="359" y="58"/>
                  <a:pt x="359" y="58"/>
                </a:cubicBezTo>
                <a:cubicBezTo>
                  <a:pt x="404" y="73"/>
                  <a:pt x="404" y="73"/>
                  <a:pt x="404" y="73"/>
                </a:cubicBezTo>
                <a:cubicBezTo>
                  <a:pt x="404" y="73"/>
                  <a:pt x="418" y="78"/>
                  <a:pt x="423" y="79"/>
                </a:cubicBezTo>
                <a:cubicBezTo>
                  <a:pt x="428" y="81"/>
                  <a:pt x="439" y="81"/>
                  <a:pt x="439" y="81"/>
                </a:cubicBezTo>
                <a:cubicBezTo>
                  <a:pt x="458" y="78"/>
                  <a:pt x="458" y="78"/>
                  <a:pt x="458" y="78"/>
                </a:cubicBezTo>
                <a:cubicBezTo>
                  <a:pt x="476" y="84"/>
                  <a:pt x="476" y="84"/>
                  <a:pt x="476" y="84"/>
                </a:cubicBezTo>
                <a:cubicBezTo>
                  <a:pt x="504" y="88"/>
                  <a:pt x="504" y="88"/>
                  <a:pt x="504" y="88"/>
                </a:cubicBezTo>
                <a:cubicBezTo>
                  <a:pt x="544" y="86"/>
                  <a:pt x="544" y="86"/>
                  <a:pt x="544" y="86"/>
                </a:cubicBezTo>
                <a:cubicBezTo>
                  <a:pt x="564" y="83"/>
                  <a:pt x="564" y="83"/>
                  <a:pt x="564" y="83"/>
                </a:cubicBezTo>
                <a:cubicBezTo>
                  <a:pt x="597" y="83"/>
                  <a:pt x="597" y="83"/>
                  <a:pt x="597" y="83"/>
                </a:cubicBezTo>
                <a:cubicBezTo>
                  <a:pt x="631" y="93"/>
                  <a:pt x="631" y="93"/>
                  <a:pt x="631" y="93"/>
                </a:cubicBezTo>
                <a:cubicBezTo>
                  <a:pt x="651" y="96"/>
                  <a:pt x="651" y="96"/>
                  <a:pt x="651" y="96"/>
                </a:cubicBezTo>
                <a:cubicBezTo>
                  <a:pt x="682" y="101"/>
                  <a:pt x="682" y="101"/>
                  <a:pt x="682" y="101"/>
                </a:cubicBezTo>
                <a:cubicBezTo>
                  <a:pt x="727" y="104"/>
                  <a:pt x="727" y="104"/>
                  <a:pt x="727" y="104"/>
                </a:cubicBezTo>
                <a:cubicBezTo>
                  <a:pt x="767" y="104"/>
                  <a:pt x="767" y="104"/>
                  <a:pt x="767" y="104"/>
                </a:cubicBezTo>
                <a:cubicBezTo>
                  <a:pt x="784" y="103"/>
                  <a:pt x="784" y="103"/>
                  <a:pt x="784" y="103"/>
                </a:cubicBezTo>
                <a:cubicBezTo>
                  <a:pt x="804" y="104"/>
                  <a:pt x="804" y="104"/>
                  <a:pt x="804" y="104"/>
                </a:cubicBezTo>
                <a:cubicBezTo>
                  <a:pt x="840" y="111"/>
                  <a:pt x="840" y="111"/>
                  <a:pt x="840" y="111"/>
                </a:cubicBezTo>
                <a:cubicBezTo>
                  <a:pt x="870" y="114"/>
                  <a:pt x="870" y="114"/>
                  <a:pt x="870" y="114"/>
                </a:cubicBezTo>
                <a:cubicBezTo>
                  <a:pt x="870" y="114"/>
                  <a:pt x="885" y="114"/>
                  <a:pt x="897" y="114"/>
                </a:cubicBezTo>
                <a:cubicBezTo>
                  <a:pt x="909" y="114"/>
                  <a:pt x="950" y="121"/>
                  <a:pt x="950" y="121"/>
                </a:cubicBezTo>
                <a:cubicBezTo>
                  <a:pt x="985" y="131"/>
                  <a:pt x="985" y="131"/>
                  <a:pt x="985" y="131"/>
                </a:cubicBezTo>
                <a:cubicBezTo>
                  <a:pt x="1027" y="119"/>
                  <a:pt x="1027" y="119"/>
                  <a:pt x="1027" y="119"/>
                </a:cubicBezTo>
                <a:cubicBezTo>
                  <a:pt x="1050" y="103"/>
                  <a:pt x="1050" y="103"/>
                  <a:pt x="1050" y="103"/>
                </a:cubicBezTo>
                <a:cubicBezTo>
                  <a:pt x="1083" y="89"/>
                  <a:pt x="1083" y="89"/>
                  <a:pt x="1083" y="89"/>
                </a:cubicBezTo>
                <a:cubicBezTo>
                  <a:pt x="1102" y="79"/>
                  <a:pt x="1102" y="79"/>
                  <a:pt x="1102" y="79"/>
                </a:cubicBezTo>
                <a:cubicBezTo>
                  <a:pt x="1127" y="69"/>
                  <a:pt x="1127" y="69"/>
                  <a:pt x="1127" y="69"/>
                </a:cubicBezTo>
                <a:cubicBezTo>
                  <a:pt x="1127" y="69"/>
                  <a:pt x="1140" y="68"/>
                  <a:pt x="1148" y="69"/>
                </a:cubicBezTo>
                <a:cubicBezTo>
                  <a:pt x="1157" y="71"/>
                  <a:pt x="1182" y="79"/>
                  <a:pt x="1182" y="79"/>
                </a:cubicBezTo>
                <a:cubicBezTo>
                  <a:pt x="1213" y="81"/>
                  <a:pt x="1213" y="81"/>
                  <a:pt x="1213" y="81"/>
                </a:cubicBezTo>
                <a:cubicBezTo>
                  <a:pt x="1241" y="88"/>
                  <a:pt x="1241" y="88"/>
                  <a:pt x="1241" y="88"/>
                </a:cubicBezTo>
                <a:cubicBezTo>
                  <a:pt x="1260" y="98"/>
                  <a:pt x="1260" y="98"/>
                  <a:pt x="1260" y="98"/>
                </a:cubicBezTo>
                <a:cubicBezTo>
                  <a:pt x="1293" y="103"/>
                  <a:pt x="1293" y="103"/>
                  <a:pt x="1293" y="103"/>
                </a:cubicBezTo>
                <a:cubicBezTo>
                  <a:pt x="1323" y="113"/>
                  <a:pt x="1323" y="113"/>
                  <a:pt x="1323" y="113"/>
                </a:cubicBezTo>
                <a:cubicBezTo>
                  <a:pt x="1368" y="123"/>
                  <a:pt x="1368" y="123"/>
                  <a:pt x="1368" y="123"/>
                </a:cubicBezTo>
                <a:cubicBezTo>
                  <a:pt x="1368" y="123"/>
                  <a:pt x="1395" y="121"/>
                  <a:pt x="1406" y="121"/>
                </a:cubicBezTo>
                <a:cubicBezTo>
                  <a:pt x="1418" y="121"/>
                  <a:pt x="1441" y="121"/>
                  <a:pt x="1441" y="121"/>
                </a:cubicBezTo>
                <a:cubicBezTo>
                  <a:pt x="1490" y="118"/>
                  <a:pt x="1490" y="118"/>
                  <a:pt x="1490" y="118"/>
                </a:cubicBezTo>
                <a:cubicBezTo>
                  <a:pt x="1551" y="91"/>
                  <a:pt x="1551" y="91"/>
                  <a:pt x="1551" y="91"/>
                </a:cubicBezTo>
                <a:cubicBezTo>
                  <a:pt x="1576" y="91"/>
                  <a:pt x="1576" y="91"/>
                  <a:pt x="1576" y="91"/>
                </a:cubicBezTo>
                <a:cubicBezTo>
                  <a:pt x="1594" y="86"/>
                  <a:pt x="1594" y="86"/>
                  <a:pt x="1594" y="86"/>
                </a:cubicBezTo>
                <a:cubicBezTo>
                  <a:pt x="1624" y="93"/>
                  <a:pt x="1624" y="93"/>
                  <a:pt x="1624" y="93"/>
                </a:cubicBezTo>
                <a:cubicBezTo>
                  <a:pt x="1646" y="108"/>
                  <a:pt x="1646" y="108"/>
                  <a:pt x="1646" y="108"/>
                </a:cubicBezTo>
                <a:cubicBezTo>
                  <a:pt x="1676" y="114"/>
                  <a:pt x="1676" y="114"/>
                  <a:pt x="1676" y="114"/>
                </a:cubicBezTo>
                <a:cubicBezTo>
                  <a:pt x="1711" y="118"/>
                  <a:pt x="1711" y="118"/>
                  <a:pt x="1711" y="118"/>
                </a:cubicBezTo>
                <a:cubicBezTo>
                  <a:pt x="1757" y="108"/>
                  <a:pt x="1757" y="108"/>
                  <a:pt x="1757" y="108"/>
                </a:cubicBezTo>
                <a:cubicBezTo>
                  <a:pt x="1787" y="98"/>
                  <a:pt x="1787" y="98"/>
                  <a:pt x="1787" y="98"/>
                </a:cubicBezTo>
                <a:cubicBezTo>
                  <a:pt x="1807" y="76"/>
                  <a:pt x="1807" y="76"/>
                  <a:pt x="1807" y="76"/>
                </a:cubicBezTo>
                <a:cubicBezTo>
                  <a:pt x="1834" y="74"/>
                  <a:pt x="1834" y="74"/>
                  <a:pt x="1834" y="74"/>
                </a:cubicBezTo>
                <a:cubicBezTo>
                  <a:pt x="1872" y="66"/>
                  <a:pt x="1872" y="66"/>
                  <a:pt x="1872" y="66"/>
                </a:cubicBezTo>
                <a:cubicBezTo>
                  <a:pt x="1892" y="59"/>
                  <a:pt x="1892" y="59"/>
                  <a:pt x="1892" y="59"/>
                </a:cubicBezTo>
                <a:cubicBezTo>
                  <a:pt x="1920" y="63"/>
                  <a:pt x="1920" y="63"/>
                  <a:pt x="1920" y="63"/>
                </a:cubicBezTo>
                <a:cubicBezTo>
                  <a:pt x="1935" y="63"/>
                  <a:pt x="1935" y="63"/>
                  <a:pt x="1935" y="63"/>
                </a:cubicBezTo>
                <a:cubicBezTo>
                  <a:pt x="1969" y="55"/>
                  <a:pt x="1969" y="55"/>
                  <a:pt x="1969" y="55"/>
                </a:cubicBezTo>
                <a:cubicBezTo>
                  <a:pt x="2000" y="59"/>
                  <a:pt x="2000" y="59"/>
                  <a:pt x="2000" y="59"/>
                </a:cubicBezTo>
                <a:cubicBezTo>
                  <a:pt x="2044" y="66"/>
                  <a:pt x="2044" y="66"/>
                  <a:pt x="2044" y="66"/>
                </a:cubicBezTo>
                <a:cubicBezTo>
                  <a:pt x="2044" y="66"/>
                  <a:pt x="2059" y="78"/>
                  <a:pt x="2067" y="79"/>
                </a:cubicBezTo>
                <a:cubicBezTo>
                  <a:pt x="2075" y="81"/>
                  <a:pt x="2100" y="83"/>
                  <a:pt x="2100" y="83"/>
                </a:cubicBezTo>
                <a:cubicBezTo>
                  <a:pt x="2129" y="84"/>
                  <a:pt x="2129" y="84"/>
                  <a:pt x="2129" y="84"/>
                </a:cubicBezTo>
                <a:cubicBezTo>
                  <a:pt x="2158" y="88"/>
                  <a:pt x="2158" y="88"/>
                  <a:pt x="2158" y="88"/>
                </a:cubicBezTo>
                <a:cubicBezTo>
                  <a:pt x="2212" y="83"/>
                  <a:pt x="2212" y="83"/>
                  <a:pt x="2212" y="83"/>
                </a:cubicBezTo>
                <a:cubicBezTo>
                  <a:pt x="2237" y="88"/>
                  <a:pt x="2237" y="88"/>
                  <a:pt x="2237" y="88"/>
                </a:cubicBezTo>
                <a:cubicBezTo>
                  <a:pt x="2272" y="93"/>
                  <a:pt x="2272" y="93"/>
                  <a:pt x="2272" y="93"/>
                </a:cubicBezTo>
                <a:cubicBezTo>
                  <a:pt x="2298" y="109"/>
                  <a:pt x="2298" y="109"/>
                  <a:pt x="2298" y="109"/>
                </a:cubicBezTo>
                <a:cubicBezTo>
                  <a:pt x="2328" y="113"/>
                  <a:pt x="2328" y="113"/>
                  <a:pt x="2328" y="113"/>
                </a:cubicBezTo>
                <a:cubicBezTo>
                  <a:pt x="2368" y="121"/>
                  <a:pt x="2368" y="121"/>
                  <a:pt x="2368" y="121"/>
                </a:cubicBezTo>
                <a:cubicBezTo>
                  <a:pt x="2396" y="136"/>
                  <a:pt x="2396" y="136"/>
                  <a:pt x="2396" y="136"/>
                </a:cubicBezTo>
                <a:cubicBezTo>
                  <a:pt x="2410" y="149"/>
                  <a:pt x="2410" y="149"/>
                  <a:pt x="2410" y="149"/>
                </a:cubicBezTo>
                <a:cubicBezTo>
                  <a:pt x="2425" y="148"/>
                  <a:pt x="2425" y="148"/>
                  <a:pt x="2425" y="148"/>
                </a:cubicBezTo>
                <a:cubicBezTo>
                  <a:pt x="2425" y="148"/>
                  <a:pt x="2453" y="138"/>
                  <a:pt x="2458" y="136"/>
                </a:cubicBezTo>
                <a:cubicBezTo>
                  <a:pt x="2463" y="134"/>
                  <a:pt x="2476" y="124"/>
                  <a:pt x="2476" y="124"/>
                </a:cubicBezTo>
                <a:cubicBezTo>
                  <a:pt x="2498" y="104"/>
                  <a:pt x="2498" y="104"/>
                  <a:pt x="2498" y="104"/>
                </a:cubicBezTo>
                <a:cubicBezTo>
                  <a:pt x="2498" y="88"/>
                  <a:pt x="2498" y="88"/>
                  <a:pt x="2498" y="88"/>
                </a:cubicBezTo>
                <a:cubicBezTo>
                  <a:pt x="2526" y="89"/>
                  <a:pt x="2526" y="89"/>
                  <a:pt x="2526" y="89"/>
                </a:cubicBezTo>
                <a:cubicBezTo>
                  <a:pt x="2551" y="98"/>
                  <a:pt x="2551" y="98"/>
                  <a:pt x="2551" y="98"/>
                </a:cubicBezTo>
                <a:cubicBezTo>
                  <a:pt x="2576" y="98"/>
                  <a:pt x="2576" y="98"/>
                  <a:pt x="2576" y="98"/>
                </a:cubicBezTo>
                <a:cubicBezTo>
                  <a:pt x="2628" y="94"/>
                  <a:pt x="2628" y="94"/>
                  <a:pt x="2628" y="94"/>
                </a:cubicBezTo>
                <a:cubicBezTo>
                  <a:pt x="2643" y="79"/>
                  <a:pt x="2643" y="79"/>
                  <a:pt x="2643" y="79"/>
                </a:cubicBezTo>
                <a:cubicBezTo>
                  <a:pt x="2664" y="79"/>
                  <a:pt x="2664" y="79"/>
                  <a:pt x="2664" y="79"/>
                </a:cubicBezTo>
                <a:cubicBezTo>
                  <a:pt x="2674" y="68"/>
                  <a:pt x="2674" y="68"/>
                  <a:pt x="2674" y="68"/>
                </a:cubicBezTo>
                <a:cubicBezTo>
                  <a:pt x="2674" y="51"/>
                  <a:pt x="2674" y="51"/>
                  <a:pt x="2674" y="51"/>
                </a:cubicBezTo>
                <a:cubicBezTo>
                  <a:pt x="2708" y="38"/>
                  <a:pt x="2708" y="38"/>
                  <a:pt x="2708" y="38"/>
                </a:cubicBezTo>
                <a:cubicBezTo>
                  <a:pt x="2733" y="41"/>
                  <a:pt x="2733" y="41"/>
                  <a:pt x="2733" y="41"/>
                </a:cubicBezTo>
                <a:cubicBezTo>
                  <a:pt x="2758" y="41"/>
                  <a:pt x="2758" y="41"/>
                  <a:pt x="2758" y="41"/>
                </a:cubicBezTo>
                <a:cubicBezTo>
                  <a:pt x="2783" y="45"/>
                  <a:pt x="2783" y="45"/>
                  <a:pt x="2783" y="45"/>
                </a:cubicBezTo>
                <a:cubicBezTo>
                  <a:pt x="2783" y="45"/>
                  <a:pt x="2793" y="68"/>
                  <a:pt x="2793" y="73"/>
                </a:cubicBezTo>
                <a:cubicBezTo>
                  <a:pt x="2793" y="78"/>
                  <a:pt x="2793" y="88"/>
                  <a:pt x="2793" y="88"/>
                </a:cubicBezTo>
                <a:cubicBezTo>
                  <a:pt x="2811" y="104"/>
                  <a:pt x="2811" y="104"/>
                  <a:pt x="2811" y="104"/>
                </a:cubicBezTo>
                <a:cubicBezTo>
                  <a:pt x="2826" y="121"/>
                  <a:pt x="2826" y="121"/>
                  <a:pt x="2826" y="121"/>
                </a:cubicBezTo>
                <a:cubicBezTo>
                  <a:pt x="2839" y="131"/>
                  <a:pt x="2839" y="131"/>
                  <a:pt x="2839" y="131"/>
                </a:cubicBezTo>
                <a:cubicBezTo>
                  <a:pt x="2856" y="141"/>
                  <a:pt x="2856" y="141"/>
                  <a:pt x="2856" y="141"/>
                </a:cubicBezTo>
                <a:cubicBezTo>
                  <a:pt x="2856" y="141"/>
                  <a:pt x="2867" y="149"/>
                  <a:pt x="2872" y="154"/>
                </a:cubicBezTo>
                <a:cubicBezTo>
                  <a:pt x="2877" y="159"/>
                  <a:pt x="2887" y="171"/>
                  <a:pt x="2887" y="171"/>
                </a:cubicBezTo>
                <a:cubicBezTo>
                  <a:pt x="2929" y="176"/>
                  <a:pt x="2929" y="176"/>
                  <a:pt x="2929" y="176"/>
                </a:cubicBezTo>
                <a:cubicBezTo>
                  <a:pt x="2939" y="173"/>
                  <a:pt x="2939" y="173"/>
                  <a:pt x="2939" y="173"/>
                </a:cubicBezTo>
                <a:cubicBezTo>
                  <a:pt x="2959" y="184"/>
                  <a:pt x="2959" y="184"/>
                  <a:pt x="2959" y="184"/>
                </a:cubicBezTo>
                <a:cubicBezTo>
                  <a:pt x="2974" y="193"/>
                  <a:pt x="2974" y="193"/>
                  <a:pt x="2974" y="193"/>
                </a:cubicBezTo>
                <a:cubicBezTo>
                  <a:pt x="2996" y="199"/>
                  <a:pt x="2996" y="199"/>
                  <a:pt x="2996" y="199"/>
                </a:cubicBezTo>
                <a:cubicBezTo>
                  <a:pt x="3021" y="213"/>
                  <a:pt x="3021" y="213"/>
                  <a:pt x="3021" y="213"/>
                </a:cubicBezTo>
                <a:cubicBezTo>
                  <a:pt x="3049" y="214"/>
                  <a:pt x="3049" y="214"/>
                  <a:pt x="3049" y="214"/>
                </a:cubicBezTo>
                <a:cubicBezTo>
                  <a:pt x="3067" y="226"/>
                  <a:pt x="3067" y="226"/>
                  <a:pt x="3067" y="226"/>
                </a:cubicBezTo>
                <a:cubicBezTo>
                  <a:pt x="3092" y="226"/>
                  <a:pt x="3092" y="226"/>
                  <a:pt x="3092" y="226"/>
                </a:cubicBezTo>
                <a:cubicBezTo>
                  <a:pt x="3110" y="243"/>
                  <a:pt x="3110" y="243"/>
                  <a:pt x="3110" y="243"/>
                </a:cubicBezTo>
                <a:cubicBezTo>
                  <a:pt x="3144" y="254"/>
                  <a:pt x="3144" y="254"/>
                  <a:pt x="3144" y="254"/>
                </a:cubicBezTo>
                <a:cubicBezTo>
                  <a:pt x="3144" y="254"/>
                  <a:pt x="3160" y="254"/>
                  <a:pt x="3165" y="254"/>
                </a:cubicBezTo>
                <a:cubicBezTo>
                  <a:pt x="3170" y="254"/>
                  <a:pt x="3189" y="249"/>
                  <a:pt x="3189" y="249"/>
                </a:cubicBezTo>
                <a:cubicBezTo>
                  <a:pt x="3212" y="246"/>
                  <a:pt x="3212" y="246"/>
                  <a:pt x="3212" y="246"/>
                </a:cubicBezTo>
                <a:cubicBezTo>
                  <a:pt x="3212" y="246"/>
                  <a:pt x="3232" y="244"/>
                  <a:pt x="3237" y="244"/>
                </a:cubicBezTo>
                <a:cubicBezTo>
                  <a:pt x="3242" y="244"/>
                  <a:pt x="3259" y="238"/>
                  <a:pt x="3259" y="238"/>
                </a:cubicBezTo>
                <a:cubicBezTo>
                  <a:pt x="3285" y="233"/>
                  <a:pt x="3285" y="233"/>
                  <a:pt x="3285" y="233"/>
                </a:cubicBezTo>
                <a:cubicBezTo>
                  <a:pt x="3285" y="246"/>
                  <a:pt x="3285" y="246"/>
                  <a:pt x="3285" y="246"/>
                </a:cubicBezTo>
                <a:cubicBezTo>
                  <a:pt x="3299" y="288"/>
                  <a:pt x="3299" y="288"/>
                  <a:pt x="3299" y="288"/>
                </a:cubicBezTo>
                <a:cubicBezTo>
                  <a:pt x="3299" y="288"/>
                  <a:pt x="3297" y="312"/>
                  <a:pt x="3299" y="321"/>
                </a:cubicBezTo>
                <a:cubicBezTo>
                  <a:pt x="3300" y="329"/>
                  <a:pt x="3299" y="346"/>
                  <a:pt x="3299" y="346"/>
                </a:cubicBezTo>
                <a:cubicBezTo>
                  <a:pt x="3299" y="346"/>
                  <a:pt x="3297" y="351"/>
                  <a:pt x="3307" y="364"/>
                </a:cubicBezTo>
                <a:cubicBezTo>
                  <a:pt x="3317" y="377"/>
                  <a:pt x="3315" y="389"/>
                  <a:pt x="3318" y="401"/>
                </a:cubicBezTo>
                <a:cubicBezTo>
                  <a:pt x="3322" y="412"/>
                  <a:pt x="3330" y="441"/>
                  <a:pt x="3333" y="446"/>
                </a:cubicBezTo>
                <a:cubicBezTo>
                  <a:pt x="3337" y="451"/>
                  <a:pt x="3327" y="466"/>
                  <a:pt x="3333" y="482"/>
                </a:cubicBezTo>
                <a:cubicBezTo>
                  <a:pt x="3340" y="499"/>
                  <a:pt x="3347" y="506"/>
                  <a:pt x="3348" y="514"/>
                </a:cubicBezTo>
                <a:cubicBezTo>
                  <a:pt x="3350" y="522"/>
                  <a:pt x="3367" y="560"/>
                  <a:pt x="3367" y="560"/>
                </a:cubicBezTo>
                <a:cubicBezTo>
                  <a:pt x="3367" y="560"/>
                  <a:pt x="3373" y="574"/>
                  <a:pt x="3375" y="580"/>
                </a:cubicBezTo>
                <a:cubicBezTo>
                  <a:pt x="3377" y="587"/>
                  <a:pt x="3385" y="614"/>
                  <a:pt x="3387" y="619"/>
                </a:cubicBezTo>
                <a:cubicBezTo>
                  <a:pt x="3388" y="624"/>
                  <a:pt x="3398" y="640"/>
                  <a:pt x="3398" y="640"/>
                </a:cubicBezTo>
                <a:cubicBezTo>
                  <a:pt x="3398" y="694"/>
                  <a:pt x="3398" y="694"/>
                  <a:pt x="3398" y="694"/>
                </a:cubicBezTo>
                <a:cubicBezTo>
                  <a:pt x="3408" y="734"/>
                  <a:pt x="3408" y="734"/>
                  <a:pt x="3408" y="734"/>
                </a:cubicBezTo>
                <a:cubicBezTo>
                  <a:pt x="3408" y="772"/>
                  <a:pt x="3408" y="772"/>
                  <a:pt x="3408" y="772"/>
                </a:cubicBezTo>
                <a:cubicBezTo>
                  <a:pt x="3398" y="803"/>
                  <a:pt x="3398" y="803"/>
                  <a:pt x="3398" y="803"/>
                </a:cubicBezTo>
                <a:cubicBezTo>
                  <a:pt x="3382" y="837"/>
                  <a:pt x="3382" y="837"/>
                  <a:pt x="3382" y="837"/>
                </a:cubicBezTo>
                <a:cubicBezTo>
                  <a:pt x="3373" y="857"/>
                  <a:pt x="3373" y="857"/>
                  <a:pt x="3373" y="857"/>
                </a:cubicBezTo>
                <a:cubicBezTo>
                  <a:pt x="3367" y="875"/>
                  <a:pt x="3367" y="875"/>
                  <a:pt x="3367" y="875"/>
                </a:cubicBezTo>
                <a:cubicBezTo>
                  <a:pt x="3362" y="892"/>
                  <a:pt x="3362" y="892"/>
                  <a:pt x="3362" y="892"/>
                </a:cubicBezTo>
                <a:cubicBezTo>
                  <a:pt x="3362" y="892"/>
                  <a:pt x="3350" y="928"/>
                  <a:pt x="3350" y="930"/>
                </a:cubicBezTo>
                <a:cubicBezTo>
                  <a:pt x="3350" y="932"/>
                  <a:pt x="3337" y="962"/>
                  <a:pt x="3337" y="962"/>
                </a:cubicBezTo>
                <a:cubicBezTo>
                  <a:pt x="3337" y="962"/>
                  <a:pt x="3337" y="980"/>
                  <a:pt x="3337" y="987"/>
                </a:cubicBezTo>
                <a:cubicBezTo>
                  <a:pt x="3337" y="993"/>
                  <a:pt x="3335" y="1023"/>
                  <a:pt x="3335" y="1023"/>
                </a:cubicBezTo>
                <a:cubicBezTo>
                  <a:pt x="3343" y="1056"/>
                  <a:pt x="3343" y="1056"/>
                  <a:pt x="3343" y="1056"/>
                </a:cubicBezTo>
                <a:cubicBezTo>
                  <a:pt x="3343" y="1056"/>
                  <a:pt x="3350" y="1078"/>
                  <a:pt x="3350" y="1085"/>
                </a:cubicBezTo>
                <a:cubicBezTo>
                  <a:pt x="3350" y="1091"/>
                  <a:pt x="3350" y="1108"/>
                  <a:pt x="3350" y="1115"/>
                </a:cubicBezTo>
                <a:cubicBezTo>
                  <a:pt x="3350" y="1121"/>
                  <a:pt x="3338" y="1153"/>
                  <a:pt x="3338" y="1153"/>
                </a:cubicBezTo>
                <a:cubicBezTo>
                  <a:pt x="3348" y="1180"/>
                  <a:pt x="3348" y="1180"/>
                  <a:pt x="3348" y="1180"/>
                </a:cubicBezTo>
                <a:cubicBezTo>
                  <a:pt x="3353" y="1220"/>
                  <a:pt x="3353" y="1220"/>
                  <a:pt x="3353" y="1220"/>
                </a:cubicBezTo>
                <a:cubicBezTo>
                  <a:pt x="3353" y="1220"/>
                  <a:pt x="3367" y="1241"/>
                  <a:pt x="3372" y="1244"/>
                </a:cubicBezTo>
                <a:cubicBezTo>
                  <a:pt x="3377" y="1248"/>
                  <a:pt x="3382" y="1259"/>
                  <a:pt x="3382" y="1259"/>
                </a:cubicBezTo>
                <a:cubicBezTo>
                  <a:pt x="3387" y="1296"/>
                  <a:pt x="3387" y="1296"/>
                  <a:pt x="3387" y="1296"/>
                </a:cubicBezTo>
                <a:cubicBezTo>
                  <a:pt x="3387" y="1296"/>
                  <a:pt x="3373" y="1313"/>
                  <a:pt x="3372" y="1318"/>
                </a:cubicBezTo>
                <a:cubicBezTo>
                  <a:pt x="3370" y="1323"/>
                  <a:pt x="3348" y="1348"/>
                  <a:pt x="3348" y="1348"/>
                </a:cubicBezTo>
                <a:cubicBezTo>
                  <a:pt x="3348" y="1358"/>
                  <a:pt x="3348" y="1358"/>
                  <a:pt x="3348" y="1358"/>
                </a:cubicBezTo>
                <a:cubicBezTo>
                  <a:pt x="3335" y="1381"/>
                  <a:pt x="3335" y="1381"/>
                  <a:pt x="3335" y="1381"/>
                </a:cubicBezTo>
                <a:cubicBezTo>
                  <a:pt x="3335" y="1381"/>
                  <a:pt x="3335" y="1379"/>
                  <a:pt x="3335" y="1389"/>
                </a:cubicBezTo>
                <a:cubicBezTo>
                  <a:pt x="3335" y="1399"/>
                  <a:pt x="3327" y="1429"/>
                  <a:pt x="3327" y="1438"/>
                </a:cubicBezTo>
                <a:cubicBezTo>
                  <a:pt x="3327" y="1446"/>
                  <a:pt x="3322" y="1477"/>
                  <a:pt x="3322" y="1486"/>
                </a:cubicBezTo>
                <a:cubicBezTo>
                  <a:pt x="3322" y="1494"/>
                  <a:pt x="3318" y="1504"/>
                  <a:pt x="3323" y="1524"/>
                </a:cubicBezTo>
                <a:cubicBezTo>
                  <a:pt x="3328" y="1544"/>
                  <a:pt x="3328" y="1554"/>
                  <a:pt x="3335" y="1569"/>
                </a:cubicBezTo>
                <a:cubicBezTo>
                  <a:pt x="3342" y="1584"/>
                  <a:pt x="3348" y="1617"/>
                  <a:pt x="3348" y="1617"/>
                </a:cubicBezTo>
                <a:cubicBezTo>
                  <a:pt x="3348" y="1617"/>
                  <a:pt x="3350" y="1644"/>
                  <a:pt x="3353" y="1649"/>
                </a:cubicBezTo>
                <a:cubicBezTo>
                  <a:pt x="3357" y="1654"/>
                  <a:pt x="3360" y="1700"/>
                  <a:pt x="3360" y="1700"/>
                </a:cubicBezTo>
                <a:cubicBezTo>
                  <a:pt x="3360" y="1700"/>
                  <a:pt x="3355" y="1712"/>
                  <a:pt x="3358" y="1725"/>
                </a:cubicBezTo>
                <a:cubicBezTo>
                  <a:pt x="3362" y="1739"/>
                  <a:pt x="3357" y="1779"/>
                  <a:pt x="3357" y="1779"/>
                </a:cubicBezTo>
                <a:cubicBezTo>
                  <a:pt x="3357" y="1779"/>
                  <a:pt x="3355" y="1799"/>
                  <a:pt x="3358" y="1815"/>
                </a:cubicBezTo>
                <a:cubicBezTo>
                  <a:pt x="3362" y="1832"/>
                  <a:pt x="3360" y="1872"/>
                  <a:pt x="3360" y="1872"/>
                </a:cubicBezTo>
                <a:cubicBezTo>
                  <a:pt x="3360" y="1872"/>
                  <a:pt x="3363" y="1892"/>
                  <a:pt x="3363" y="1895"/>
                </a:cubicBezTo>
                <a:cubicBezTo>
                  <a:pt x="3363" y="1899"/>
                  <a:pt x="3328" y="1882"/>
                  <a:pt x="3328" y="1882"/>
                </a:cubicBezTo>
                <a:cubicBezTo>
                  <a:pt x="3307" y="1880"/>
                  <a:pt x="3307" y="1880"/>
                  <a:pt x="3307" y="1880"/>
                </a:cubicBezTo>
                <a:cubicBezTo>
                  <a:pt x="3259" y="1880"/>
                  <a:pt x="3259" y="1880"/>
                  <a:pt x="3259" y="1880"/>
                </a:cubicBezTo>
                <a:cubicBezTo>
                  <a:pt x="3259" y="1880"/>
                  <a:pt x="3229" y="1877"/>
                  <a:pt x="3224" y="1882"/>
                </a:cubicBezTo>
                <a:cubicBezTo>
                  <a:pt x="3219" y="1887"/>
                  <a:pt x="3194" y="1888"/>
                  <a:pt x="3180" y="1896"/>
                </a:cubicBezTo>
                <a:cubicBezTo>
                  <a:pt x="3167" y="1904"/>
                  <a:pt x="3117" y="1909"/>
                  <a:pt x="3117" y="1909"/>
                </a:cubicBezTo>
                <a:cubicBezTo>
                  <a:pt x="3117" y="1909"/>
                  <a:pt x="3094" y="1904"/>
                  <a:pt x="3084" y="1909"/>
                </a:cubicBezTo>
                <a:cubicBezTo>
                  <a:pt x="3074" y="1914"/>
                  <a:pt x="3017" y="1912"/>
                  <a:pt x="3006" y="1909"/>
                </a:cubicBezTo>
                <a:cubicBezTo>
                  <a:pt x="2994" y="1905"/>
                  <a:pt x="2971" y="1890"/>
                  <a:pt x="2949" y="1890"/>
                </a:cubicBezTo>
                <a:cubicBezTo>
                  <a:pt x="2927" y="1890"/>
                  <a:pt x="2899" y="1894"/>
                  <a:pt x="2881" y="1897"/>
                </a:cubicBezTo>
                <a:cubicBezTo>
                  <a:pt x="2862" y="1900"/>
                  <a:pt x="2839" y="1907"/>
                  <a:pt x="2833" y="1900"/>
                </a:cubicBezTo>
                <a:cubicBezTo>
                  <a:pt x="2826" y="1894"/>
                  <a:pt x="2813" y="1875"/>
                  <a:pt x="2798" y="1865"/>
                </a:cubicBezTo>
                <a:cubicBezTo>
                  <a:pt x="2783" y="1855"/>
                  <a:pt x="2729" y="1837"/>
                  <a:pt x="2729" y="1837"/>
                </a:cubicBezTo>
                <a:cubicBezTo>
                  <a:pt x="2669" y="1849"/>
                  <a:pt x="2669" y="1849"/>
                  <a:pt x="2669" y="1849"/>
                </a:cubicBezTo>
                <a:cubicBezTo>
                  <a:pt x="2669" y="1849"/>
                  <a:pt x="2639" y="1860"/>
                  <a:pt x="2633" y="1860"/>
                </a:cubicBezTo>
                <a:cubicBezTo>
                  <a:pt x="2626" y="1860"/>
                  <a:pt x="2570" y="1862"/>
                  <a:pt x="2556" y="1867"/>
                </a:cubicBezTo>
                <a:cubicBezTo>
                  <a:pt x="2543" y="1872"/>
                  <a:pt x="2508" y="1869"/>
                  <a:pt x="2498" y="1880"/>
                </a:cubicBezTo>
                <a:cubicBezTo>
                  <a:pt x="2488" y="1892"/>
                  <a:pt x="2448" y="1908"/>
                  <a:pt x="2438" y="1912"/>
                </a:cubicBezTo>
                <a:cubicBezTo>
                  <a:pt x="2428" y="1915"/>
                  <a:pt x="2373" y="1912"/>
                  <a:pt x="2373" y="1912"/>
                </a:cubicBezTo>
                <a:cubicBezTo>
                  <a:pt x="2373" y="1912"/>
                  <a:pt x="2357" y="1872"/>
                  <a:pt x="2355" y="1867"/>
                </a:cubicBezTo>
                <a:cubicBezTo>
                  <a:pt x="2353" y="1862"/>
                  <a:pt x="2333" y="1842"/>
                  <a:pt x="2333" y="1842"/>
                </a:cubicBezTo>
                <a:cubicBezTo>
                  <a:pt x="2298" y="1830"/>
                  <a:pt x="2298" y="1830"/>
                  <a:pt x="2298" y="1830"/>
                </a:cubicBezTo>
                <a:cubicBezTo>
                  <a:pt x="2298" y="1830"/>
                  <a:pt x="2298" y="1815"/>
                  <a:pt x="2288" y="1815"/>
                </a:cubicBezTo>
                <a:cubicBezTo>
                  <a:pt x="2278" y="1815"/>
                  <a:pt x="2245" y="1832"/>
                  <a:pt x="2245" y="1832"/>
                </a:cubicBezTo>
                <a:cubicBezTo>
                  <a:pt x="2245" y="1832"/>
                  <a:pt x="2213" y="1835"/>
                  <a:pt x="2203" y="1830"/>
                </a:cubicBezTo>
                <a:cubicBezTo>
                  <a:pt x="2193" y="1825"/>
                  <a:pt x="2160" y="1810"/>
                  <a:pt x="2160" y="1810"/>
                </a:cubicBezTo>
                <a:cubicBezTo>
                  <a:pt x="2114" y="1807"/>
                  <a:pt x="2114" y="1807"/>
                  <a:pt x="2114" y="1807"/>
                </a:cubicBezTo>
                <a:cubicBezTo>
                  <a:pt x="2114" y="1807"/>
                  <a:pt x="2065" y="1815"/>
                  <a:pt x="2060" y="1815"/>
                </a:cubicBezTo>
                <a:cubicBezTo>
                  <a:pt x="2055" y="1815"/>
                  <a:pt x="2047" y="1812"/>
                  <a:pt x="2029" y="1814"/>
                </a:cubicBezTo>
                <a:cubicBezTo>
                  <a:pt x="2010" y="1815"/>
                  <a:pt x="1980" y="1815"/>
                  <a:pt x="1972" y="1815"/>
                </a:cubicBezTo>
                <a:cubicBezTo>
                  <a:pt x="1964" y="1815"/>
                  <a:pt x="1935" y="1812"/>
                  <a:pt x="1924" y="1804"/>
                </a:cubicBezTo>
                <a:cubicBezTo>
                  <a:pt x="1912" y="1795"/>
                  <a:pt x="1897" y="1789"/>
                  <a:pt x="1897" y="1789"/>
                </a:cubicBezTo>
                <a:cubicBezTo>
                  <a:pt x="1874" y="1802"/>
                  <a:pt x="1874" y="1802"/>
                  <a:pt x="1874" y="1802"/>
                </a:cubicBezTo>
                <a:cubicBezTo>
                  <a:pt x="1874" y="1802"/>
                  <a:pt x="1846" y="1809"/>
                  <a:pt x="1842" y="1814"/>
                </a:cubicBezTo>
                <a:cubicBezTo>
                  <a:pt x="1839" y="1819"/>
                  <a:pt x="1832" y="1830"/>
                  <a:pt x="1832" y="1830"/>
                </a:cubicBezTo>
                <a:cubicBezTo>
                  <a:pt x="1799" y="1852"/>
                  <a:pt x="1799" y="1852"/>
                  <a:pt x="1799" y="1852"/>
                </a:cubicBezTo>
                <a:cubicBezTo>
                  <a:pt x="1777" y="1875"/>
                  <a:pt x="1777" y="1875"/>
                  <a:pt x="1777" y="1875"/>
                </a:cubicBezTo>
                <a:cubicBezTo>
                  <a:pt x="1751" y="1882"/>
                  <a:pt x="1751" y="1882"/>
                  <a:pt x="1751" y="1882"/>
                </a:cubicBezTo>
                <a:cubicBezTo>
                  <a:pt x="1732" y="1895"/>
                  <a:pt x="1732" y="1895"/>
                  <a:pt x="1732" y="1895"/>
                </a:cubicBezTo>
                <a:cubicBezTo>
                  <a:pt x="1704" y="1887"/>
                  <a:pt x="1704" y="1887"/>
                  <a:pt x="1704" y="1887"/>
                </a:cubicBezTo>
                <a:cubicBezTo>
                  <a:pt x="1687" y="1872"/>
                  <a:pt x="1687" y="1872"/>
                  <a:pt x="1687" y="1872"/>
                </a:cubicBezTo>
                <a:cubicBezTo>
                  <a:pt x="1687" y="1872"/>
                  <a:pt x="1654" y="1857"/>
                  <a:pt x="1649" y="1857"/>
                </a:cubicBezTo>
                <a:cubicBezTo>
                  <a:pt x="1644" y="1857"/>
                  <a:pt x="1614" y="1845"/>
                  <a:pt x="1608" y="1845"/>
                </a:cubicBezTo>
                <a:cubicBezTo>
                  <a:pt x="1601" y="1845"/>
                  <a:pt x="1561" y="1865"/>
                  <a:pt x="1561" y="1865"/>
                </a:cubicBezTo>
                <a:cubicBezTo>
                  <a:pt x="1519" y="1877"/>
                  <a:pt x="1519" y="1877"/>
                  <a:pt x="1519" y="1877"/>
                </a:cubicBezTo>
                <a:cubicBezTo>
                  <a:pt x="1490" y="1900"/>
                  <a:pt x="1490" y="1900"/>
                  <a:pt x="1490" y="1900"/>
                </a:cubicBezTo>
                <a:cubicBezTo>
                  <a:pt x="1466" y="1902"/>
                  <a:pt x="1466" y="1902"/>
                  <a:pt x="1466" y="1902"/>
                </a:cubicBezTo>
                <a:cubicBezTo>
                  <a:pt x="1435" y="1913"/>
                  <a:pt x="1435" y="1913"/>
                  <a:pt x="1435" y="1913"/>
                </a:cubicBezTo>
                <a:cubicBezTo>
                  <a:pt x="1398" y="1877"/>
                  <a:pt x="1398" y="1877"/>
                  <a:pt x="1398" y="1877"/>
                </a:cubicBezTo>
                <a:cubicBezTo>
                  <a:pt x="1398" y="1877"/>
                  <a:pt x="1370" y="1857"/>
                  <a:pt x="1361" y="1854"/>
                </a:cubicBezTo>
                <a:cubicBezTo>
                  <a:pt x="1353" y="1850"/>
                  <a:pt x="1316" y="1822"/>
                  <a:pt x="1310" y="1822"/>
                </a:cubicBezTo>
                <a:cubicBezTo>
                  <a:pt x="1303" y="1822"/>
                  <a:pt x="1278" y="1810"/>
                  <a:pt x="1273" y="1810"/>
                </a:cubicBezTo>
                <a:cubicBezTo>
                  <a:pt x="1268" y="1810"/>
                  <a:pt x="1235" y="1810"/>
                  <a:pt x="1235" y="1810"/>
                </a:cubicBezTo>
                <a:cubicBezTo>
                  <a:pt x="1235" y="1810"/>
                  <a:pt x="1198" y="1810"/>
                  <a:pt x="1193" y="1810"/>
                </a:cubicBezTo>
                <a:cubicBezTo>
                  <a:pt x="1188" y="1810"/>
                  <a:pt x="1160" y="1822"/>
                  <a:pt x="1160" y="1822"/>
                </a:cubicBezTo>
                <a:cubicBezTo>
                  <a:pt x="1133" y="1812"/>
                  <a:pt x="1133" y="1812"/>
                  <a:pt x="1133" y="1812"/>
                </a:cubicBezTo>
                <a:cubicBezTo>
                  <a:pt x="1112" y="1810"/>
                  <a:pt x="1112" y="1810"/>
                  <a:pt x="1112" y="1810"/>
                </a:cubicBezTo>
                <a:cubicBezTo>
                  <a:pt x="1082" y="1814"/>
                  <a:pt x="1082" y="1814"/>
                  <a:pt x="1082" y="1814"/>
                </a:cubicBezTo>
                <a:cubicBezTo>
                  <a:pt x="1060" y="1824"/>
                  <a:pt x="1060" y="1824"/>
                  <a:pt x="1060" y="1824"/>
                </a:cubicBezTo>
                <a:cubicBezTo>
                  <a:pt x="1043" y="1857"/>
                  <a:pt x="1043" y="1857"/>
                  <a:pt x="1043" y="1857"/>
                </a:cubicBezTo>
                <a:cubicBezTo>
                  <a:pt x="1037" y="1875"/>
                  <a:pt x="1037" y="1875"/>
                  <a:pt x="1037" y="1875"/>
                </a:cubicBezTo>
                <a:cubicBezTo>
                  <a:pt x="1037" y="1875"/>
                  <a:pt x="1010" y="1889"/>
                  <a:pt x="1005" y="1892"/>
                </a:cubicBezTo>
                <a:cubicBezTo>
                  <a:pt x="1000" y="1895"/>
                  <a:pt x="972" y="1895"/>
                  <a:pt x="972" y="1895"/>
                </a:cubicBezTo>
                <a:cubicBezTo>
                  <a:pt x="930" y="1892"/>
                  <a:pt x="930" y="1892"/>
                  <a:pt x="930" y="1892"/>
                </a:cubicBezTo>
                <a:cubicBezTo>
                  <a:pt x="892" y="1892"/>
                  <a:pt x="892" y="1892"/>
                  <a:pt x="892" y="1892"/>
                </a:cubicBezTo>
                <a:cubicBezTo>
                  <a:pt x="862" y="1889"/>
                  <a:pt x="862" y="1889"/>
                  <a:pt x="862" y="1889"/>
                </a:cubicBezTo>
                <a:cubicBezTo>
                  <a:pt x="832" y="1867"/>
                  <a:pt x="832" y="1867"/>
                  <a:pt x="832" y="1867"/>
                </a:cubicBezTo>
                <a:cubicBezTo>
                  <a:pt x="805" y="1862"/>
                  <a:pt x="805" y="1862"/>
                  <a:pt x="805" y="1862"/>
                </a:cubicBezTo>
                <a:cubicBezTo>
                  <a:pt x="805" y="1862"/>
                  <a:pt x="782" y="1879"/>
                  <a:pt x="775" y="1879"/>
                </a:cubicBezTo>
                <a:cubicBezTo>
                  <a:pt x="769" y="1879"/>
                  <a:pt x="742" y="1877"/>
                  <a:pt x="732" y="1879"/>
                </a:cubicBezTo>
                <a:cubicBezTo>
                  <a:pt x="722" y="1880"/>
                  <a:pt x="679" y="1885"/>
                  <a:pt x="679" y="1885"/>
                </a:cubicBezTo>
                <a:cubicBezTo>
                  <a:pt x="679" y="1885"/>
                  <a:pt x="657" y="1877"/>
                  <a:pt x="651" y="1877"/>
                </a:cubicBezTo>
                <a:cubicBezTo>
                  <a:pt x="644" y="1877"/>
                  <a:pt x="634" y="1884"/>
                  <a:pt x="634" y="1884"/>
                </a:cubicBezTo>
                <a:cubicBezTo>
                  <a:pt x="589" y="1877"/>
                  <a:pt x="589" y="1877"/>
                  <a:pt x="589" y="1877"/>
                </a:cubicBezTo>
                <a:cubicBezTo>
                  <a:pt x="589" y="1877"/>
                  <a:pt x="567" y="1875"/>
                  <a:pt x="562" y="1882"/>
                </a:cubicBezTo>
                <a:cubicBezTo>
                  <a:pt x="557" y="1889"/>
                  <a:pt x="546" y="1904"/>
                  <a:pt x="546" y="1904"/>
                </a:cubicBezTo>
                <a:cubicBezTo>
                  <a:pt x="514" y="1927"/>
                  <a:pt x="514" y="1927"/>
                  <a:pt x="514" y="1927"/>
                </a:cubicBezTo>
                <a:cubicBezTo>
                  <a:pt x="496" y="1915"/>
                  <a:pt x="496" y="1915"/>
                  <a:pt x="496" y="1915"/>
                </a:cubicBezTo>
                <a:cubicBezTo>
                  <a:pt x="496" y="1915"/>
                  <a:pt x="444" y="1923"/>
                  <a:pt x="439" y="1927"/>
                </a:cubicBezTo>
                <a:cubicBezTo>
                  <a:pt x="434" y="1930"/>
                  <a:pt x="413" y="1942"/>
                  <a:pt x="413" y="1942"/>
                </a:cubicBezTo>
                <a:cubicBezTo>
                  <a:pt x="379" y="1925"/>
                  <a:pt x="379" y="1925"/>
                  <a:pt x="379" y="1925"/>
                </a:cubicBezTo>
                <a:cubicBezTo>
                  <a:pt x="356" y="1942"/>
                  <a:pt x="356" y="1942"/>
                  <a:pt x="356" y="1942"/>
                </a:cubicBezTo>
                <a:cubicBezTo>
                  <a:pt x="324" y="1942"/>
                  <a:pt x="324" y="1942"/>
                  <a:pt x="324" y="1942"/>
                </a:cubicBezTo>
                <a:cubicBezTo>
                  <a:pt x="283" y="1928"/>
                  <a:pt x="283" y="1928"/>
                  <a:pt x="283" y="1928"/>
                </a:cubicBezTo>
                <a:cubicBezTo>
                  <a:pt x="283" y="1928"/>
                  <a:pt x="253" y="1927"/>
                  <a:pt x="246" y="1928"/>
                </a:cubicBezTo>
                <a:cubicBezTo>
                  <a:pt x="240" y="1930"/>
                  <a:pt x="193" y="1930"/>
                  <a:pt x="193" y="1930"/>
                </a:cubicBezTo>
                <a:cubicBezTo>
                  <a:pt x="163" y="1915"/>
                  <a:pt x="163" y="1915"/>
                  <a:pt x="163" y="1915"/>
                </a:cubicBezTo>
                <a:cubicBezTo>
                  <a:pt x="163" y="1915"/>
                  <a:pt x="140" y="1915"/>
                  <a:pt x="126" y="1915"/>
                </a:cubicBezTo>
                <a:cubicBezTo>
                  <a:pt x="113" y="1915"/>
                  <a:pt x="78" y="1915"/>
                  <a:pt x="78" y="1915"/>
                </a:cubicBezTo>
                <a:lnTo>
                  <a:pt x="55" y="1895"/>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return Result</a:t>
            </a:r>
          </a:p>
        </p:txBody>
      </p:sp>
      <p:sp>
        <p:nvSpPr>
          <p:cNvPr id="13" name="Freeform 6">
            <a:extLst>
              <a:ext uri="{FF2B5EF4-FFF2-40B4-BE49-F238E27FC236}">
                <a16:creationId xmlns:a16="http://schemas.microsoft.com/office/drawing/2014/main" id="{B5A850F1-BC57-45EF-88F4-70F079EE9091}"/>
              </a:ext>
            </a:extLst>
          </p:cNvPr>
          <p:cNvSpPr>
            <a:spLocks/>
          </p:cNvSpPr>
          <p:nvPr/>
        </p:nvSpPr>
        <p:spPr bwMode="auto">
          <a:xfrm>
            <a:off x="4108861" y="4010782"/>
            <a:ext cx="4098967" cy="368362"/>
          </a:xfrm>
          <a:custGeom>
            <a:avLst/>
            <a:gdLst>
              <a:gd name="T0" fmla="*/ 5125 w 5337"/>
              <a:gd name="T1" fmla="*/ 85 h 2035"/>
              <a:gd name="T2" fmla="*/ 4961 w 5337"/>
              <a:gd name="T3" fmla="*/ 81 h 2035"/>
              <a:gd name="T4" fmla="*/ 4810 w 5337"/>
              <a:gd name="T5" fmla="*/ 92 h 2035"/>
              <a:gd name="T6" fmla="*/ 4632 w 5337"/>
              <a:gd name="T7" fmla="*/ 79 h 2035"/>
              <a:gd name="T8" fmla="*/ 4471 w 5337"/>
              <a:gd name="T9" fmla="*/ 51 h 2035"/>
              <a:gd name="T10" fmla="*/ 4295 w 5337"/>
              <a:gd name="T11" fmla="*/ 27 h 2035"/>
              <a:gd name="T12" fmla="*/ 4114 w 5337"/>
              <a:gd name="T13" fmla="*/ 17 h 2035"/>
              <a:gd name="T14" fmla="*/ 3956 w 5337"/>
              <a:gd name="T15" fmla="*/ 55 h 2035"/>
              <a:gd name="T16" fmla="*/ 3808 w 5337"/>
              <a:gd name="T17" fmla="*/ 63 h 2035"/>
              <a:gd name="T18" fmla="*/ 3668 w 5337"/>
              <a:gd name="T19" fmla="*/ 50 h 2035"/>
              <a:gd name="T20" fmla="*/ 3523 w 5337"/>
              <a:gd name="T21" fmla="*/ 86 h 2035"/>
              <a:gd name="T22" fmla="*/ 3383 w 5337"/>
              <a:gd name="T23" fmla="*/ 103 h 2035"/>
              <a:gd name="T24" fmla="*/ 3184 w 5337"/>
              <a:gd name="T25" fmla="*/ 62 h 2035"/>
              <a:gd name="T26" fmla="*/ 3079 w 5337"/>
              <a:gd name="T27" fmla="*/ 52 h 2035"/>
              <a:gd name="T28" fmla="*/ 2910 w 5337"/>
              <a:gd name="T29" fmla="*/ 45 h 2035"/>
              <a:gd name="T30" fmla="*/ 2811 w 5337"/>
              <a:gd name="T31" fmla="*/ 59 h 2035"/>
              <a:gd name="T32" fmla="*/ 2650 w 5337"/>
              <a:gd name="T33" fmla="*/ 47 h 2035"/>
              <a:gd name="T34" fmla="*/ 2456 w 5337"/>
              <a:gd name="T35" fmla="*/ 10 h 2035"/>
              <a:gd name="T36" fmla="*/ 2323 w 5337"/>
              <a:gd name="T37" fmla="*/ 29 h 2035"/>
              <a:gd name="T38" fmla="*/ 2169 w 5337"/>
              <a:gd name="T39" fmla="*/ 25 h 2035"/>
              <a:gd name="T40" fmla="*/ 2003 w 5337"/>
              <a:gd name="T41" fmla="*/ 37 h 2035"/>
              <a:gd name="T42" fmla="*/ 1791 w 5337"/>
              <a:gd name="T43" fmla="*/ 68 h 2035"/>
              <a:gd name="T44" fmla="*/ 1618 w 5337"/>
              <a:gd name="T45" fmla="*/ 86 h 2035"/>
              <a:gd name="T46" fmla="*/ 1503 w 5337"/>
              <a:gd name="T47" fmla="*/ 113 h 2035"/>
              <a:gd name="T48" fmla="*/ 1394 w 5337"/>
              <a:gd name="T49" fmla="*/ 132 h 2035"/>
              <a:gd name="T50" fmla="*/ 1307 w 5337"/>
              <a:gd name="T51" fmla="*/ 139 h 2035"/>
              <a:gd name="T52" fmla="*/ 1175 w 5337"/>
              <a:gd name="T53" fmla="*/ 155 h 2035"/>
              <a:gd name="T54" fmla="*/ 1055 w 5337"/>
              <a:gd name="T55" fmla="*/ 139 h 2035"/>
              <a:gd name="T56" fmla="*/ 954 w 5337"/>
              <a:gd name="T57" fmla="*/ 126 h 2035"/>
              <a:gd name="T58" fmla="*/ 843 w 5337"/>
              <a:gd name="T59" fmla="*/ 120 h 2035"/>
              <a:gd name="T60" fmla="*/ 717 w 5337"/>
              <a:gd name="T61" fmla="*/ 153 h 2035"/>
              <a:gd name="T62" fmla="*/ 636 w 5337"/>
              <a:gd name="T63" fmla="*/ 153 h 2035"/>
              <a:gd name="T64" fmla="*/ 558 w 5337"/>
              <a:gd name="T65" fmla="*/ 147 h 2035"/>
              <a:gd name="T66" fmla="*/ 507 w 5337"/>
              <a:gd name="T67" fmla="*/ 186 h 2035"/>
              <a:gd name="T68" fmla="*/ 413 w 5337"/>
              <a:gd name="T69" fmla="*/ 220 h 2035"/>
              <a:gd name="T70" fmla="*/ 315 w 5337"/>
              <a:gd name="T71" fmla="*/ 245 h 2035"/>
              <a:gd name="T72" fmla="*/ 232 w 5337"/>
              <a:gd name="T73" fmla="*/ 237 h 2035"/>
              <a:gd name="T74" fmla="*/ 177 w 5337"/>
              <a:gd name="T75" fmla="*/ 235 h 2035"/>
              <a:gd name="T76" fmla="*/ 87 w 5337"/>
              <a:gd name="T77" fmla="*/ 230 h 2035"/>
              <a:gd name="T78" fmla="*/ 5 w 5337"/>
              <a:gd name="T79" fmla="*/ 194 h 2035"/>
              <a:gd name="T80" fmla="*/ 221 w 5337"/>
              <a:gd name="T81" fmla="*/ 1913 h 2035"/>
              <a:gd name="T82" fmla="*/ 486 w 5337"/>
              <a:gd name="T83" fmla="*/ 1950 h 2035"/>
              <a:gd name="T84" fmla="*/ 721 w 5337"/>
              <a:gd name="T85" fmla="*/ 1980 h 2035"/>
              <a:gd name="T86" fmla="*/ 986 w 5337"/>
              <a:gd name="T87" fmla="*/ 1983 h 2035"/>
              <a:gd name="T88" fmla="*/ 1247 w 5337"/>
              <a:gd name="T89" fmla="*/ 2029 h 2035"/>
              <a:gd name="T90" fmla="*/ 1520 w 5337"/>
              <a:gd name="T91" fmla="*/ 2007 h 2035"/>
              <a:gd name="T92" fmla="*/ 1751 w 5337"/>
              <a:gd name="T93" fmla="*/ 2004 h 2035"/>
              <a:gd name="T94" fmla="*/ 1999 w 5337"/>
              <a:gd name="T95" fmla="*/ 1968 h 2035"/>
              <a:gd name="T96" fmla="*/ 2299 w 5337"/>
              <a:gd name="T97" fmla="*/ 1979 h 2035"/>
              <a:gd name="T98" fmla="*/ 2520 w 5337"/>
              <a:gd name="T99" fmla="*/ 2035 h 2035"/>
              <a:gd name="T100" fmla="*/ 2786 w 5337"/>
              <a:gd name="T101" fmla="*/ 1999 h 2035"/>
              <a:gd name="T102" fmla="*/ 3091 w 5337"/>
              <a:gd name="T103" fmla="*/ 1968 h 2035"/>
              <a:gd name="T104" fmla="*/ 3437 w 5337"/>
              <a:gd name="T105" fmla="*/ 1896 h 2035"/>
              <a:gd name="T106" fmla="*/ 3691 w 5337"/>
              <a:gd name="T107" fmla="*/ 1837 h 2035"/>
              <a:gd name="T108" fmla="*/ 3878 w 5337"/>
              <a:gd name="T109" fmla="*/ 1727 h 2035"/>
              <a:gd name="T110" fmla="*/ 4070 w 5337"/>
              <a:gd name="T111" fmla="*/ 1754 h 2035"/>
              <a:gd name="T112" fmla="*/ 4244 w 5337"/>
              <a:gd name="T113" fmla="*/ 1828 h 2035"/>
              <a:gd name="T114" fmla="*/ 4405 w 5337"/>
              <a:gd name="T115" fmla="*/ 1820 h 2035"/>
              <a:gd name="T116" fmla="*/ 4604 w 5337"/>
              <a:gd name="T117" fmla="*/ 1833 h 2035"/>
              <a:gd name="T118" fmla="*/ 4835 w 5337"/>
              <a:gd name="T119" fmla="*/ 1855 h 2035"/>
              <a:gd name="T120" fmla="*/ 5030 w 5337"/>
              <a:gd name="T121" fmla="*/ 1818 h 2035"/>
              <a:gd name="T122" fmla="*/ 5229 w 5337"/>
              <a:gd name="T123" fmla="*/ 1809 h 2035"/>
              <a:gd name="T124" fmla="*/ 5337 w 5337"/>
              <a:gd name="T125" fmla="*/ 857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37" h="2035">
                <a:moveTo>
                  <a:pt x="5337" y="857"/>
                </a:moveTo>
                <a:cubicBezTo>
                  <a:pt x="5337" y="144"/>
                  <a:pt x="5337" y="144"/>
                  <a:pt x="5337" y="144"/>
                </a:cubicBezTo>
                <a:cubicBezTo>
                  <a:pt x="5319" y="150"/>
                  <a:pt x="5319" y="150"/>
                  <a:pt x="5319" y="150"/>
                </a:cubicBezTo>
                <a:cubicBezTo>
                  <a:pt x="5304" y="147"/>
                  <a:pt x="5304" y="147"/>
                  <a:pt x="5304" y="147"/>
                </a:cubicBezTo>
                <a:cubicBezTo>
                  <a:pt x="5284" y="150"/>
                  <a:pt x="5284" y="150"/>
                  <a:pt x="5284" y="150"/>
                </a:cubicBezTo>
                <a:cubicBezTo>
                  <a:pt x="5273" y="141"/>
                  <a:pt x="5273" y="141"/>
                  <a:pt x="5273" y="141"/>
                </a:cubicBezTo>
                <a:cubicBezTo>
                  <a:pt x="5260" y="139"/>
                  <a:pt x="5260" y="139"/>
                  <a:pt x="5260" y="139"/>
                </a:cubicBezTo>
                <a:cubicBezTo>
                  <a:pt x="5246" y="139"/>
                  <a:pt x="5246" y="139"/>
                  <a:pt x="5246" y="139"/>
                </a:cubicBezTo>
                <a:cubicBezTo>
                  <a:pt x="5238" y="139"/>
                  <a:pt x="5238" y="139"/>
                  <a:pt x="5238" y="139"/>
                </a:cubicBezTo>
                <a:cubicBezTo>
                  <a:pt x="5230" y="132"/>
                  <a:pt x="5230" y="132"/>
                  <a:pt x="5230" y="132"/>
                </a:cubicBezTo>
                <a:cubicBezTo>
                  <a:pt x="5219" y="129"/>
                  <a:pt x="5219" y="129"/>
                  <a:pt x="5219" y="129"/>
                </a:cubicBezTo>
                <a:cubicBezTo>
                  <a:pt x="5211" y="121"/>
                  <a:pt x="5211" y="121"/>
                  <a:pt x="5211" y="121"/>
                </a:cubicBezTo>
                <a:cubicBezTo>
                  <a:pt x="5204" y="113"/>
                  <a:pt x="5204" y="113"/>
                  <a:pt x="5204" y="113"/>
                </a:cubicBezTo>
                <a:cubicBezTo>
                  <a:pt x="5192" y="113"/>
                  <a:pt x="5192" y="113"/>
                  <a:pt x="5192" y="113"/>
                </a:cubicBezTo>
                <a:cubicBezTo>
                  <a:pt x="5183" y="121"/>
                  <a:pt x="5183" y="121"/>
                  <a:pt x="5183" y="121"/>
                </a:cubicBezTo>
                <a:cubicBezTo>
                  <a:pt x="5183" y="121"/>
                  <a:pt x="5178" y="108"/>
                  <a:pt x="5174" y="106"/>
                </a:cubicBezTo>
                <a:cubicBezTo>
                  <a:pt x="5170" y="105"/>
                  <a:pt x="5159" y="95"/>
                  <a:pt x="5159" y="95"/>
                </a:cubicBezTo>
                <a:cubicBezTo>
                  <a:pt x="5148" y="86"/>
                  <a:pt x="5148" y="86"/>
                  <a:pt x="5148" y="86"/>
                </a:cubicBezTo>
                <a:cubicBezTo>
                  <a:pt x="5148" y="86"/>
                  <a:pt x="5140" y="83"/>
                  <a:pt x="5138" y="86"/>
                </a:cubicBezTo>
                <a:cubicBezTo>
                  <a:pt x="5136" y="88"/>
                  <a:pt x="5125" y="96"/>
                  <a:pt x="5125" y="96"/>
                </a:cubicBezTo>
                <a:cubicBezTo>
                  <a:pt x="5125" y="85"/>
                  <a:pt x="5125" y="85"/>
                  <a:pt x="5125" y="85"/>
                </a:cubicBezTo>
                <a:cubicBezTo>
                  <a:pt x="5117" y="80"/>
                  <a:pt x="5117" y="80"/>
                  <a:pt x="5117" y="80"/>
                </a:cubicBezTo>
                <a:cubicBezTo>
                  <a:pt x="5108" y="95"/>
                  <a:pt x="5108" y="95"/>
                  <a:pt x="5108" y="95"/>
                </a:cubicBezTo>
                <a:cubicBezTo>
                  <a:pt x="5102" y="93"/>
                  <a:pt x="5102" y="93"/>
                  <a:pt x="5102" y="93"/>
                </a:cubicBezTo>
                <a:cubicBezTo>
                  <a:pt x="5102" y="93"/>
                  <a:pt x="5105" y="88"/>
                  <a:pt x="5102" y="87"/>
                </a:cubicBezTo>
                <a:cubicBezTo>
                  <a:pt x="5098" y="86"/>
                  <a:pt x="5094" y="75"/>
                  <a:pt x="5094" y="75"/>
                </a:cubicBezTo>
                <a:cubicBezTo>
                  <a:pt x="5088" y="68"/>
                  <a:pt x="5088" y="68"/>
                  <a:pt x="5088" y="68"/>
                </a:cubicBezTo>
                <a:cubicBezTo>
                  <a:pt x="5074" y="65"/>
                  <a:pt x="5074" y="65"/>
                  <a:pt x="5074" y="65"/>
                </a:cubicBezTo>
                <a:cubicBezTo>
                  <a:pt x="5062" y="65"/>
                  <a:pt x="5062" y="65"/>
                  <a:pt x="5062" y="65"/>
                </a:cubicBezTo>
                <a:cubicBezTo>
                  <a:pt x="5047" y="65"/>
                  <a:pt x="5047" y="65"/>
                  <a:pt x="5047" y="65"/>
                </a:cubicBezTo>
                <a:cubicBezTo>
                  <a:pt x="5034" y="70"/>
                  <a:pt x="5034" y="70"/>
                  <a:pt x="5034" y="70"/>
                </a:cubicBezTo>
                <a:cubicBezTo>
                  <a:pt x="5029" y="75"/>
                  <a:pt x="5029" y="75"/>
                  <a:pt x="5029" y="75"/>
                </a:cubicBezTo>
                <a:cubicBezTo>
                  <a:pt x="5023" y="86"/>
                  <a:pt x="5023" y="86"/>
                  <a:pt x="5023" y="86"/>
                </a:cubicBezTo>
                <a:cubicBezTo>
                  <a:pt x="5016" y="91"/>
                  <a:pt x="5016" y="91"/>
                  <a:pt x="5016" y="91"/>
                </a:cubicBezTo>
                <a:cubicBezTo>
                  <a:pt x="5012" y="91"/>
                  <a:pt x="5012" y="91"/>
                  <a:pt x="5012" y="91"/>
                </a:cubicBezTo>
                <a:cubicBezTo>
                  <a:pt x="5008" y="84"/>
                  <a:pt x="5008" y="84"/>
                  <a:pt x="5008" y="84"/>
                </a:cubicBezTo>
                <a:cubicBezTo>
                  <a:pt x="5005" y="82"/>
                  <a:pt x="5005" y="82"/>
                  <a:pt x="5005" y="82"/>
                </a:cubicBezTo>
                <a:cubicBezTo>
                  <a:pt x="4993" y="83"/>
                  <a:pt x="4993" y="83"/>
                  <a:pt x="4993" y="83"/>
                </a:cubicBezTo>
                <a:cubicBezTo>
                  <a:pt x="4988" y="86"/>
                  <a:pt x="4988" y="86"/>
                  <a:pt x="4988" y="86"/>
                </a:cubicBezTo>
                <a:cubicBezTo>
                  <a:pt x="4977" y="87"/>
                  <a:pt x="4977" y="87"/>
                  <a:pt x="4977" y="87"/>
                </a:cubicBezTo>
                <a:cubicBezTo>
                  <a:pt x="4968" y="84"/>
                  <a:pt x="4968" y="84"/>
                  <a:pt x="4968" y="84"/>
                </a:cubicBezTo>
                <a:cubicBezTo>
                  <a:pt x="4968" y="84"/>
                  <a:pt x="4963" y="82"/>
                  <a:pt x="4961" y="81"/>
                </a:cubicBezTo>
                <a:cubicBezTo>
                  <a:pt x="4960" y="79"/>
                  <a:pt x="4950" y="79"/>
                  <a:pt x="4950" y="79"/>
                </a:cubicBezTo>
                <a:cubicBezTo>
                  <a:pt x="4950" y="82"/>
                  <a:pt x="4950" y="82"/>
                  <a:pt x="4950" y="82"/>
                </a:cubicBezTo>
                <a:cubicBezTo>
                  <a:pt x="4943" y="89"/>
                  <a:pt x="4943" y="89"/>
                  <a:pt x="4943" y="89"/>
                </a:cubicBezTo>
                <a:cubicBezTo>
                  <a:pt x="4927" y="84"/>
                  <a:pt x="4927" y="84"/>
                  <a:pt x="4927" y="84"/>
                </a:cubicBezTo>
                <a:cubicBezTo>
                  <a:pt x="4927" y="77"/>
                  <a:pt x="4927" y="77"/>
                  <a:pt x="4927" y="77"/>
                </a:cubicBezTo>
                <a:cubicBezTo>
                  <a:pt x="4927" y="71"/>
                  <a:pt x="4927" y="71"/>
                  <a:pt x="4927" y="71"/>
                </a:cubicBezTo>
                <a:cubicBezTo>
                  <a:pt x="4914" y="73"/>
                  <a:pt x="4914" y="73"/>
                  <a:pt x="4914" y="73"/>
                </a:cubicBezTo>
                <a:cubicBezTo>
                  <a:pt x="4908" y="79"/>
                  <a:pt x="4908" y="79"/>
                  <a:pt x="4908" y="79"/>
                </a:cubicBezTo>
                <a:cubicBezTo>
                  <a:pt x="4908" y="79"/>
                  <a:pt x="4902" y="81"/>
                  <a:pt x="4901" y="79"/>
                </a:cubicBezTo>
                <a:cubicBezTo>
                  <a:pt x="4899" y="76"/>
                  <a:pt x="4894" y="70"/>
                  <a:pt x="4894" y="70"/>
                </a:cubicBezTo>
                <a:cubicBezTo>
                  <a:pt x="4882" y="75"/>
                  <a:pt x="4882" y="75"/>
                  <a:pt x="4882" y="75"/>
                </a:cubicBezTo>
                <a:cubicBezTo>
                  <a:pt x="4882" y="79"/>
                  <a:pt x="4882" y="79"/>
                  <a:pt x="4882" y="79"/>
                </a:cubicBezTo>
                <a:cubicBezTo>
                  <a:pt x="4876" y="76"/>
                  <a:pt x="4876" y="76"/>
                  <a:pt x="4876" y="76"/>
                </a:cubicBezTo>
                <a:cubicBezTo>
                  <a:pt x="4872" y="75"/>
                  <a:pt x="4872" y="75"/>
                  <a:pt x="4872" y="75"/>
                </a:cubicBezTo>
                <a:cubicBezTo>
                  <a:pt x="4862" y="81"/>
                  <a:pt x="4862" y="81"/>
                  <a:pt x="4862" y="81"/>
                </a:cubicBezTo>
                <a:cubicBezTo>
                  <a:pt x="4848" y="81"/>
                  <a:pt x="4848" y="81"/>
                  <a:pt x="4848" y="81"/>
                </a:cubicBezTo>
                <a:cubicBezTo>
                  <a:pt x="4844" y="76"/>
                  <a:pt x="4844" y="76"/>
                  <a:pt x="4844" y="76"/>
                </a:cubicBezTo>
                <a:cubicBezTo>
                  <a:pt x="4835" y="73"/>
                  <a:pt x="4835" y="73"/>
                  <a:pt x="4835" y="73"/>
                </a:cubicBezTo>
                <a:cubicBezTo>
                  <a:pt x="4829" y="79"/>
                  <a:pt x="4829" y="79"/>
                  <a:pt x="4829" y="79"/>
                </a:cubicBezTo>
                <a:cubicBezTo>
                  <a:pt x="4822" y="85"/>
                  <a:pt x="4822" y="85"/>
                  <a:pt x="4822" y="85"/>
                </a:cubicBezTo>
                <a:cubicBezTo>
                  <a:pt x="4810" y="92"/>
                  <a:pt x="4810" y="92"/>
                  <a:pt x="4810" y="92"/>
                </a:cubicBezTo>
                <a:cubicBezTo>
                  <a:pt x="4800" y="87"/>
                  <a:pt x="4800" y="87"/>
                  <a:pt x="4800" y="87"/>
                </a:cubicBezTo>
                <a:cubicBezTo>
                  <a:pt x="4785" y="81"/>
                  <a:pt x="4785" y="81"/>
                  <a:pt x="4785" y="81"/>
                </a:cubicBezTo>
                <a:cubicBezTo>
                  <a:pt x="4776" y="78"/>
                  <a:pt x="4776" y="78"/>
                  <a:pt x="4776" y="78"/>
                </a:cubicBezTo>
                <a:cubicBezTo>
                  <a:pt x="4768" y="76"/>
                  <a:pt x="4768" y="76"/>
                  <a:pt x="4768" y="76"/>
                </a:cubicBezTo>
                <a:cubicBezTo>
                  <a:pt x="4753" y="78"/>
                  <a:pt x="4753" y="78"/>
                  <a:pt x="4753" y="78"/>
                </a:cubicBezTo>
                <a:cubicBezTo>
                  <a:pt x="4745" y="78"/>
                  <a:pt x="4745" y="78"/>
                  <a:pt x="4745" y="78"/>
                </a:cubicBezTo>
                <a:cubicBezTo>
                  <a:pt x="4734" y="85"/>
                  <a:pt x="4734" y="85"/>
                  <a:pt x="4734" y="85"/>
                </a:cubicBezTo>
                <a:cubicBezTo>
                  <a:pt x="4734" y="77"/>
                  <a:pt x="4734" y="77"/>
                  <a:pt x="4734" y="77"/>
                </a:cubicBezTo>
                <a:cubicBezTo>
                  <a:pt x="4734" y="73"/>
                  <a:pt x="4734" y="73"/>
                  <a:pt x="4734" y="73"/>
                </a:cubicBezTo>
                <a:cubicBezTo>
                  <a:pt x="4734" y="68"/>
                  <a:pt x="4734" y="68"/>
                  <a:pt x="4734" y="68"/>
                </a:cubicBezTo>
                <a:cubicBezTo>
                  <a:pt x="4723" y="72"/>
                  <a:pt x="4723" y="72"/>
                  <a:pt x="4723" y="72"/>
                </a:cubicBezTo>
                <a:cubicBezTo>
                  <a:pt x="4723" y="82"/>
                  <a:pt x="4723" y="82"/>
                  <a:pt x="4723" y="82"/>
                </a:cubicBezTo>
                <a:cubicBezTo>
                  <a:pt x="4715" y="95"/>
                  <a:pt x="4715" y="95"/>
                  <a:pt x="4715" y="95"/>
                </a:cubicBezTo>
                <a:cubicBezTo>
                  <a:pt x="4715" y="77"/>
                  <a:pt x="4715" y="77"/>
                  <a:pt x="4715" y="77"/>
                </a:cubicBezTo>
                <a:cubicBezTo>
                  <a:pt x="4710" y="72"/>
                  <a:pt x="4710" y="72"/>
                  <a:pt x="4710" y="72"/>
                </a:cubicBezTo>
                <a:cubicBezTo>
                  <a:pt x="4688" y="77"/>
                  <a:pt x="4688" y="77"/>
                  <a:pt x="4688" y="77"/>
                </a:cubicBezTo>
                <a:cubicBezTo>
                  <a:pt x="4683" y="79"/>
                  <a:pt x="4683" y="79"/>
                  <a:pt x="4683" y="79"/>
                </a:cubicBezTo>
                <a:cubicBezTo>
                  <a:pt x="4669" y="81"/>
                  <a:pt x="4669" y="81"/>
                  <a:pt x="4669" y="81"/>
                </a:cubicBezTo>
                <a:cubicBezTo>
                  <a:pt x="4660" y="77"/>
                  <a:pt x="4660" y="77"/>
                  <a:pt x="4660" y="77"/>
                </a:cubicBezTo>
                <a:cubicBezTo>
                  <a:pt x="4652" y="68"/>
                  <a:pt x="4652" y="68"/>
                  <a:pt x="4652" y="68"/>
                </a:cubicBezTo>
                <a:cubicBezTo>
                  <a:pt x="4632" y="79"/>
                  <a:pt x="4632" y="79"/>
                  <a:pt x="4632" y="79"/>
                </a:cubicBezTo>
                <a:cubicBezTo>
                  <a:pt x="4622" y="74"/>
                  <a:pt x="4622" y="74"/>
                  <a:pt x="4622" y="74"/>
                </a:cubicBezTo>
                <a:cubicBezTo>
                  <a:pt x="4622" y="68"/>
                  <a:pt x="4622" y="68"/>
                  <a:pt x="4622" y="68"/>
                </a:cubicBezTo>
                <a:cubicBezTo>
                  <a:pt x="4609" y="69"/>
                  <a:pt x="4609" y="69"/>
                  <a:pt x="4609" y="69"/>
                </a:cubicBezTo>
                <a:cubicBezTo>
                  <a:pt x="4602" y="70"/>
                  <a:pt x="4602" y="70"/>
                  <a:pt x="4602" y="70"/>
                </a:cubicBezTo>
                <a:cubicBezTo>
                  <a:pt x="4594" y="75"/>
                  <a:pt x="4594" y="75"/>
                  <a:pt x="4594" y="75"/>
                </a:cubicBezTo>
                <a:cubicBezTo>
                  <a:pt x="4580" y="70"/>
                  <a:pt x="4580" y="70"/>
                  <a:pt x="4580" y="70"/>
                </a:cubicBezTo>
                <a:cubicBezTo>
                  <a:pt x="4580" y="62"/>
                  <a:pt x="4580" y="62"/>
                  <a:pt x="4580" y="62"/>
                </a:cubicBezTo>
                <a:cubicBezTo>
                  <a:pt x="4575" y="51"/>
                  <a:pt x="4575" y="51"/>
                  <a:pt x="4575" y="51"/>
                </a:cubicBezTo>
                <a:cubicBezTo>
                  <a:pt x="4571" y="46"/>
                  <a:pt x="4571" y="46"/>
                  <a:pt x="4571" y="46"/>
                </a:cubicBezTo>
                <a:cubicBezTo>
                  <a:pt x="4561" y="54"/>
                  <a:pt x="4561" y="54"/>
                  <a:pt x="4561" y="54"/>
                </a:cubicBezTo>
                <a:cubicBezTo>
                  <a:pt x="4552" y="46"/>
                  <a:pt x="4552" y="46"/>
                  <a:pt x="4552" y="46"/>
                </a:cubicBezTo>
                <a:cubicBezTo>
                  <a:pt x="4550" y="58"/>
                  <a:pt x="4550" y="58"/>
                  <a:pt x="4550" y="58"/>
                </a:cubicBezTo>
                <a:cubicBezTo>
                  <a:pt x="4538" y="52"/>
                  <a:pt x="4538" y="52"/>
                  <a:pt x="4538" y="52"/>
                </a:cubicBezTo>
                <a:cubicBezTo>
                  <a:pt x="4524" y="51"/>
                  <a:pt x="4524" y="51"/>
                  <a:pt x="4524" y="51"/>
                </a:cubicBezTo>
                <a:cubicBezTo>
                  <a:pt x="4524" y="54"/>
                  <a:pt x="4524" y="54"/>
                  <a:pt x="4524" y="54"/>
                </a:cubicBezTo>
                <a:cubicBezTo>
                  <a:pt x="4516" y="56"/>
                  <a:pt x="4516" y="56"/>
                  <a:pt x="4516" y="56"/>
                </a:cubicBezTo>
                <a:cubicBezTo>
                  <a:pt x="4516" y="56"/>
                  <a:pt x="4508" y="55"/>
                  <a:pt x="4507" y="53"/>
                </a:cubicBezTo>
                <a:cubicBezTo>
                  <a:pt x="4506" y="51"/>
                  <a:pt x="4500" y="46"/>
                  <a:pt x="4500" y="46"/>
                </a:cubicBezTo>
                <a:cubicBezTo>
                  <a:pt x="4484" y="46"/>
                  <a:pt x="4484" y="46"/>
                  <a:pt x="4484" y="46"/>
                </a:cubicBezTo>
                <a:cubicBezTo>
                  <a:pt x="4479" y="53"/>
                  <a:pt x="4479" y="53"/>
                  <a:pt x="4479" y="53"/>
                </a:cubicBezTo>
                <a:cubicBezTo>
                  <a:pt x="4471" y="51"/>
                  <a:pt x="4471" y="51"/>
                  <a:pt x="4471" y="51"/>
                </a:cubicBezTo>
                <a:cubicBezTo>
                  <a:pt x="4465" y="46"/>
                  <a:pt x="4465" y="46"/>
                  <a:pt x="4465" y="46"/>
                </a:cubicBezTo>
                <a:cubicBezTo>
                  <a:pt x="4455" y="51"/>
                  <a:pt x="4455" y="51"/>
                  <a:pt x="4455" y="51"/>
                </a:cubicBezTo>
                <a:cubicBezTo>
                  <a:pt x="4447" y="43"/>
                  <a:pt x="4447" y="43"/>
                  <a:pt x="4447" y="43"/>
                </a:cubicBezTo>
                <a:cubicBezTo>
                  <a:pt x="4440" y="37"/>
                  <a:pt x="4440" y="37"/>
                  <a:pt x="4440" y="37"/>
                </a:cubicBezTo>
                <a:cubicBezTo>
                  <a:pt x="4434" y="37"/>
                  <a:pt x="4434" y="37"/>
                  <a:pt x="4434" y="37"/>
                </a:cubicBezTo>
                <a:cubicBezTo>
                  <a:pt x="4431" y="46"/>
                  <a:pt x="4431" y="46"/>
                  <a:pt x="4431" y="46"/>
                </a:cubicBezTo>
                <a:cubicBezTo>
                  <a:pt x="4431" y="52"/>
                  <a:pt x="4431" y="52"/>
                  <a:pt x="4431" y="52"/>
                </a:cubicBezTo>
                <a:cubicBezTo>
                  <a:pt x="4420" y="52"/>
                  <a:pt x="4420" y="52"/>
                  <a:pt x="4420" y="52"/>
                </a:cubicBezTo>
                <a:cubicBezTo>
                  <a:pt x="4410" y="47"/>
                  <a:pt x="4410" y="47"/>
                  <a:pt x="4410" y="47"/>
                </a:cubicBezTo>
                <a:cubicBezTo>
                  <a:pt x="4410" y="47"/>
                  <a:pt x="4406" y="51"/>
                  <a:pt x="4402" y="49"/>
                </a:cubicBezTo>
                <a:cubicBezTo>
                  <a:pt x="4399" y="46"/>
                  <a:pt x="4397" y="36"/>
                  <a:pt x="4394" y="37"/>
                </a:cubicBezTo>
                <a:cubicBezTo>
                  <a:pt x="4391" y="37"/>
                  <a:pt x="4390" y="45"/>
                  <a:pt x="4390" y="45"/>
                </a:cubicBezTo>
                <a:cubicBezTo>
                  <a:pt x="4382" y="42"/>
                  <a:pt x="4382" y="42"/>
                  <a:pt x="4382" y="42"/>
                </a:cubicBezTo>
                <a:cubicBezTo>
                  <a:pt x="4369" y="30"/>
                  <a:pt x="4369" y="30"/>
                  <a:pt x="4369" y="30"/>
                </a:cubicBezTo>
                <a:cubicBezTo>
                  <a:pt x="4360" y="26"/>
                  <a:pt x="4360" y="26"/>
                  <a:pt x="4360" y="26"/>
                </a:cubicBezTo>
                <a:cubicBezTo>
                  <a:pt x="4348" y="37"/>
                  <a:pt x="4348" y="37"/>
                  <a:pt x="4348" y="37"/>
                </a:cubicBezTo>
                <a:cubicBezTo>
                  <a:pt x="4337" y="37"/>
                  <a:pt x="4337" y="37"/>
                  <a:pt x="4337" y="37"/>
                </a:cubicBezTo>
                <a:cubicBezTo>
                  <a:pt x="4321" y="26"/>
                  <a:pt x="4321" y="26"/>
                  <a:pt x="4321" y="26"/>
                </a:cubicBezTo>
                <a:cubicBezTo>
                  <a:pt x="4315" y="22"/>
                  <a:pt x="4315" y="22"/>
                  <a:pt x="4315" y="22"/>
                </a:cubicBezTo>
                <a:cubicBezTo>
                  <a:pt x="4308" y="25"/>
                  <a:pt x="4308" y="25"/>
                  <a:pt x="4308" y="25"/>
                </a:cubicBezTo>
                <a:cubicBezTo>
                  <a:pt x="4295" y="27"/>
                  <a:pt x="4295" y="27"/>
                  <a:pt x="4295" y="27"/>
                </a:cubicBezTo>
                <a:cubicBezTo>
                  <a:pt x="4289" y="24"/>
                  <a:pt x="4289" y="24"/>
                  <a:pt x="4289" y="24"/>
                </a:cubicBezTo>
                <a:cubicBezTo>
                  <a:pt x="4283" y="29"/>
                  <a:pt x="4283" y="29"/>
                  <a:pt x="4283" y="29"/>
                </a:cubicBezTo>
                <a:cubicBezTo>
                  <a:pt x="4270" y="22"/>
                  <a:pt x="4270" y="22"/>
                  <a:pt x="4270" y="22"/>
                </a:cubicBezTo>
                <a:cubicBezTo>
                  <a:pt x="4264" y="36"/>
                  <a:pt x="4264" y="36"/>
                  <a:pt x="4264" y="36"/>
                </a:cubicBezTo>
                <a:cubicBezTo>
                  <a:pt x="4258" y="26"/>
                  <a:pt x="4258" y="26"/>
                  <a:pt x="4258" y="26"/>
                </a:cubicBezTo>
                <a:cubicBezTo>
                  <a:pt x="4253" y="22"/>
                  <a:pt x="4253" y="22"/>
                  <a:pt x="4253" y="22"/>
                </a:cubicBezTo>
                <a:cubicBezTo>
                  <a:pt x="4236" y="22"/>
                  <a:pt x="4236" y="22"/>
                  <a:pt x="4236" y="22"/>
                </a:cubicBezTo>
                <a:cubicBezTo>
                  <a:pt x="4233" y="15"/>
                  <a:pt x="4233" y="15"/>
                  <a:pt x="4233" y="15"/>
                </a:cubicBezTo>
                <a:cubicBezTo>
                  <a:pt x="4222" y="11"/>
                  <a:pt x="4222" y="11"/>
                  <a:pt x="4222" y="11"/>
                </a:cubicBezTo>
                <a:cubicBezTo>
                  <a:pt x="4211" y="11"/>
                  <a:pt x="4211" y="11"/>
                  <a:pt x="4211" y="11"/>
                </a:cubicBezTo>
                <a:cubicBezTo>
                  <a:pt x="4203" y="11"/>
                  <a:pt x="4203" y="11"/>
                  <a:pt x="4203" y="11"/>
                </a:cubicBezTo>
                <a:cubicBezTo>
                  <a:pt x="4184" y="17"/>
                  <a:pt x="4184" y="17"/>
                  <a:pt x="4184" y="17"/>
                </a:cubicBezTo>
                <a:cubicBezTo>
                  <a:pt x="4177" y="23"/>
                  <a:pt x="4177" y="23"/>
                  <a:pt x="4177" y="23"/>
                </a:cubicBezTo>
                <a:cubicBezTo>
                  <a:pt x="4167" y="17"/>
                  <a:pt x="4167" y="17"/>
                  <a:pt x="4167" y="17"/>
                </a:cubicBezTo>
                <a:cubicBezTo>
                  <a:pt x="4158" y="11"/>
                  <a:pt x="4158" y="11"/>
                  <a:pt x="4158" y="11"/>
                </a:cubicBezTo>
                <a:cubicBezTo>
                  <a:pt x="4148" y="11"/>
                  <a:pt x="4148" y="11"/>
                  <a:pt x="4148" y="11"/>
                </a:cubicBezTo>
                <a:cubicBezTo>
                  <a:pt x="4144" y="16"/>
                  <a:pt x="4144" y="16"/>
                  <a:pt x="4144" y="16"/>
                </a:cubicBezTo>
                <a:cubicBezTo>
                  <a:pt x="4136" y="26"/>
                  <a:pt x="4136" y="26"/>
                  <a:pt x="4136" y="26"/>
                </a:cubicBezTo>
                <a:cubicBezTo>
                  <a:pt x="4128" y="17"/>
                  <a:pt x="4128" y="17"/>
                  <a:pt x="4128" y="17"/>
                </a:cubicBezTo>
                <a:cubicBezTo>
                  <a:pt x="4114" y="7"/>
                  <a:pt x="4114" y="7"/>
                  <a:pt x="4114" y="7"/>
                </a:cubicBezTo>
                <a:cubicBezTo>
                  <a:pt x="4114" y="17"/>
                  <a:pt x="4114" y="17"/>
                  <a:pt x="4114" y="17"/>
                </a:cubicBezTo>
                <a:cubicBezTo>
                  <a:pt x="4111" y="23"/>
                  <a:pt x="4111" y="23"/>
                  <a:pt x="4111" y="23"/>
                </a:cubicBezTo>
                <a:cubicBezTo>
                  <a:pt x="4111" y="23"/>
                  <a:pt x="4107" y="23"/>
                  <a:pt x="4106" y="22"/>
                </a:cubicBezTo>
                <a:cubicBezTo>
                  <a:pt x="4105" y="20"/>
                  <a:pt x="4094" y="13"/>
                  <a:pt x="4094" y="13"/>
                </a:cubicBezTo>
                <a:cubicBezTo>
                  <a:pt x="4090" y="13"/>
                  <a:pt x="4090" y="13"/>
                  <a:pt x="4090" y="13"/>
                </a:cubicBezTo>
                <a:cubicBezTo>
                  <a:pt x="4082" y="18"/>
                  <a:pt x="4082" y="18"/>
                  <a:pt x="4082" y="18"/>
                </a:cubicBezTo>
                <a:cubicBezTo>
                  <a:pt x="4071" y="23"/>
                  <a:pt x="4071" y="23"/>
                  <a:pt x="4071" y="23"/>
                </a:cubicBezTo>
                <a:cubicBezTo>
                  <a:pt x="4071" y="16"/>
                  <a:pt x="4071" y="16"/>
                  <a:pt x="4071" y="16"/>
                </a:cubicBezTo>
                <a:cubicBezTo>
                  <a:pt x="4066" y="22"/>
                  <a:pt x="4066" y="22"/>
                  <a:pt x="4066" y="22"/>
                </a:cubicBezTo>
                <a:cubicBezTo>
                  <a:pt x="4057" y="28"/>
                  <a:pt x="4057" y="28"/>
                  <a:pt x="4057" y="28"/>
                </a:cubicBezTo>
                <a:cubicBezTo>
                  <a:pt x="4052" y="29"/>
                  <a:pt x="4052" y="29"/>
                  <a:pt x="4052" y="29"/>
                </a:cubicBezTo>
                <a:cubicBezTo>
                  <a:pt x="4041" y="38"/>
                  <a:pt x="4041" y="38"/>
                  <a:pt x="4041" y="38"/>
                </a:cubicBezTo>
                <a:cubicBezTo>
                  <a:pt x="4029" y="42"/>
                  <a:pt x="4029" y="42"/>
                  <a:pt x="4029" y="42"/>
                </a:cubicBezTo>
                <a:cubicBezTo>
                  <a:pt x="4021" y="35"/>
                  <a:pt x="4021" y="35"/>
                  <a:pt x="4021" y="35"/>
                </a:cubicBezTo>
                <a:cubicBezTo>
                  <a:pt x="4010" y="38"/>
                  <a:pt x="4010" y="38"/>
                  <a:pt x="4010" y="38"/>
                </a:cubicBezTo>
                <a:cubicBezTo>
                  <a:pt x="4010" y="45"/>
                  <a:pt x="4010" y="45"/>
                  <a:pt x="4010" y="45"/>
                </a:cubicBezTo>
                <a:cubicBezTo>
                  <a:pt x="4007" y="53"/>
                  <a:pt x="4007" y="53"/>
                  <a:pt x="4007" y="53"/>
                </a:cubicBezTo>
                <a:cubicBezTo>
                  <a:pt x="3995" y="58"/>
                  <a:pt x="3995" y="58"/>
                  <a:pt x="3995" y="58"/>
                </a:cubicBezTo>
                <a:cubicBezTo>
                  <a:pt x="3976" y="59"/>
                  <a:pt x="3976" y="59"/>
                  <a:pt x="3976" y="59"/>
                </a:cubicBezTo>
                <a:cubicBezTo>
                  <a:pt x="3973" y="44"/>
                  <a:pt x="3973" y="44"/>
                  <a:pt x="3973" y="44"/>
                </a:cubicBezTo>
                <a:cubicBezTo>
                  <a:pt x="3968" y="44"/>
                  <a:pt x="3968" y="44"/>
                  <a:pt x="3968" y="44"/>
                </a:cubicBezTo>
                <a:cubicBezTo>
                  <a:pt x="3956" y="55"/>
                  <a:pt x="3956" y="55"/>
                  <a:pt x="3956" y="55"/>
                </a:cubicBezTo>
                <a:cubicBezTo>
                  <a:pt x="3946" y="49"/>
                  <a:pt x="3946" y="49"/>
                  <a:pt x="3946" y="49"/>
                </a:cubicBezTo>
                <a:cubicBezTo>
                  <a:pt x="3939" y="51"/>
                  <a:pt x="3939" y="51"/>
                  <a:pt x="3939" y="51"/>
                </a:cubicBezTo>
                <a:cubicBezTo>
                  <a:pt x="3932" y="51"/>
                  <a:pt x="3932" y="51"/>
                  <a:pt x="3932" y="51"/>
                </a:cubicBezTo>
                <a:cubicBezTo>
                  <a:pt x="3920" y="52"/>
                  <a:pt x="3920" y="52"/>
                  <a:pt x="3920" y="52"/>
                </a:cubicBezTo>
                <a:cubicBezTo>
                  <a:pt x="3907" y="60"/>
                  <a:pt x="3907" y="60"/>
                  <a:pt x="3907" y="60"/>
                </a:cubicBezTo>
                <a:cubicBezTo>
                  <a:pt x="3902" y="59"/>
                  <a:pt x="3902" y="59"/>
                  <a:pt x="3902" y="59"/>
                </a:cubicBezTo>
                <a:cubicBezTo>
                  <a:pt x="3896" y="60"/>
                  <a:pt x="3896" y="60"/>
                  <a:pt x="3896" y="60"/>
                </a:cubicBezTo>
                <a:cubicBezTo>
                  <a:pt x="3893" y="66"/>
                  <a:pt x="3893" y="66"/>
                  <a:pt x="3893" y="66"/>
                </a:cubicBezTo>
                <a:cubicBezTo>
                  <a:pt x="3887" y="64"/>
                  <a:pt x="3887" y="64"/>
                  <a:pt x="3887" y="64"/>
                </a:cubicBezTo>
                <a:cubicBezTo>
                  <a:pt x="3882" y="62"/>
                  <a:pt x="3882" y="62"/>
                  <a:pt x="3882" y="62"/>
                </a:cubicBezTo>
                <a:cubicBezTo>
                  <a:pt x="3882" y="62"/>
                  <a:pt x="3875" y="60"/>
                  <a:pt x="3875" y="58"/>
                </a:cubicBezTo>
                <a:cubicBezTo>
                  <a:pt x="3874" y="56"/>
                  <a:pt x="3875" y="51"/>
                  <a:pt x="3875" y="51"/>
                </a:cubicBezTo>
                <a:cubicBezTo>
                  <a:pt x="3870" y="43"/>
                  <a:pt x="3870" y="43"/>
                  <a:pt x="3870" y="43"/>
                </a:cubicBezTo>
                <a:cubicBezTo>
                  <a:pt x="3867" y="41"/>
                  <a:pt x="3867" y="41"/>
                  <a:pt x="3867" y="41"/>
                </a:cubicBezTo>
                <a:cubicBezTo>
                  <a:pt x="3860" y="42"/>
                  <a:pt x="3860" y="42"/>
                  <a:pt x="3860" y="42"/>
                </a:cubicBezTo>
                <a:cubicBezTo>
                  <a:pt x="3850" y="49"/>
                  <a:pt x="3850" y="49"/>
                  <a:pt x="3850" y="49"/>
                </a:cubicBezTo>
                <a:cubicBezTo>
                  <a:pt x="3839" y="54"/>
                  <a:pt x="3839" y="54"/>
                  <a:pt x="3839" y="54"/>
                </a:cubicBezTo>
                <a:cubicBezTo>
                  <a:pt x="3833" y="61"/>
                  <a:pt x="3833" y="61"/>
                  <a:pt x="3833" y="61"/>
                </a:cubicBezTo>
                <a:cubicBezTo>
                  <a:pt x="3828" y="65"/>
                  <a:pt x="3828" y="65"/>
                  <a:pt x="3828" y="65"/>
                </a:cubicBezTo>
                <a:cubicBezTo>
                  <a:pt x="3817" y="63"/>
                  <a:pt x="3817" y="63"/>
                  <a:pt x="3817" y="63"/>
                </a:cubicBezTo>
                <a:cubicBezTo>
                  <a:pt x="3808" y="63"/>
                  <a:pt x="3808" y="63"/>
                  <a:pt x="3808" y="63"/>
                </a:cubicBezTo>
                <a:cubicBezTo>
                  <a:pt x="3808" y="63"/>
                  <a:pt x="3802" y="61"/>
                  <a:pt x="3802" y="59"/>
                </a:cubicBezTo>
                <a:cubicBezTo>
                  <a:pt x="3802" y="58"/>
                  <a:pt x="3806" y="50"/>
                  <a:pt x="3806" y="50"/>
                </a:cubicBezTo>
                <a:cubicBezTo>
                  <a:pt x="3808" y="42"/>
                  <a:pt x="3808" y="42"/>
                  <a:pt x="3808" y="42"/>
                </a:cubicBezTo>
                <a:cubicBezTo>
                  <a:pt x="3802" y="39"/>
                  <a:pt x="3802" y="39"/>
                  <a:pt x="3802" y="39"/>
                </a:cubicBezTo>
                <a:cubicBezTo>
                  <a:pt x="3795" y="43"/>
                  <a:pt x="3795" y="43"/>
                  <a:pt x="3795" y="43"/>
                </a:cubicBezTo>
                <a:cubicBezTo>
                  <a:pt x="3786" y="50"/>
                  <a:pt x="3786" y="50"/>
                  <a:pt x="3786" y="50"/>
                </a:cubicBezTo>
                <a:cubicBezTo>
                  <a:pt x="3780" y="61"/>
                  <a:pt x="3780" y="61"/>
                  <a:pt x="3780" y="61"/>
                </a:cubicBezTo>
                <a:cubicBezTo>
                  <a:pt x="3766" y="55"/>
                  <a:pt x="3766" y="55"/>
                  <a:pt x="3766" y="55"/>
                </a:cubicBezTo>
                <a:cubicBezTo>
                  <a:pt x="3751" y="54"/>
                  <a:pt x="3751" y="54"/>
                  <a:pt x="3751" y="54"/>
                </a:cubicBezTo>
                <a:cubicBezTo>
                  <a:pt x="3743" y="45"/>
                  <a:pt x="3743" y="45"/>
                  <a:pt x="3743" y="45"/>
                </a:cubicBezTo>
                <a:cubicBezTo>
                  <a:pt x="3730" y="40"/>
                  <a:pt x="3730" y="40"/>
                  <a:pt x="3730" y="40"/>
                </a:cubicBezTo>
                <a:cubicBezTo>
                  <a:pt x="3717" y="36"/>
                  <a:pt x="3717" y="36"/>
                  <a:pt x="3717" y="36"/>
                </a:cubicBezTo>
                <a:cubicBezTo>
                  <a:pt x="3711" y="43"/>
                  <a:pt x="3711" y="43"/>
                  <a:pt x="3711" y="43"/>
                </a:cubicBezTo>
                <a:cubicBezTo>
                  <a:pt x="3711" y="36"/>
                  <a:pt x="3711" y="36"/>
                  <a:pt x="3711" y="36"/>
                </a:cubicBezTo>
                <a:cubicBezTo>
                  <a:pt x="3703" y="32"/>
                  <a:pt x="3703" y="32"/>
                  <a:pt x="3703" y="32"/>
                </a:cubicBezTo>
                <a:cubicBezTo>
                  <a:pt x="3691" y="41"/>
                  <a:pt x="3691" y="41"/>
                  <a:pt x="3691" y="41"/>
                </a:cubicBezTo>
                <a:cubicBezTo>
                  <a:pt x="3686" y="45"/>
                  <a:pt x="3686" y="45"/>
                  <a:pt x="3686" y="45"/>
                </a:cubicBezTo>
                <a:cubicBezTo>
                  <a:pt x="3677" y="36"/>
                  <a:pt x="3677" y="36"/>
                  <a:pt x="3677" y="36"/>
                </a:cubicBezTo>
                <a:cubicBezTo>
                  <a:pt x="3668" y="29"/>
                  <a:pt x="3668" y="29"/>
                  <a:pt x="3668" y="29"/>
                </a:cubicBezTo>
                <a:cubicBezTo>
                  <a:pt x="3668" y="29"/>
                  <a:pt x="3668" y="40"/>
                  <a:pt x="3668" y="42"/>
                </a:cubicBezTo>
                <a:cubicBezTo>
                  <a:pt x="3669" y="43"/>
                  <a:pt x="3668" y="50"/>
                  <a:pt x="3668" y="50"/>
                </a:cubicBezTo>
                <a:cubicBezTo>
                  <a:pt x="3668" y="50"/>
                  <a:pt x="3668" y="52"/>
                  <a:pt x="3665" y="52"/>
                </a:cubicBezTo>
                <a:cubicBezTo>
                  <a:pt x="3663" y="52"/>
                  <a:pt x="3657" y="52"/>
                  <a:pt x="3657" y="52"/>
                </a:cubicBezTo>
                <a:cubicBezTo>
                  <a:pt x="3643" y="56"/>
                  <a:pt x="3643" y="56"/>
                  <a:pt x="3643" y="56"/>
                </a:cubicBezTo>
                <a:cubicBezTo>
                  <a:pt x="3635" y="59"/>
                  <a:pt x="3635" y="59"/>
                  <a:pt x="3635" y="59"/>
                </a:cubicBezTo>
                <a:cubicBezTo>
                  <a:pt x="3626" y="56"/>
                  <a:pt x="3626" y="56"/>
                  <a:pt x="3626" y="56"/>
                </a:cubicBezTo>
                <a:cubicBezTo>
                  <a:pt x="3616" y="57"/>
                  <a:pt x="3616" y="57"/>
                  <a:pt x="3616" y="57"/>
                </a:cubicBezTo>
                <a:cubicBezTo>
                  <a:pt x="3610" y="65"/>
                  <a:pt x="3610" y="65"/>
                  <a:pt x="3610" y="65"/>
                </a:cubicBezTo>
                <a:cubicBezTo>
                  <a:pt x="3610" y="65"/>
                  <a:pt x="3604" y="66"/>
                  <a:pt x="3602" y="65"/>
                </a:cubicBezTo>
                <a:cubicBezTo>
                  <a:pt x="3600" y="64"/>
                  <a:pt x="3595" y="61"/>
                  <a:pt x="3595" y="61"/>
                </a:cubicBezTo>
                <a:cubicBezTo>
                  <a:pt x="3591" y="64"/>
                  <a:pt x="3591" y="64"/>
                  <a:pt x="3591" y="64"/>
                </a:cubicBezTo>
                <a:cubicBezTo>
                  <a:pt x="3584" y="70"/>
                  <a:pt x="3584" y="70"/>
                  <a:pt x="3584" y="70"/>
                </a:cubicBezTo>
                <a:cubicBezTo>
                  <a:pt x="3584" y="62"/>
                  <a:pt x="3584" y="62"/>
                  <a:pt x="3584" y="62"/>
                </a:cubicBezTo>
                <a:cubicBezTo>
                  <a:pt x="3578" y="68"/>
                  <a:pt x="3578" y="68"/>
                  <a:pt x="3578" y="68"/>
                </a:cubicBezTo>
                <a:cubicBezTo>
                  <a:pt x="3567" y="71"/>
                  <a:pt x="3567" y="71"/>
                  <a:pt x="3567" y="71"/>
                </a:cubicBezTo>
                <a:cubicBezTo>
                  <a:pt x="3567" y="63"/>
                  <a:pt x="3567" y="63"/>
                  <a:pt x="3567" y="63"/>
                </a:cubicBezTo>
                <a:cubicBezTo>
                  <a:pt x="3556" y="72"/>
                  <a:pt x="3556" y="72"/>
                  <a:pt x="3556" y="72"/>
                </a:cubicBezTo>
                <a:cubicBezTo>
                  <a:pt x="3546" y="83"/>
                  <a:pt x="3546" y="83"/>
                  <a:pt x="3546" y="83"/>
                </a:cubicBezTo>
                <a:cubicBezTo>
                  <a:pt x="3537" y="92"/>
                  <a:pt x="3537" y="92"/>
                  <a:pt x="3537" y="92"/>
                </a:cubicBezTo>
                <a:cubicBezTo>
                  <a:pt x="3529" y="96"/>
                  <a:pt x="3529" y="96"/>
                  <a:pt x="3529" y="96"/>
                </a:cubicBezTo>
                <a:cubicBezTo>
                  <a:pt x="3523" y="95"/>
                  <a:pt x="3523" y="95"/>
                  <a:pt x="3523" y="95"/>
                </a:cubicBezTo>
                <a:cubicBezTo>
                  <a:pt x="3523" y="86"/>
                  <a:pt x="3523" y="86"/>
                  <a:pt x="3523" y="86"/>
                </a:cubicBezTo>
                <a:cubicBezTo>
                  <a:pt x="3518" y="83"/>
                  <a:pt x="3518" y="83"/>
                  <a:pt x="3518" y="83"/>
                </a:cubicBezTo>
                <a:cubicBezTo>
                  <a:pt x="3512" y="78"/>
                  <a:pt x="3512" y="78"/>
                  <a:pt x="3512" y="78"/>
                </a:cubicBezTo>
                <a:cubicBezTo>
                  <a:pt x="3509" y="85"/>
                  <a:pt x="3509" y="85"/>
                  <a:pt x="3509" y="85"/>
                </a:cubicBezTo>
                <a:cubicBezTo>
                  <a:pt x="3499" y="93"/>
                  <a:pt x="3499" y="93"/>
                  <a:pt x="3499" y="93"/>
                </a:cubicBezTo>
                <a:cubicBezTo>
                  <a:pt x="3496" y="85"/>
                  <a:pt x="3496" y="85"/>
                  <a:pt x="3496" y="85"/>
                </a:cubicBezTo>
                <a:cubicBezTo>
                  <a:pt x="3496" y="85"/>
                  <a:pt x="3493" y="94"/>
                  <a:pt x="3490" y="93"/>
                </a:cubicBezTo>
                <a:cubicBezTo>
                  <a:pt x="3487" y="92"/>
                  <a:pt x="3474" y="88"/>
                  <a:pt x="3474" y="88"/>
                </a:cubicBezTo>
                <a:cubicBezTo>
                  <a:pt x="3468" y="90"/>
                  <a:pt x="3468" y="90"/>
                  <a:pt x="3468" y="90"/>
                </a:cubicBezTo>
                <a:cubicBezTo>
                  <a:pt x="3461" y="93"/>
                  <a:pt x="3461" y="93"/>
                  <a:pt x="3461" y="93"/>
                </a:cubicBezTo>
                <a:cubicBezTo>
                  <a:pt x="3451" y="100"/>
                  <a:pt x="3451" y="100"/>
                  <a:pt x="3451" y="100"/>
                </a:cubicBezTo>
                <a:cubicBezTo>
                  <a:pt x="3439" y="98"/>
                  <a:pt x="3439" y="98"/>
                  <a:pt x="3439" y="98"/>
                </a:cubicBezTo>
                <a:cubicBezTo>
                  <a:pt x="3439" y="94"/>
                  <a:pt x="3439" y="94"/>
                  <a:pt x="3439" y="94"/>
                </a:cubicBezTo>
                <a:cubicBezTo>
                  <a:pt x="3436" y="89"/>
                  <a:pt x="3436" y="89"/>
                  <a:pt x="3436" y="89"/>
                </a:cubicBezTo>
                <a:cubicBezTo>
                  <a:pt x="3436" y="101"/>
                  <a:pt x="3436" y="101"/>
                  <a:pt x="3436" y="101"/>
                </a:cubicBezTo>
                <a:cubicBezTo>
                  <a:pt x="3436" y="101"/>
                  <a:pt x="3427" y="103"/>
                  <a:pt x="3425" y="103"/>
                </a:cubicBezTo>
                <a:cubicBezTo>
                  <a:pt x="3423" y="103"/>
                  <a:pt x="3410" y="91"/>
                  <a:pt x="3410" y="91"/>
                </a:cubicBezTo>
                <a:cubicBezTo>
                  <a:pt x="3410" y="88"/>
                  <a:pt x="3410" y="88"/>
                  <a:pt x="3410" y="88"/>
                </a:cubicBezTo>
                <a:cubicBezTo>
                  <a:pt x="3406" y="96"/>
                  <a:pt x="3406" y="96"/>
                  <a:pt x="3406" y="96"/>
                </a:cubicBezTo>
                <a:cubicBezTo>
                  <a:pt x="3406" y="103"/>
                  <a:pt x="3406" y="103"/>
                  <a:pt x="3406" y="103"/>
                </a:cubicBezTo>
                <a:cubicBezTo>
                  <a:pt x="3398" y="107"/>
                  <a:pt x="3398" y="107"/>
                  <a:pt x="3398" y="107"/>
                </a:cubicBezTo>
                <a:cubicBezTo>
                  <a:pt x="3383" y="103"/>
                  <a:pt x="3383" y="103"/>
                  <a:pt x="3383" y="103"/>
                </a:cubicBezTo>
                <a:cubicBezTo>
                  <a:pt x="3376" y="96"/>
                  <a:pt x="3376" y="96"/>
                  <a:pt x="3376" y="96"/>
                </a:cubicBezTo>
                <a:cubicBezTo>
                  <a:pt x="3369" y="100"/>
                  <a:pt x="3369" y="100"/>
                  <a:pt x="3369" y="100"/>
                </a:cubicBezTo>
                <a:cubicBezTo>
                  <a:pt x="3369" y="110"/>
                  <a:pt x="3369" y="110"/>
                  <a:pt x="3369" y="110"/>
                </a:cubicBezTo>
                <a:cubicBezTo>
                  <a:pt x="3353" y="104"/>
                  <a:pt x="3353" y="104"/>
                  <a:pt x="3353" y="104"/>
                </a:cubicBezTo>
                <a:cubicBezTo>
                  <a:pt x="3341" y="104"/>
                  <a:pt x="3341" y="104"/>
                  <a:pt x="3341" y="104"/>
                </a:cubicBezTo>
                <a:cubicBezTo>
                  <a:pt x="3334" y="106"/>
                  <a:pt x="3334" y="106"/>
                  <a:pt x="3334" y="106"/>
                </a:cubicBezTo>
                <a:cubicBezTo>
                  <a:pt x="3324" y="101"/>
                  <a:pt x="3324" y="101"/>
                  <a:pt x="3324" y="101"/>
                </a:cubicBezTo>
                <a:cubicBezTo>
                  <a:pt x="3310" y="99"/>
                  <a:pt x="3310" y="99"/>
                  <a:pt x="3310" y="99"/>
                </a:cubicBezTo>
                <a:cubicBezTo>
                  <a:pt x="3302" y="99"/>
                  <a:pt x="3302" y="99"/>
                  <a:pt x="3302" y="99"/>
                </a:cubicBezTo>
                <a:cubicBezTo>
                  <a:pt x="3293" y="92"/>
                  <a:pt x="3293" y="92"/>
                  <a:pt x="3293" y="92"/>
                </a:cubicBezTo>
                <a:cubicBezTo>
                  <a:pt x="3286" y="85"/>
                  <a:pt x="3286" y="85"/>
                  <a:pt x="3286" y="85"/>
                </a:cubicBezTo>
                <a:cubicBezTo>
                  <a:pt x="3280" y="101"/>
                  <a:pt x="3280" y="101"/>
                  <a:pt x="3280" y="101"/>
                </a:cubicBezTo>
                <a:cubicBezTo>
                  <a:pt x="3261" y="99"/>
                  <a:pt x="3261" y="99"/>
                  <a:pt x="3261" y="99"/>
                </a:cubicBezTo>
                <a:cubicBezTo>
                  <a:pt x="3254" y="93"/>
                  <a:pt x="3254" y="93"/>
                  <a:pt x="3254" y="93"/>
                </a:cubicBezTo>
                <a:cubicBezTo>
                  <a:pt x="3235" y="90"/>
                  <a:pt x="3235" y="90"/>
                  <a:pt x="3235" y="90"/>
                </a:cubicBezTo>
                <a:cubicBezTo>
                  <a:pt x="3235" y="90"/>
                  <a:pt x="3237" y="84"/>
                  <a:pt x="3235" y="82"/>
                </a:cubicBezTo>
                <a:cubicBezTo>
                  <a:pt x="3232" y="79"/>
                  <a:pt x="3225" y="71"/>
                  <a:pt x="3225" y="71"/>
                </a:cubicBezTo>
                <a:cubicBezTo>
                  <a:pt x="3218" y="61"/>
                  <a:pt x="3218" y="61"/>
                  <a:pt x="3218" y="61"/>
                </a:cubicBezTo>
                <a:cubicBezTo>
                  <a:pt x="3204" y="67"/>
                  <a:pt x="3204" y="67"/>
                  <a:pt x="3204" y="67"/>
                </a:cubicBezTo>
                <a:cubicBezTo>
                  <a:pt x="3195" y="65"/>
                  <a:pt x="3195" y="65"/>
                  <a:pt x="3195" y="65"/>
                </a:cubicBezTo>
                <a:cubicBezTo>
                  <a:pt x="3184" y="62"/>
                  <a:pt x="3184" y="62"/>
                  <a:pt x="3184" y="62"/>
                </a:cubicBezTo>
                <a:cubicBezTo>
                  <a:pt x="3184" y="49"/>
                  <a:pt x="3184" y="49"/>
                  <a:pt x="3184" y="49"/>
                </a:cubicBezTo>
                <a:cubicBezTo>
                  <a:pt x="3180" y="35"/>
                  <a:pt x="3180" y="35"/>
                  <a:pt x="3180" y="35"/>
                </a:cubicBezTo>
                <a:cubicBezTo>
                  <a:pt x="3175" y="48"/>
                  <a:pt x="3175" y="48"/>
                  <a:pt x="3175" y="48"/>
                </a:cubicBezTo>
                <a:cubicBezTo>
                  <a:pt x="3171" y="60"/>
                  <a:pt x="3171" y="60"/>
                  <a:pt x="3171" y="60"/>
                </a:cubicBezTo>
                <a:cubicBezTo>
                  <a:pt x="3162" y="67"/>
                  <a:pt x="3162" y="67"/>
                  <a:pt x="3162" y="67"/>
                </a:cubicBezTo>
                <a:cubicBezTo>
                  <a:pt x="3155" y="62"/>
                  <a:pt x="3155" y="62"/>
                  <a:pt x="3155" y="62"/>
                </a:cubicBezTo>
                <a:cubicBezTo>
                  <a:pt x="3155" y="56"/>
                  <a:pt x="3155" y="56"/>
                  <a:pt x="3155" y="56"/>
                </a:cubicBezTo>
                <a:cubicBezTo>
                  <a:pt x="3145" y="52"/>
                  <a:pt x="3145" y="52"/>
                  <a:pt x="3145" y="52"/>
                </a:cubicBezTo>
                <a:cubicBezTo>
                  <a:pt x="3137" y="46"/>
                  <a:pt x="3137" y="46"/>
                  <a:pt x="3137" y="46"/>
                </a:cubicBezTo>
                <a:cubicBezTo>
                  <a:pt x="3132" y="57"/>
                  <a:pt x="3132" y="57"/>
                  <a:pt x="3132" y="57"/>
                </a:cubicBezTo>
                <a:cubicBezTo>
                  <a:pt x="3122" y="63"/>
                  <a:pt x="3122" y="63"/>
                  <a:pt x="3122" y="63"/>
                </a:cubicBezTo>
                <a:cubicBezTo>
                  <a:pt x="3119" y="70"/>
                  <a:pt x="3119" y="70"/>
                  <a:pt x="3119" y="70"/>
                </a:cubicBezTo>
                <a:cubicBezTo>
                  <a:pt x="3111" y="65"/>
                  <a:pt x="3111" y="65"/>
                  <a:pt x="3111" y="65"/>
                </a:cubicBezTo>
                <a:cubicBezTo>
                  <a:pt x="3102" y="71"/>
                  <a:pt x="3102" y="71"/>
                  <a:pt x="3102" y="71"/>
                </a:cubicBezTo>
                <a:cubicBezTo>
                  <a:pt x="3099" y="73"/>
                  <a:pt x="3099" y="73"/>
                  <a:pt x="3099" y="73"/>
                </a:cubicBezTo>
                <a:cubicBezTo>
                  <a:pt x="3092" y="72"/>
                  <a:pt x="3092" y="72"/>
                  <a:pt x="3092" y="72"/>
                </a:cubicBezTo>
                <a:cubicBezTo>
                  <a:pt x="3088" y="64"/>
                  <a:pt x="3088" y="64"/>
                  <a:pt x="3088" y="64"/>
                </a:cubicBezTo>
                <a:cubicBezTo>
                  <a:pt x="3088" y="57"/>
                  <a:pt x="3088" y="57"/>
                  <a:pt x="3088" y="57"/>
                </a:cubicBezTo>
                <a:cubicBezTo>
                  <a:pt x="3084" y="66"/>
                  <a:pt x="3084" y="66"/>
                  <a:pt x="3084" y="66"/>
                </a:cubicBezTo>
                <a:cubicBezTo>
                  <a:pt x="3079" y="65"/>
                  <a:pt x="3079" y="65"/>
                  <a:pt x="3079" y="65"/>
                </a:cubicBezTo>
                <a:cubicBezTo>
                  <a:pt x="3079" y="52"/>
                  <a:pt x="3079" y="52"/>
                  <a:pt x="3079" y="52"/>
                </a:cubicBezTo>
                <a:cubicBezTo>
                  <a:pt x="3079" y="48"/>
                  <a:pt x="3079" y="48"/>
                  <a:pt x="3079" y="48"/>
                </a:cubicBezTo>
                <a:cubicBezTo>
                  <a:pt x="3069" y="56"/>
                  <a:pt x="3069" y="56"/>
                  <a:pt x="3069" y="56"/>
                </a:cubicBezTo>
                <a:cubicBezTo>
                  <a:pt x="3064" y="62"/>
                  <a:pt x="3064" y="62"/>
                  <a:pt x="3064" y="62"/>
                </a:cubicBezTo>
                <a:cubicBezTo>
                  <a:pt x="3059" y="58"/>
                  <a:pt x="3059" y="58"/>
                  <a:pt x="3059" y="58"/>
                </a:cubicBezTo>
                <a:cubicBezTo>
                  <a:pt x="3059" y="48"/>
                  <a:pt x="3059" y="48"/>
                  <a:pt x="3059" y="48"/>
                </a:cubicBezTo>
                <a:cubicBezTo>
                  <a:pt x="3059" y="42"/>
                  <a:pt x="3059" y="42"/>
                  <a:pt x="3059" y="42"/>
                </a:cubicBezTo>
                <a:cubicBezTo>
                  <a:pt x="3049" y="45"/>
                  <a:pt x="3049" y="45"/>
                  <a:pt x="3049" y="45"/>
                </a:cubicBezTo>
                <a:cubicBezTo>
                  <a:pt x="3039" y="45"/>
                  <a:pt x="3039" y="45"/>
                  <a:pt x="3039" y="45"/>
                </a:cubicBezTo>
                <a:cubicBezTo>
                  <a:pt x="3030" y="42"/>
                  <a:pt x="3030" y="42"/>
                  <a:pt x="3030" y="42"/>
                </a:cubicBezTo>
                <a:cubicBezTo>
                  <a:pt x="3014" y="53"/>
                  <a:pt x="3014" y="53"/>
                  <a:pt x="3014" y="53"/>
                </a:cubicBezTo>
                <a:cubicBezTo>
                  <a:pt x="3007" y="59"/>
                  <a:pt x="3007" y="59"/>
                  <a:pt x="3007" y="59"/>
                </a:cubicBezTo>
                <a:cubicBezTo>
                  <a:pt x="2995" y="62"/>
                  <a:pt x="2995" y="62"/>
                  <a:pt x="2995" y="62"/>
                </a:cubicBezTo>
                <a:cubicBezTo>
                  <a:pt x="2984" y="58"/>
                  <a:pt x="2984" y="58"/>
                  <a:pt x="2984" y="58"/>
                </a:cubicBezTo>
                <a:cubicBezTo>
                  <a:pt x="2984" y="51"/>
                  <a:pt x="2984" y="51"/>
                  <a:pt x="2984" y="51"/>
                </a:cubicBezTo>
                <a:cubicBezTo>
                  <a:pt x="2978" y="45"/>
                  <a:pt x="2978" y="45"/>
                  <a:pt x="2978" y="45"/>
                </a:cubicBezTo>
                <a:cubicBezTo>
                  <a:pt x="2966" y="39"/>
                  <a:pt x="2966" y="39"/>
                  <a:pt x="2966" y="39"/>
                </a:cubicBezTo>
                <a:cubicBezTo>
                  <a:pt x="2948" y="32"/>
                  <a:pt x="2948" y="32"/>
                  <a:pt x="2948" y="32"/>
                </a:cubicBezTo>
                <a:cubicBezTo>
                  <a:pt x="2936" y="33"/>
                  <a:pt x="2936" y="33"/>
                  <a:pt x="2936" y="33"/>
                </a:cubicBezTo>
                <a:cubicBezTo>
                  <a:pt x="2925" y="28"/>
                  <a:pt x="2925" y="28"/>
                  <a:pt x="2925" y="28"/>
                </a:cubicBezTo>
                <a:cubicBezTo>
                  <a:pt x="2923" y="40"/>
                  <a:pt x="2923" y="40"/>
                  <a:pt x="2923" y="40"/>
                </a:cubicBezTo>
                <a:cubicBezTo>
                  <a:pt x="2910" y="45"/>
                  <a:pt x="2910" y="45"/>
                  <a:pt x="2910" y="45"/>
                </a:cubicBezTo>
                <a:cubicBezTo>
                  <a:pt x="2897" y="55"/>
                  <a:pt x="2897" y="55"/>
                  <a:pt x="2897" y="55"/>
                </a:cubicBezTo>
                <a:cubicBezTo>
                  <a:pt x="2889" y="63"/>
                  <a:pt x="2889" y="63"/>
                  <a:pt x="2889" y="63"/>
                </a:cubicBezTo>
                <a:cubicBezTo>
                  <a:pt x="2894" y="38"/>
                  <a:pt x="2894" y="38"/>
                  <a:pt x="2894" y="38"/>
                </a:cubicBezTo>
                <a:cubicBezTo>
                  <a:pt x="2886" y="47"/>
                  <a:pt x="2886" y="47"/>
                  <a:pt x="2886" y="47"/>
                </a:cubicBezTo>
                <a:cubicBezTo>
                  <a:pt x="2881" y="42"/>
                  <a:pt x="2881" y="42"/>
                  <a:pt x="2881" y="42"/>
                </a:cubicBezTo>
                <a:cubicBezTo>
                  <a:pt x="2874" y="46"/>
                  <a:pt x="2874" y="46"/>
                  <a:pt x="2874" y="46"/>
                </a:cubicBezTo>
                <a:cubicBezTo>
                  <a:pt x="2869" y="50"/>
                  <a:pt x="2869" y="50"/>
                  <a:pt x="2869" y="50"/>
                </a:cubicBezTo>
                <a:cubicBezTo>
                  <a:pt x="2869" y="50"/>
                  <a:pt x="2870" y="33"/>
                  <a:pt x="2869" y="32"/>
                </a:cubicBezTo>
                <a:cubicBezTo>
                  <a:pt x="2868" y="30"/>
                  <a:pt x="2863" y="50"/>
                  <a:pt x="2863" y="50"/>
                </a:cubicBezTo>
                <a:cubicBezTo>
                  <a:pt x="2863" y="43"/>
                  <a:pt x="2863" y="43"/>
                  <a:pt x="2863" y="43"/>
                </a:cubicBezTo>
                <a:cubicBezTo>
                  <a:pt x="2856" y="50"/>
                  <a:pt x="2856" y="50"/>
                  <a:pt x="2856" y="50"/>
                </a:cubicBezTo>
                <a:cubicBezTo>
                  <a:pt x="2845" y="58"/>
                  <a:pt x="2845" y="58"/>
                  <a:pt x="2845" y="58"/>
                </a:cubicBezTo>
                <a:cubicBezTo>
                  <a:pt x="2845" y="58"/>
                  <a:pt x="2839" y="54"/>
                  <a:pt x="2838" y="52"/>
                </a:cubicBezTo>
                <a:cubicBezTo>
                  <a:pt x="2838" y="51"/>
                  <a:pt x="2836" y="44"/>
                  <a:pt x="2835" y="42"/>
                </a:cubicBezTo>
                <a:cubicBezTo>
                  <a:pt x="2835" y="41"/>
                  <a:pt x="2831" y="33"/>
                  <a:pt x="2831" y="33"/>
                </a:cubicBezTo>
                <a:cubicBezTo>
                  <a:pt x="2822" y="36"/>
                  <a:pt x="2822" y="36"/>
                  <a:pt x="2822" y="36"/>
                </a:cubicBezTo>
                <a:cubicBezTo>
                  <a:pt x="2822" y="36"/>
                  <a:pt x="2817" y="35"/>
                  <a:pt x="2817" y="34"/>
                </a:cubicBezTo>
                <a:cubicBezTo>
                  <a:pt x="2817" y="32"/>
                  <a:pt x="2813" y="30"/>
                  <a:pt x="2813" y="30"/>
                </a:cubicBezTo>
                <a:cubicBezTo>
                  <a:pt x="2809" y="38"/>
                  <a:pt x="2809" y="38"/>
                  <a:pt x="2809" y="38"/>
                </a:cubicBezTo>
                <a:cubicBezTo>
                  <a:pt x="2805" y="46"/>
                  <a:pt x="2805" y="46"/>
                  <a:pt x="2805" y="46"/>
                </a:cubicBezTo>
                <a:cubicBezTo>
                  <a:pt x="2811" y="59"/>
                  <a:pt x="2811" y="59"/>
                  <a:pt x="2811" y="59"/>
                </a:cubicBezTo>
                <a:cubicBezTo>
                  <a:pt x="2798" y="47"/>
                  <a:pt x="2798" y="47"/>
                  <a:pt x="2798" y="47"/>
                </a:cubicBezTo>
                <a:cubicBezTo>
                  <a:pt x="2791" y="47"/>
                  <a:pt x="2791" y="47"/>
                  <a:pt x="2791" y="47"/>
                </a:cubicBezTo>
                <a:cubicBezTo>
                  <a:pt x="2791" y="47"/>
                  <a:pt x="2783" y="42"/>
                  <a:pt x="2781" y="41"/>
                </a:cubicBezTo>
                <a:cubicBezTo>
                  <a:pt x="2779" y="39"/>
                  <a:pt x="2777" y="34"/>
                  <a:pt x="2777" y="34"/>
                </a:cubicBezTo>
                <a:cubicBezTo>
                  <a:pt x="2770" y="32"/>
                  <a:pt x="2770" y="32"/>
                  <a:pt x="2770" y="32"/>
                </a:cubicBezTo>
                <a:cubicBezTo>
                  <a:pt x="2764" y="38"/>
                  <a:pt x="2764" y="38"/>
                  <a:pt x="2764" y="38"/>
                </a:cubicBezTo>
                <a:cubicBezTo>
                  <a:pt x="2764" y="38"/>
                  <a:pt x="2755" y="35"/>
                  <a:pt x="2755" y="39"/>
                </a:cubicBezTo>
                <a:cubicBezTo>
                  <a:pt x="2755" y="42"/>
                  <a:pt x="2755" y="51"/>
                  <a:pt x="2755" y="51"/>
                </a:cubicBezTo>
                <a:cubicBezTo>
                  <a:pt x="2741" y="58"/>
                  <a:pt x="2741" y="58"/>
                  <a:pt x="2741" y="58"/>
                </a:cubicBezTo>
                <a:cubicBezTo>
                  <a:pt x="2741" y="44"/>
                  <a:pt x="2741" y="44"/>
                  <a:pt x="2741" y="44"/>
                </a:cubicBezTo>
                <a:cubicBezTo>
                  <a:pt x="2732" y="41"/>
                  <a:pt x="2732" y="41"/>
                  <a:pt x="2732" y="41"/>
                </a:cubicBezTo>
                <a:cubicBezTo>
                  <a:pt x="2725" y="44"/>
                  <a:pt x="2725" y="44"/>
                  <a:pt x="2725" y="44"/>
                </a:cubicBezTo>
                <a:cubicBezTo>
                  <a:pt x="2712" y="53"/>
                  <a:pt x="2712" y="53"/>
                  <a:pt x="2712" y="53"/>
                </a:cubicBezTo>
                <a:cubicBezTo>
                  <a:pt x="2704" y="42"/>
                  <a:pt x="2704" y="42"/>
                  <a:pt x="2704" y="42"/>
                </a:cubicBezTo>
                <a:cubicBezTo>
                  <a:pt x="2692" y="55"/>
                  <a:pt x="2692" y="55"/>
                  <a:pt x="2692" y="55"/>
                </a:cubicBezTo>
                <a:cubicBezTo>
                  <a:pt x="2685" y="52"/>
                  <a:pt x="2685" y="52"/>
                  <a:pt x="2685" y="52"/>
                </a:cubicBezTo>
                <a:cubicBezTo>
                  <a:pt x="2678" y="37"/>
                  <a:pt x="2678" y="37"/>
                  <a:pt x="2678" y="37"/>
                </a:cubicBezTo>
                <a:cubicBezTo>
                  <a:pt x="2674" y="42"/>
                  <a:pt x="2674" y="42"/>
                  <a:pt x="2674" y="42"/>
                </a:cubicBezTo>
                <a:cubicBezTo>
                  <a:pt x="2668" y="49"/>
                  <a:pt x="2668" y="49"/>
                  <a:pt x="2668" y="49"/>
                </a:cubicBezTo>
                <a:cubicBezTo>
                  <a:pt x="2659" y="52"/>
                  <a:pt x="2659" y="52"/>
                  <a:pt x="2659" y="52"/>
                </a:cubicBezTo>
                <a:cubicBezTo>
                  <a:pt x="2650" y="47"/>
                  <a:pt x="2650" y="47"/>
                  <a:pt x="2650" y="47"/>
                </a:cubicBezTo>
                <a:cubicBezTo>
                  <a:pt x="2643" y="28"/>
                  <a:pt x="2643" y="28"/>
                  <a:pt x="2643" y="28"/>
                </a:cubicBezTo>
                <a:cubicBezTo>
                  <a:pt x="2640" y="16"/>
                  <a:pt x="2640" y="16"/>
                  <a:pt x="2640" y="16"/>
                </a:cubicBezTo>
                <a:cubicBezTo>
                  <a:pt x="2630" y="26"/>
                  <a:pt x="2630" y="26"/>
                  <a:pt x="2630" y="26"/>
                </a:cubicBezTo>
                <a:cubicBezTo>
                  <a:pt x="2603" y="29"/>
                  <a:pt x="2603" y="29"/>
                  <a:pt x="2603" y="29"/>
                </a:cubicBezTo>
                <a:cubicBezTo>
                  <a:pt x="2592" y="33"/>
                  <a:pt x="2592" y="33"/>
                  <a:pt x="2592" y="33"/>
                </a:cubicBezTo>
                <a:cubicBezTo>
                  <a:pt x="2592" y="33"/>
                  <a:pt x="2579" y="30"/>
                  <a:pt x="2576" y="29"/>
                </a:cubicBezTo>
                <a:cubicBezTo>
                  <a:pt x="2573" y="28"/>
                  <a:pt x="2563" y="26"/>
                  <a:pt x="2563" y="26"/>
                </a:cubicBezTo>
                <a:cubicBezTo>
                  <a:pt x="2563" y="26"/>
                  <a:pt x="2566" y="16"/>
                  <a:pt x="2567" y="15"/>
                </a:cubicBezTo>
                <a:cubicBezTo>
                  <a:pt x="2569" y="13"/>
                  <a:pt x="2572" y="9"/>
                  <a:pt x="2568" y="9"/>
                </a:cubicBezTo>
                <a:cubicBezTo>
                  <a:pt x="2565" y="9"/>
                  <a:pt x="2558" y="19"/>
                  <a:pt x="2556" y="21"/>
                </a:cubicBezTo>
                <a:cubicBezTo>
                  <a:pt x="2555" y="23"/>
                  <a:pt x="2553" y="25"/>
                  <a:pt x="2553" y="25"/>
                </a:cubicBezTo>
                <a:cubicBezTo>
                  <a:pt x="2545" y="24"/>
                  <a:pt x="2545" y="24"/>
                  <a:pt x="2545" y="24"/>
                </a:cubicBezTo>
                <a:cubicBezTo>
                  <a:pt x="2517" y="21"/>
                  <a:pt x="2517" y="21"/>
                  <a:pt x="2517" y="21"/>
                </a:cubicBezTo>
                <a:cubicBezTo>
                  <a:pt x="2510" y="16"/>
                  <a:pt x="2510" y="16"/>
                  <a:pt x="2510" y="16"/>
                </a:cubicBezTo>
                <a:cubicBezTo>
                  <a:pt x="2494" y="5"/>
                  <a:pt x="2494" y="5"/>
                  <a:pt x="2494" y="5"/>
                </a:cubicBezTo>
                <a:cubicBezTo>
                  <a:pt x="2491" y="0"/>
                  <a:pt x="2491" y="0"/>
                  <a:pt x="2491" y="0"/>
                </a:cubicBezTo>
                <a:cubicBezTo>
                  <a:pt x="2479" y="3"/>
                  <a:pt x="2479" y="3"/>
                  <a:pt x="2479" y="3"/>
                </a:cubicBezTo>
                <a:cubicBezTo>
                  <a:pt x="2471" y="10"/>
                  <a:pt x="2471" y="10"/>
                  <a:pt x="2471" y="10"/>
                </a:cubicBezTo>
                <a:cubicBezTo>
                  <a:pt x="2464" y="14"/>
                  <a:pt x="2464" y="14"/>
                  <a:pt x="2464" y="14"/>
                </a:cubicBezTo>
                <a:cubicBezTo>
                  <a:pt x="2464" y="0"/>
                  <a:pt x="2464" y="0"/>
                  <a:pt x="2464" y="0"/>
                </a:cubicBezTo>
                <a:cubicBezTo>
                  <a:pt x="2456" y="10"/>
                  <a:pt x="2456" y="10"/>
                  <a:pt x="2456" y="10"/>
                </a:cubicBezTo>
                <a:cubicBezTo>
                  <a:pt x="2451" y="7"/>
                  <a:pt x="2451" y="7"/>
                  <a:pt x="2451" y="7"/>
                </a:cubicBezTo>
                <a:cubicBezTo>
                  <a:pt x="2443" y="12"/>
                  <a:pt x="2443" y="12"/>
                  <a:pt x="2443" y="12"/>
                </a:cubicBezTo>
                <a:cubicBezTo>
                  <a:pt x="2433" y="16"/>
                  <a:pt x="2433" y="16"/>
                  <a:pt x="2433" y="16"/>
                </a:cubicBezTo>
                <a:cubicBezTo>
                  <a:pt x="2433" y="4"/>
                  <a:pt x="2433" y="4"/>
                  <a:pt x="2433" y="4"/>
                </a:cubicBezTo>
                <a:cubicBezTo>
                  <a:pt x="2424" y="19"/>
                  <a:pt x="2424" y="19"/>
                  <a:pt x="2424" y="19"/>
                </a:cubicBezTo>
                <a:cubicBezTo>
                  <a:pt x="2413" y="7"/>
                  <a:pt x="2413" y="7"/>
                  <a:pt x="2413" y="7"/>
                </a:cubicBezTo>
                <a:cubicBezTo>
                  <a:pt x="2406" y="25"/>
                  <a:pt x="2406" y="25"/>
                  <a:pt x="2406" y="25"/>
                </a:cubicBezTo>
                <a:cubicBezTo>
                  <a:pt x="2398" y="30"/>
                  <a:pt x="2398" y="30"/>
                  <a:pt x="2398" y="30"/>
                </a:cubicBezTo>
                <a:cubicBezTo>
                  <a:pt x="2385" y="28"/>
                  <a:pt x="2385" y="28"/>
                  <a:pt x="2385" y="28"/>
                </a:cubicBezTo>
                <a:cubicBezTo>
                  <a:pt x="2381" y="24"/>
                  <a:pt x="2381" y="24"/>
                  <a:pt x="2381" y="24"/>
                </a:cubicBezTo>
                <a:cubicBezTo>
                  <a:pt x="2376" y="31"/>
                  <a:pt x="2376" y="31"/>
                  <a:pt x="2376" y="31"/>
                </a:cubicBezTo>
                <a:cubicBezTo>
                  <a:pt x="2369" y="30"/>
                  <a:pt x="2369" y="30"/>
                  <a:pt x="2369" y="30"/>
                </a:cubicBezTo>
                <a:cubicBezTo>
                  <a:pt x="2371" y="21"/>
                  <a:pt x="2371" y="21"/>
                  <a:pt x="2371" y="21"/>
                </a:cubicBezTo>
                <a:cubicBezTo>
                  <a:pt x="2361" y="31"/>
                  <a:pt x="2361" y="31"/>
                  <a:pt x="2361" y="31"/>
                </a:cubicBezTo>
                <a:cubicBezTo>
                  <a:pt x="2356" y="36"/>
                  <a:pt x="2356" y="36"/>
                  <a:pt x="2356" y="36"/>
                </a:cubicBezTo>
                <a:cubicBezTo>
                  <a:pt x="2345" y="29"/>
                  <a:pt x="2345" y="29"/>
                  <a:pt x="2345" y="29"/>
                </a:cubicBezTo>
                <a:cubicBezTo>
                  <a:pt x="2349" y="16"/>
                  <a:pt x="2349" y="16"/>
                  <a:pt x="2349" y="16"/>
                </a:cubicBezTo>
                <a:cubicBezTo>
                  <a:pt x="2347" y="6"/>
                  <a:pt x="2347" y="6"/>
                  <a:pt x="2347" y="6"/>
                </a:cubicBezTo>
                <a:cubicBezTo>
                  <a:pt x="2347" y="6"/>
                  <a:pt x="2335" y="7"/>
                  <a:pt x="2335" y="9"/>
                </a:cubicBezTo>
                <a:cubicBezTo>
                  <a:pt x="2335" y="10"/>
                  <a:pt x="2325" y="22"/>
                  <a:pt x="2325" y="22"/>
                </a:cubicBezTo>
                <a:cubicBezTo>
                  <a:pt x="2323" y="29"/>
                  <a:pt x="2323" y="29"/>
                  <a:pt x="2323" y="29"/>
                </a:cubicBezTo>
                <a:cubicBezTo>
                  <a:pt x="2319" y="24"/>
                  <a:pt x="2319" y="24"/>
                  <a:pt x="2319" y="24"/>
                </a:cubicBezTo>
                <a:cubicBezTo>
                  <a:pt x="2319" y="15"/>
                  <a:pt x="2319" y="15"/>
                  <a:pt x="2319" y="15"/>
                </a:cubicBezTo>
                <a:cubicBezTo>
                  <a:pt x="2319" y="15"/>
                  <a:pt x="2313" y="12"/>
                  <a:pt x="2313" y="14"/>
                </a:cubicBezTo>
                <a:cubicBezTo>
                  <a:pt x="2313" y="16"/>
                  <a:pt x="2309" y="29"/>
                  <a:pt x="2308" y="23"/>
                </a:cubicBezTo>
                <a:cubicBezTo>
                  <a:pt x="2308" y="16"/>
                  <a:pt x="2308" y="11"/>
                  <a:pt x="2308" y="11"/>
                </a:cubicBezTo>
                <a:cubicBezTo>
                  <a:pt x="2301" y="6"/>
                  <a:pt x="2301" y="6"/>
                  <a:pt x="2301" y="6"/>
                </a:cubicBezTo>
                <a:cubicBezTo>
                  <a:pt x="2301" y="21"/>
                  <a:pt x="2301" y="21"/>
                  <a:pt x="2301" y="21"/>
                </a:cubicBezTo>
                <a:cubicBezTo>
                  <a:pt x="2292" y="30"/>
                  <a:pt x="2292" y="30"/>
                  <a:pt x="2292" y="30"/>
                </a:cubicBezTo>
                <a:cubicBezTo>
                  <a:pt x="2285" y="21"/>
                  <a:pt x="2285" y="21"/>
                  <a:pt x="2285" y="21"/>
                </a:cubicBezTo>
                <a:cubicBezTo>
                  <a:pt x="2278" y="19"/>
                  <a:pt x="2278" y="19"/>
                  <a:pt x="2278" y="19"/>
                </a:cubicBezTo>
                <a:cubicBezTo>
                  <a:pt x="2266" y="13"/>
                  <a:pt x="2266" y="13"/>
                  <a:pt x="2266" y="13"/>
                </a:cubicBezTo>
                <a:cubicBezTo>
                  <a:pt x="2266" y="22"/>
                  <a:pt x="2266" y="22"/>
                  <a:pt x="2266" y="22"/>
                </a:cubicBezTo>
                <a:cubicBezTo>
                  <a:pt x="2257" y="25"/>
                  <a:pt x="2257" y="25"/>
                  <a:pt x="2257" y="25"/>
                </a:cubicBezTo>
                <a:cubicBezTo>
                  <a:pt x="2244" y="18"/>
                  <a:pt x="2244" y="18"/>
                  <a:pt x="2244" y="18"/>
                </a:cubicBezTo>
                <a:cubicBezTo>
                  <a:pt x="2239" y="30"/>
                  <a:pt x="2239" y="30"/>
                  <a:pt x="2239" y="30"/>
                </a:cubicBezTo>
                <a:cubicBezTo>
                  <a:pt x="2222" y="36"/>
                  <a:pt x="2222" y="36"/>
                  <a:pt x="2222" y="36"/>
                </a:cubicBezTo>
                <a:cubicBezTo>
                  <a:pt x="2208" y="39"/>
                  <a:pt x="2208" y="39"/>
                  <a:pt x="2208" y="39"/>
                </a:cubicBezTo>
                <a:cubicBezTo>
                  <a:pt x="2196" y="33"/>
                  <a:pt x="2196" y="33"/>
                  <a:pt x="2196" y="33"/>
                </a:cubicBezTo>
                <a:cubicBezTo>
                  <a:pt x="2185" y="36"/>
                  <a:pt x="2185" y="36"/>
                  <a:pt x="2185" y="36"/>
                </a:cubicBezTo>
                <a:cubicBezTo>
                  <a:pt x="2179" y="27"/>
                  <a:pt x="2179" y="27"/>
                  <a:pt x="2179" y="27"/>
                </a:cubicBezTo>
                <a:cubicBezTo>
                  <a:pt x="2169" y="25"/>
                  <a:pt x="2169" y="25"/>
                  <a:pt x="2169" y="25"/>
                </a:cubicBezTo>
                <a:cubicBezTo>
                  <a:pt x="2161" y="22"/>
                  <a:pt x="2161" y="22"/>
                  <a:pt x="2161" y="22"/>
                </a:cubicBezTo>
                <a:cubicBezTo>
                  <a:pt x="2150" y="28"/>
                  <a:pt x="2150" y="28"/>
                  <a:pt x="2150" y="28"/>
                </a:cubicBezTo>
                <a:cubicBezTo>
                  <a:pt x="2141" y="23"/>
                  <a:pt x="2141" y="23"/>
                  <a:pt x="2141" y="23"/>
                </a:cubicBezTo>
                <a:cubicBezTo>
                  <a:pt x="2128" y="16"/>
                  <a:pt x="2128" y="16"/>
                  <a:pt x="2128" y="16"/>
                </a:cubicBezTo>
                <a:cubicBezTo>
                  <a:pt x="2128" y="12"/>
                  <a:pt x="2128" y="12"/>
                  <a:pt x="2128" y="12"/>
                </a:cubicBezTo>
                <a:cubicBezTo>
                  <a:pt x="2119" y="27"/>
                  <a:pt x="2119" y="27"/>
                  <a:pt x="2119" y="27"/>
                </a:cubicBezTo>
                <a:cubicBezTo>
                  <a:pt x="2119" y="3"/>
                  <a:pt x="2119" y="3"/>
                  <a:pt x="2119" y="3"/>
                </a:cubicBezTo>
                <a:cubicBezTo>
                  <a:pt x="2106" y="24"/>
                  <a:pt x="2106" y="24"/>
                  <a:pt x="2106" y="24"/>
                </a:cubicBezTo>
                <a:cubicBezTo>
                  <a:pt x="2096" y="25"/>
                  <a:pt x="2096" y="25"/>
                  <a:pt x="2096" y="25"/>
                </a:cubicBezTo>
                <a:cubicBezTo>
                  <a:pt x="2091" y="23"/>
                  <a:pt x="2091" y="23"/>
                  <a:pt x="2091" y="23"/>
                </a:cubicBezTo>
                <a:cubicBezTo>
                  <a:pt x="2091" y="36"/>
                  <a:pt x="2091" y="36"/>
                  <a:pt x="2091" y="36"/>
                </a:cubicBezTo>
                <a:cubicBezTo>
                  <a:pt x="2076" y="42"/>
                  <a:pt x="2076" y="42"/>
                  <a:pt x="2076" y="42"/>
                </a:cubicBezTo>
                <a:cubicBezTo>
                  <a:pt x="2062" y="33"/>
                  <a:pt x="2062" y="33"/>
                  <a:pt x="2062" y="33"/>
                </a:cubicBezTo>
                <a:cubicBezTo>
                  <a:pt x="2056" y="22"/>
                  <a:pt x="2056" y="22"/>
                  <a:pt x="2056" y="22"/>
                </a:cubicBezTo>
                <a:cubicBezTo>
                  <a:pt x="2047" y="33"/>
                  <a:pt x="2047" y="33"/>
                  <a:pt x="2047" y="33"/>
                </a:cubicBezTo>
                <a:cubicBezTo>
                  <a:pt x="2040" y="18"/>
                  <a:pt x="2040" y="18"/>
                  <a:pt x="2040" y="18"/>
                </a:cubicBezTo>
                <a:cubicBezTo>
                  <a:pt x="2034" y="31"/>
                  <a:pt x="2034" y="31"/>
                  <a:pt x="2034" y="31"/>
                </a:cubicBezTo>
                <a:cubicBezTo>
                  <a:pt x="2026" y="35"/>
                  <a:pt x="2026" y="35"/>
                  <a:pt x="2026" y="35"/>
                </a:cubicBezTo>
                <a:cubicBezTo>
                  <a:pt x="2014" y="28"/>
                  <a:pt x="2014" y="28"/>
                  <a:pt x="2014" y="28"/>
                </a:cubicBezTo>
                <a:cubicBezTo>
                  <a:pt x="2009" y="34"/>
                  <a:pt x="2009" y="34"/>
                  <a:pt x="2009" y="34"/>
                </a:cubicBezTo>
                <a:cubicBezTo>
                  <a:pt x="2003" y="37"/>
                  <a:pt x="2003" y="37"/>
                  <a:pt x="2003" y="37"/>
                </a:cubicBezTo>
                <a:cubicBezTo>
                  <a:pt x="1995" y="40"/>
                  <a:pt x="1995" y="40"/>
                  <a:pt x="1995" y="40"/>
                </a:cubicBezTo>
                <a:cubicBezTo>
                  <a:pt x="1984" y="33"/>
                  <a:pt x="1984" y="33"/>
                  <a:pt x="1984" y="33"/>
                </a:cubicBezTo>
                <a:cubicBezTo>
                  <a:pt x="1984" y="23"/>
                  <a:pt x="1984" y="23"/>
                  <a:pt x="1984" y="23"/>
                </a:cubicBezTo>
                <a:cubicBezTo>
                  <a:pt x="1972" y="37"/>
                  <a:pt x="1972" y="37"/>
                  <a:pt x="1972" y="37"/>
                </a:cubicBezTo>
                <a:cubicBezTo>
                  <a:pt x="1961" y="43"/>
                  <a:pt x="1961" y="43"/>
                  <a:pt x="1961" y="43"/>
                </a:cubicBezTo>
                <a:cubicBezTo>
                  <a:pt x="1961" y="30"/>
                  <a:pt x="1961" y="30"/>
                  <a:pt x="1961" y="30"/>
                </a:cubicBezTo>
                <a:cubicBezTo>
                  <a:pt x="1949" y="42"/>
                  <a:pt x="1949" y="42"/>
                  <a:pt x="1949" y="42"/>
                </a:cubicBezTo>
                <a:cubicBezTo>
                  <a:pt x="1932" y="48"/>
                  <a:pt x="1932" y="48"/>
                  <a:pt x="1932" y="48"/>
                </a:cubicBezTo>
                <a:cubicBezTo>
                  <a:pt x="1920" y="48"/>
                  <a:pt x="1920" y="48"/>
                  <a:pt x="1920" y="48"/>
                </a:cubicBezTo>
                <a:cubicBezTo>
                  <a:pt x="1920" y="39"/>
                  <a:pt x="1920" y="39"/>
                  <a:pt x="1920" y="39"/>
                </a:cubicBezTo>
                <a:cubicBezTo>
                  <a:pt x="1909" y="54"/>
                  <a:pt x="1909" y="54"/>
                  <a:pt x="1909" y="54"/>
                </a:cubicBezTo>
                <a:cubicBezTo>
                  <a:pt x="1890" y="56"/>
                  <a:pt x="1890" y="56"/>
                  <a:pt x="1890" y="56"/>
                </a:cubicBezTo>
                <a:cubicBezTo>
                  <a:pt x="1875" y="45"/>
                  <a:pt x="1875" y="45"/>
                  <a:pt x="1875" y="45"/>
                </a:cubicBezTo>
                <a:cubicBezTo>
                  <a:pt x="1879" y="35"/>
                  <a:pt x="1879" y="35"/>
                  <a:pt x="1879" y="35"/>
                </a:cubicBezTo>
                <a:cubicBezTo>
                  <a:pt x="1862" y="51"/>
                  <a:pt x="1862" y="51"/>
                  <a:pt x="1862" y="51"/>
                </a:cubicBezTo>
                <a:cubicBezTo>
                  <a:pt x="1842" y="53"/>
                  <a:pt x="1842" y="53"/>
                  <a:pt x="1842" y="53"/>
                </a:cubicBezTo>
                <a:cubicBezTo>
                  <a:pt x="1829" y="45"/>
                  <a:pt x="1829" y="45"/>
                  <a:pt x="1829" y="45"/>
                </a:cubicBezTo>
                <a:cubicBezTo>
                  <a:pt x="1829" y="36"/>
                  <a:pt x="1829" y="36"/>
                  <a:pt x="1829" y="36"/>
                </a:cubicBezTo>
                <a:cubicBezTo>
                  <a:pt x="1822" y="55"/>
                  <a:pt x="1822" y="55"/>
                  <a:pt x="1822" y="55"/>
                </a:cubicBezTo>
                <a:cubicBezTo>
                  <a:pt x="1811" y="67"/>
                  <a:pt x="1811" y="67"/>
                  <a:pt x="1811" y="67"/>
                </a:cubicBezTo>
                <a:cubicBezTo>
                  <a:pt x="1791" y="68"/>
                  <a:pt x="1791" y="68"/>
                  <a:pt x="1791" y="68"/>
                </a:cubicBezTo>
                <a:cubicBezTo>
                  <a:pt x="1791" y="68"/>
                  <a:pt x="1783" y="65"/>
                  <a:pt x="1782" y="63"/>
                </a:cubicBezTo>
                <a:cubicBezTo>
                  <a:pt x="1781" y="61"/>
                  <a:pt x="1782" y="54"/>
                  <a:pt x="1782" y="54"/>
                </a:cubicBezTo>
                <a:cubicBezTo>
                  <a:pt x="1770" y="63"/>
                  <a:pt x="1770" y="63"/>
                  <a:pt x="1770" y="63"/>
                </a:cubicBezTo>
                <a:cubicBezTo>
                  <a:pt x="1770" y="63"/>
                  <a:pt x="1772" y="68"/>
                  <a:pt x="1764" y="63"/>
                </a:cubicBezTo>
                <a:cubicBezTo>
                  <a:pt x="1756" y="59"/>
                  <a:pt x="1749" y="56"/>
                  <a:pt x="1749" y="56"/>
                </a:cubicBezTo>
                <a:cubicBezTo>
                  <a:pt x="1739" y="59"/>
                  <a:pt x="1739" y="59"/>
                  <a:pt x="1739" y="59"/>
                </a:cubicBezTo>
                <a:cubicBezTo>
                  <a:pt x="1726" y="62"/>
                  <a:pt x="1726" y="62"/>
                  <a:pt x="1726" y="62"/>
                </a:cubicBezTo>
                <a:cubicBezTo>
                  <a:pt x="1698" y="66"/>
                  <a:pt x="1698" y="66"/>
                  <a:pt x="1698" y="66"/>
                </a:cubicBezTo>
                <a:cubicBezTo>
                  <a:pt x="1691" y="75"/>
                  <a:pt x="1691" y="75"/>
                  <a:pt x="1691" y="75"/>
                </a:cubicBezTo>
                <a:cubicBezTo>
                  <a:pt x="1673" y="85"/>
                  <a:pt x="1673" y="85"/>
                  <a:pt x="1673" y="85"/>
                </a:cubicBezTo>
                <a:cubicBezTo>
                  <a:pt x="1673" y="85"/>
                  <a:pt x="1668" y="89"/>
                  <a:pt x="1665" y="89"/>
                </a:cubicBezTo>
                <a:cubicBezTo>
                  <a:pt x="1662" y="93"/>
                  <a:pt x="1662" y="93"/>
                  <a:pt x="1662" y="93"/>
                </a:cubicBezTo>
                <a:cubicBezTo>
                  <a:pt x="1652" y="98"/>
                  <a:pt x="1652" y="98"/>
                  <a:pt x="1652" y="98"/>
                </a:cubicBezTo>
                <a:cubicBezTo>
                  <a:pt x="1652" y="85"/>
                  <a:pt x="1652" y="85"/>
                  <a:pt x="1652" y="85"/>
                </a:cubicBezTo>
                <a:cubicBezTo>
                  <a:pt x="1654" y="75"/>
                  <a:pt x="1654" y="75"/>
                  <a:pt x="1654" y="75"/>
                </a:cubicBezTo>
                <a:cubicBezTo>
                  <a:pt x="1645" y="87"/>
                  <a:pt x="1645" y="87"/>
                  <a:pt x="1645" y="87"/>
                </a:cubicBezTo>
                <a:cubicBezTo>
                  <a:pt x="1641" y="96"/>
                  <a:pt x="1641" y="96"/>
                  <a:pt x="1641" y="96"/>
                </a:cubicBezTo>
                <a:cubicBezTo>
                  <a:pt x="1633" y="100"/>
                  <a:pt x="1633" y="100"/>
                  <a:pt x="1633" y="100"/>
                </a:cubicBezTo>
                <a:cubicBezTo>
                  <a:pt x="1622" y="92"/>
                  <a:pt x="1622" y="92"/>
                  <a:pt x="1622" y="92"/>
                </a:cubicBezTo>
                <a:cubicBezTo>
                  <a:pt x="1628" y="75"/>
                  <a:pt x="1628" y="75"/>
                  <a:pt x="1628" y="75"/>
                </a:cubicBezTo>
                <a:cubicBezTo>
                  <a:pt x="1618" y="86"/>
                  <a:pt x="1618" y="86"/>
                  <a:pt x="1618" y="86"/>
                </a:cubicBezTo>
                <a:cubicBezTo>
                  <a:pt x="1614" y="97"/>
                  <a:pt x="1614" y="97"/>
                  <a:pt x="1614" y="97"/>
                </a:cubicBezTo>
                <a:cubicBezTo>
                  <a:pt x="1602" y="91"/>
                  <a:pt x="1602" y="91"/>
                  <a:pt x="1602" y="91"/>
                </a:cubicBezTo>
                <a:cubicBezTo>
                  <a:pt x="1594" y="78"/>
                  <a:pt x="1594" y="78"/>
                  <a:pt x="1594" y="78"/>
                </a:cubicBezTo>
                <a:cubicBezTo>
                  <a:pt x="1589" y="81"/>
                  <a:pt x="1589" y="81"/>
                  <a:pt x="1589" y="81"/>
                </a:cubicBezTo>
                <a:cubicBezTo>
                  <a:pt x="1581" y="80"/>
                  <a:pt x="1581" y="80"/>
                  <a:pt x="1581" y="80"/>
                </a:cubicBezTo>
                <a:cubicBezTo>
                  <a:pt x="1581" y="70"/>
                  <a:pt x="1581" y="70"/>
                  <a:pt x="1581" y="70"/>
                </a:cubicBezTo>
                <a:cubicBezTo>
                  <a:pt x="1568" y="75"/>
                  <a:pt x="1568" y="75"/>
                  <a:pt x="1568" y="75"/>
                </a:cubicBezTo>
                <a:cubicBezTo>
                  <a:pt x="1568" y="75"/>
                  <a:pt x="1575" y="85"/>
                  <a:pt x="1575" y="87"/>
                </a:cubicBezTo>
                <a:cubicBezTo>
                  <a:pt x="1575" y="88"/>
                  <a:pt x="1573" y="99"/>
                  <a:pt x="1573" y="99"/>
                </a:cubicBezTo>
                <a:cubicBezTo>
                  <a:pt x="1563" y="107"/>
                  <a:pt x="1563" y="107"/>
                  <a:pt x="1563" y="107"/>
                </a:cubicBezTo>
                <a:cubicBezTo>
                  <a:pt x="1557" y="105"/>
                  <a:pt x="1557" y="105"/>
                  <a:pt x="1557" y="105"/>
                </a:cubicBezTo>
                <a:cubicBezTo>
                  <a:pt x="1552" y="97"/>
                  <a:pt x="1552" y="97"/>
                  <a:pt x="1552" y="97"/>
                </a:cubicBezTo>
                <a:cubicBezTo>
                  <a:pt x="1547" y="97"/>
                  <a:pt x="1547" y="97"/>
                  <a:pt x="1547" y="97"/>
                </a:cubicBezTo>
                <a:cubicBezTo>
                  <a:pt x="1544" y="108"/>
                  <a:pt x="1544" y="108"/>
                  <a:pt x="1544" y="108"/>
                </a:cubicBezTo>
                <a:cubicBezTo>
                  <a:pt x="1541" y="110"/>
                  <a:pt x="1541" y="110"/>
                  <a:pt x="1541" y="110"/>
                </a:cubicBezTo>
                <a:cubicBezTo>
                  <a:pt x="1535" y="105"/>
                  <a:pt x="1535" y="105"/>
                  <a:pt x="1535" y="105"/>
                </a:cubicBezTo>
                <a:cubicBezTo>
                  <a:pt x="1526" y="99"/>
                  <a:pt x="1526" y="99"/>
                  <a:pt x="1526" y="99"/>
                </a:cubicBezTo>
                <a:cubicBezTo>
                  <a:pt x="1526" y="93"/>
                  <a:pt x="1526" y="93"/>
                  <a:pt x="1526" y="93"/>
                </a:cubicBezTo>
                <a:cubicBezTo>
                  <a:pt x="1519" y="103"/>
                  <a:pt x="1519" y="103"/>
                  <a:pt x="1519" y="103"/>
                </a:cubicBezTo>
                <a:cubicBezTo>
                  <a:pt x="1511" y="105"/>
                  <a:pt x="1511" y="105"/>
                  <a:pt x="1511" y="105"/>
                </a:cubicBezTo>
                <a:cubicBezTo>
                  <a:pt x="1503" y="113"/>
                  <a:pt x="1503" y="113"/>
                  <a:pt x="1503" y="113"/>
                </a:cubicBezTo>
                <a:cubicBezTo>
                  <a:pt x="1498" y="107"/>
                  <a:pt x="1498" y="107"/>
                  <a:pt x="1498" y="107"/>
                </a:cubicBezTo>
                <a:cubicBezTo>
                  <a:pt x="1492" y="120"/>
                  <a:pt x="1492" y="120"/>
                  <a:pt x="1492" y="120"/>
                </a:cubicBezTo>
                <a:cubicBezTo>
                  <a:pt x="1483" y="121"/>
                  <a:pt x="1483" y="121"/>
                  <a:pt x="1483" y="121"/>
                </a:cubicBezTo>
                <a:cubicBezTo>
                  <a:pt x="1475" y="128"/>
                  <a:pt x="1475" y="128"/>
                  <a:pt x="1475" y="128"/>
                </a:cubicBezTo>
                <a:cubicBezTo>
                  <a:pt x="1465" y="132"/>
                  <a:pt x="1465" y="132"/>
                  <a:pt x="1465" y="132"/>
                </a:cubicBezTo>
                <a:cubicBezTo>
                  <a:pt x="1454" y="135"/>
                  <a:pt x="1454" y="135"/>
                  <a:pt x="1454" y="135"/>
                </a:cubicBezTo>
                <a:cubicBezTo>
                  <a:pt x="1447" y="131"/>
                  <a:pt x="1447" y="131"/>
                  <a:pt x="1447" y="131"/>
                </a:cubicBezTo>
                <a:cubicBezTo>
                  <a:pt x="1447" y="123"/>
                  <a:pt x="1447" y="123"/>
                  <a:pt x="1447" y="123"/>
                </a:cubicBezTo>
                <a:cubicBezTo>
                  <a:pt x="1447" y="115"/>
                  <a:pt x="1447" y="115"/>
                  <a:pt x="1447" y="115"/>
                </a:cubicBezTo>
                <a:cubicBezTo>
                  <a:pt x="1441" y="116"/>
                  <a:pt x="1441" y="116"/>
                  <a:pt x="1441" y="116"/>
                </a:cubicBezTo>
                <a:cubicBezTo>
                  <a:pt x="1437" y="124"/>
                  <a:pt x="1437" y="124"/>
                  <a:pt x="1437" y="124"/>
                </a:cubicBezTo>
                <a:cubicBezTo>
                  <a:pt x="1433" y="128"/>
                  <a:pt x="1433" y="128"/>
                  <a:pt x="1433" y="128"/>
                </a:cubicBezTo>
                <a:cubicBezTo>
                  <a:pt x="1426" y="128"/>
                  <a:pt x="1426" y="128"/>
                  <a:pt x="1426" y="128"/>
                </a:cubicBezTo>
                <a:cubicBezTo>
                  <a:pt x="1422" y="120"/>
                  <a:pt x="1422" y="120"/>
                  <a:pt x="1422" y="120"/>
                </a:cubicBezTo>
                <a:cubicBezTo>
                  <a:pt x="1430" y="110"/>
                  <a:pt x="1430" y="110"/>
                  <a:pt x="1430" y="110"/>
                </a:cubicBezTo>
                <a:cubicBezTo>
                  <a:pt x="1433" y="106"/>
                  <a:pt x="1433" y="106"/>
                  <a:pt x="1433" y="106"/>
                </a:cubicBezTo>
                <a:cubicBezTo>
                  <a:pt x="1422" y="112"/>
                  <a:pt x="1422" y="112"/>
                  <a:pt x="1422" y="112"/>
                </a:cubicBezTo>
                <a:cubicBezTo>
                  <a:pt x="1413" y="123"/>
                  <a:pt x="1413" y="123"/>
                  <a:pt x="1413" y="123"/>
                </a:cubicBezTo>
                <a:cubicBezTo>
                  <a:pt x="1403" y="133"/>
                  <a:pt x="1403" y="133"/>
                  <a:pt x="1403" y="133"/>
                </a:cubicBezTo>
                <a:cubicBezTo>
                  <a:pt x="1398" y="133"/>
                  <a:pt x="1398" y="133"/>
                  <a:pt x="1398" y="133"/>
                </a:cubicBezTo>
                <a:cubicBezTo>
                  <a:pt x="1394" y="132"/>
                  <a:pt x="1394" y="132"/>
                  <a:pt x="1394" y="132"/>
                </a:cubicBezTo>
                <a:cubicBezTo>
                  <a:pt x="1389" y="126"/>
                  <a:pt x="1389" y="126"/>
                  <a:pt x="1389" y="126"/>
                </a:cubicBezTo>
                <a:cubicBezTo>
                  <a:pt x="1380" y="122"/>
                  <a:pt x="1380" y="122"/>
                  <a:pt x="1380" y="122"/>
                </a:cubicBezTo>
                <a:cubicBezTo>
                  <a:pt x="1380" y="132"/>
                  <a:pt x="1380" y="132"/>
                  <a:pt x="1380" y="132"/>
                </a:cubicBezTo>
                <a:cubicBezTo>
                  <a:pt x="1380" y="132"/>
                  <a:pt x="1375" y="122"/>
                  <a:pt x="1374" y="121"/>
                </a:cubicBezTo>
                <a:cubicBezTo>
                  <a:pt x="1373" y="119"/>
                  <a:pt x="1368" y="112"/>
                  <a:pt x="1368" y="112"/>
                </a:cubicBezTo>
                <a:cubicBezTo>
                  <a:pt x="1363" y="111"/>
                  <a:pt x="1363" y="111"/>
                  <a:pt x="1363" y="111"/>
                </a:cubicBezTo>
                <a:cubicBezTo>
                  <a:pt x="1359" y="116"/>
                  <a:pt x="1359" y="116"/>
                  <a:pt x="1359" y="116"/>
                </a:cubicBezTo>
                <a:cubicBezTo>
                  <a:pt x="1359" y="116"/>
                  <a:pt x="1354" y="125"/>
                  <a:pt x="1356" y="126"/>
                </a:cubicBezTo>
                <a:cubicBezTo>
                  <a:pt x="1358" y="127"/>
                  <a:pt x="1361" y="133"/>
                  <a:pt x="1361" y="133"/>
                </a:cubicBezTo>
                <a:cubicBezTo>
                  <a:pt x="1351" y="121"/>
                  <a:pt x="1351" y="121"/>
                  <a:pt x="1351" y="121"/>
                </a:cubicBezTo>
                <a:cubicBezTo>
                  <a:pt x="1347" y="113"/>
                  <a:pt x="1347" y="113"/>
                  <a:pt x="1347" y="113"/>
                </a:cubicBezTo>
                <a:cubicBezTo>
                  <a:pt x="1344" y="123"/>
                  <a:pt x="1344" y="123"/>
                  <a:pt x="1344" y="123"/>
                </a:cubicBezTo>
                <a:cubicBezTo>
                  <a:pt x="1344" y="132"/>
                  <a:pt x="1344" y="132"/>
                  <a:pt x="1344" y="132"/>
                </a:cubicBezTo>
                <a:cubicBezTo>
                  <a:pt x="1344" y="134"/>
                  <a:pt x="1344" y="134"/>
                  <a:pt x="1344" y="134"/>
                </a:cubicBezTo>
                <a:cubicBezTo>
                  <a:pt x="1338" y="124"/>
                  <a:pt x="1338" y="124"/>
                  <a:pt x="1338" y="124"/>
                </a:cubicBezTo>
                <a:cubicBezTo>
                  <a:pt x="1338" y="138"/>
                  <a:pt x="1338" y="138"/>
                  <a:pt x="1338" y="138"/>
                </a:cubicBezTo>
                <a:cubicBezTo>
                  <a:pt x="1327" y="121"/>
                  <a:pt x="1327" y="121"/>
                  <a:pt x="1327" y="121"/>
                </a:cubicBezTo>
                <a:cubicBezTo>
                  <a:pt x="1320" y="117"/>
                  <a:pt x="1320" y="117"/>
                  <a:pt x="1320" y="117"/>
                </a:cubicBezTo>
                <a:cubicBezTo>
                  <a:pt x="1320" y="127"/>
                  <a:pt x="1320" y="127"/>
                  <a:pt x="1320" y="127"/>
                </a:cubicBezTo>
                <a:cubicBezTo>
                  <a:pt x="1318" y="134"/>
                  <a:pt x="1318" y="134"/>
                  <a:pt x="1318" y="134"/>
                </a:cubicBezTo>
                <a:cubicBezTo>
                  <a:pt x="1307" y="139"/>
                  <a:pt x="1307" y="139"/>
                  <a:pt x="1307" y="139"/>
                </a:cubicBezTo>
                <a:cubicBezTo>
                  <a:pt x="1304" y="131"/>
                  <a:pt x="1304" y="131"/>
                  <a:pt x="1304" y="131"/>
                </a:cubicBezTo>
                <a:cubicBezTo>
                  <a:pt x="1298" y="138"/>
                  <a:pt x="1298" y="138"/>
                  <a:pt x="1298" y="138"/>
                </a:cubicBezTo>
                <a:cubicBezTo>
                  <a:pt x="1293" y="136"/>
                  <a:pt x="1293" y="136"/>
                  <a:pt x="1293" y="136"/>
                </a:cubicBezTo>
                <a:cubicBezTo>
                  <a:pt x="1280" y="139"/>
                  <a:pt x="1280" y="139"/>
                  <a:pt x="1280" y="139"/>
                </a:cubicBezTo>
                <a:cubicBezTo>
                  <a:pt x="1274" y="137"/>
                  <a:pt x="1274" y="137"/>
                  <a:pt x="1274" y="137"/>
                </a:cubicBezTo>
                <a:cubicBezTo>
                  <a:pt x="1267" y="128"/>
                  <a:pt x="1267" y="128"/>
                  <a:pt x="1267" y="128"/>
                </a:cubicBezTo>
                <a:cubicBezTo>
                  <a:pt x="1267" y="123"/>
                  <a:pt x="1267" y="123"/>
                  <a:pt x="1267" y="123"/>
                </a:cubicBezTo>
                <a:cubicBezTo>
                  <a:pt x="1257" y="134"/>
                  <a:pt x="1257" y="134"/>
                  <a:pt x="1257" y="134"/>
                </a:cubicBezTo>
                <a:cubicBezTo>
                  <a:pt x="1250" y="130"/>
                  <a:pt x="1250" y="130"/>
                  <a:pt x="1250" y="130"/>
                </a:cubicBezTo>
                <a:cubicBezTo>
                  <a:pt x="1239" y="125"/>
                  <a:pt x="1239" y="125"/>
                  <a:pt x="1239" y="125"/>
                </a:cubicBezTo>
                <a:cubicBezTo>
                  <a:pt x="1236" y="134"/>
                  <a:pt x="1236" y="134"/>
                  <a:pt x="1236" y="134"/>
                </a:cubicBezTo>
                <a:cubicBezTo>
                  <a:pt x="1229" y="139"/>
                  <a:pt x="1229" y="139"/>
                  <a:pt x="1229" y="139"/>
                </a:cubicBezTo>
                <a:cubicBezTo>
                  <a:pt x="1218" y="137"/>
                  <a:pt x="1218" y="137"/>
                  <a:pt x="1218" y="137"/>
                </a:cubicBezTo>
                <a:cubicBezTo>
                  <a:pt x="1207" y="128"/>
                  <a:pt x="1207" y="128"/>
                  <a:pt x="1207" y="128"/>
                </a:cubicBezTo>
                <a:cubicBezTo>
                  <a:pt x="1207" y="138"/>
                  <a:pt x="1207" y="138"/>
                  <a:pt x="1207" y="138"/>
                </a:cubicBezTo>
                <a:cubicBezTo>
                  <a:pt x="1207" y="146"/>
                  <a:pt x="1207" y="146"/>
                  <a:pt x="1207" y="146"/>
                </a:cubicBezTo>
                <a:cubicBezTo>
                  <a:pt x="1193" y="153"/>
                  <a:pt x="1193" y="153"/>
                  <a:pt x="1193" y="153"/>
                </a:cubicBezTo>
                <a:cubicBezTo>
                  <a:pt x="1185" y="147"/>
                  <a:pt x="1185" y="147"/>
                  <a:pt x="1185" y="147"/>
                </a:cubicBezTo>
                <a:cubicBezTo>
                  <a:pt x="1178" y="139"/>
                  <a:pt x="1178" y="139"/>
                  <a:pt x="1178" y="139"/>
                </a:cubicBezTo>
                <a:cubicBezTo>
                  <a:pt x="1178" y="147"/>
                  <a:pt x="1178" y="147"/>
                  <a:pt x="1178" y="147"/>
                </a:cubicBezTo>
                <a:cubicBezTo>
                  <a:pt x="1175" y="155"/>
                  <a:pt x="1175" y="155"/>
                  <a:pt x="1175" y="155"/>
                </a:cubicBezTo>
                <a:cubicBezTo>
                  <a:pt x="1160" y="153"/>
                  <a:pt x="1160" y="153"/>
                  <a:pt x="1160" y="153"/>
                </a:cubicBezTo>
                <a:cubicBezTo>
                  <a:pt x="1155" y="151"/>
                  <a:pt x="1155" y="151"/>
                  <a:pt x="1155" y="151"/>
                </a:cubicBezTo>
                <a:cubicBezTo>
                  <a:pt x="1155" y="138"/>
                  <a:pt x="1155" y="138"/>
                  <a:pt x="1155" y="138"/>
                </a:cubicBezTo>
                <a:cubicBezTo>
                  <a:pt x="1155" y="131"/>
                  <a:pt x="1155" y="131"/>
                  <a:pt x="1155" y="131"/>
                </a:cubicBezTo>
                <a:cubicBezTo>
                  <a:pt x="1147" y="140"/>
                  <a:pt x="1147" y="140"/>
                  <a:pt x="1147" y="140"/>
                </a:cubicBezTo>
                <a:cubicBezTo>
                  <a:pt x="1142" y="140"/>
                  <a:pt x="1142" y="140"/>
                  <a:pt x="1142" y="140"/>
                </a:cubicBezTo>
                <a:cubicBezTo>
                  <a:pt x="1131" y="138"/>
                  <a:pt x="1131" y="138"/>
                  <a:pt x="1131" y="138"/>
                </a:cubicBezTo>
                <a:cubicBezTo>
                  <a:pt x="1121" y="135"/>
                  <a:pt x="1121" y="135"/>
                  <a:pt x="1121" y="135"/>
                </a:cubicBezTo>
                <a:cubicBezTo>
                  <a:pt x="1115" y="133"/>
                  <a:pt x="1115" y="133"/>
                  <a:pt x="1115" y="133"/>
                </a:cubicBezTo>
                <a:cubicBezTo>
                  <a:pt x="1115" y="130"/>
                  <a:pt x="1115" y="130"/>
                  <a:pt x="1115" y="130"/>
                </a:cubicBezTo>
                <a:cubicBezTo>
                  <a:pt x="1109" y="132"/>
                  <a:pt x="1109" y="132"/>
                  <a:pt x="1109" y="132"/>
                </a:cubicBezTo>
                <a:cubicBezTo>
                  <a:pt x="1104" y="130"/>
                  <a:pt x="1104" y="130"/>
                  <a:pt x="1104" y="130"/>
                </a:cubicBezTo>
                <a:cubicBezTo>
                  <a:pt x="1099" y="129"/>
                  <a:pt x="1099" y="129"/>
                  <a:pt x="1099" y="129"/>
                </a:cubicBezTo>
                <a:cubicBezTo>
                  <a:pt x="1089" y="129"/>
                  <a:pt x="1089" y="129"/>
                  <a:pt x="1089" y="129"/>
                </a:cubicBezTo>
                <a:cubicBezTo>
                  <a:pt x="1085" y="118"/>
                  <a:pt x="1085" y="118"/>
                  <a:pt x="1085" y="118"/>
                </a:cubicBezTo>
                <a:cubicBezTo>
                  <a:pt x="1076" y="131"/>
                  <a:pt x="1076" y="131"/>
                  <a:pt x="1076" y="131"/>
                </a:cubicBezTo>
                <a:cubicBezTo>
                  <a:pt x="1073" y="135"/>
                  <a:pt x="1073" y="135"/>
                  <a:pt x="1073" y="135"/>
                </a:cubicBezTo>
                <a:cubicBezTo>
                  <a:pt x="1069" y="139"/>
                  <a:pt x="1069" y="139"/>
                  <a:pt x="1069" y="139"/>
                </a:cubicBezTo>
                <a:cubicBezTo>
                  <a:pt x="1064" y="139"/>
                  <a:pt x="1064" y="139"/>
                  <a:pt x="1064" y="139"/>
                </a:cubicBezTo>
                <a:cubicBezTo>
                  <a:pt x="1060" y="132"/>
                  <a:pt x="1060" y="132"/>
                  <a:pt x="1060" y="132"/>
                </a:cubicBezTo>
                <a:cubicBezTo>
                  <a:pt x="1055" y="139"/>
                  <a:pt x="1055" y="139"/>
                  <a:pt x="1055" y="139"/>
                </a:cubicBezTo>
                <a:cubicBezTo>
                  <a:pt x="1053" y="143"/>
                  <a:pt x="1053" y="143"/>
                  <a:pt x="1053" y="143"/>
                </a:cubicBezTo>
                <a:cubicBezTo>
                  <a:pt x="1046" y="142"/>
                  <a:pt x="1046" y="142"/>
                  <a:pt x="1046" y="142"/>
                </a:cubicBezTo>
                <a:cubicBezTo>
                  <a:pt x="1046" y="137"/>
                  <a:pt x="1046" y="137"/>
                  <a:pt x="1046" y="137"/>
                </a:cubicBezTo>
                <a:cubicBezTo>
                  <a:pt x="1039" y="139"/>
                  <a:pt x="1039" y="139"/>
                  <a:pt x="1039" y="139"/>
                </a:cubicBezTo>
                <a:cubicBezTo>
                  <a:pt x="1029" y="143"/>
                  <a:pt x="1029" y="143"/>
                  <a:pt x="1029" y="143"/>
                </a:cubicBezTo>
                <a:cubicBezTo>
                  <a:pt x="1025" y="138"/>
                  <a:pt x="1025" y="138"/>
                  <a:pt x="1025" y="138"/>
                </a:cubicBezTo>
                <a:cubicBezTo>
                  <a:pt x="1025" y="129"/>
                  <a:pt x="1025" y="129"/>
                  <a:pt x="1025" y="129"/>
                </a:cubicBezTo>
                <a:cubicBezTo>
                  <a:pt x="1018" y="141"/>
                  <a:pt x="1018" y="141"/>
                  <a:pt x="1018" y="141"/>
                </a:cubicBezTo>
                <a:cubicBezTo>
                  <a:pt x="1015" y="144"/>
                  <a:pt x="1015" y="144"/>
                  <a:pt x="1015" y="144"/>
                </a:cubicBezTo>
                <a:cubicBezTo>
                  <a:pt x="1007" y="143"/>
                  <a:pt x="1007" y="143"/>
                  <a:pt x="1007" y="143"/>
                </a:cubicBezTo>
                <a:cubicBezTo>
                  <a:pt x="1000" y="137"/>
                  <a:pt x="1000" y="137"/>
                  <a:pt x="1000" y="137"/>
                </a:cubicBezTo>
                <a:cubicBezTo>
                  <a:pt x="990" y="125"/>
                  <a:pt x="990" y="125"/>
                  <a:pt x="990" y="125"/>
                </a:cubicBezTo>
                <a:cubicBezTo>
                  <a:pt x="983" y="118"/>
                  <a:pt x="983" y="118"/>
                  <a:pt x="983" y="118"/>
                </a:cubicBezTo>
                <a:cubicBezTo>
                  <a:pt x="983" y="131"/>
                  <a:pt x="983" y="131"/>
                  <a:pt x="983" y="131"/>
                </a:cubicBezTo>
                <a:cubicBezTo>
                  <a:pt x="972" y="128"/>
                  <a:pt x="972" y="128"/>
                  <a:pt x="972" y="128"/>
                </a:cubicBezTo>
                <a:cubicBezTo>
                  <a:pt x="968" y="134"/>
                  <a:pt x="968" y="134"/>
                  <a:pt x="968" y="134"/>
                </a:cubicBezTo>
                <a:cubicBezTo>
                  <a:pt x="979" y="137"/>
                  <a:pt x="979" y="137"/>
                  <a:pt x="979" y="137"/>
                </a:cubicBezTo>
                <a:cubicBezTo>
                  <a:pt x="977" y="140"/>
                  <a:pt x="977" y="140"/>
                  <a:pt x="977" y="140"/>
                </a:cubicBezTo>
                <a:cubicBezTo>
                  <a:pt x="968" y="139"/>
                  <a:pt x="968" y="139"/>
                  <a:pt x="968" y="139"/>
                </a:cubicBezTo>
                <a:cubicBezTo>
                  <a:pt x="961" y="134"/>
                  <a:pt x="961" y="134"/>
                  <a:pt x="961" y="134"/>
                </a:cubicBezTo>
                <a:cubicBezTo>
                  <a:pt x="954" y="126"/>
                  <a:pt x="954" y="126"/>
                  <a:pt x="954" y="126"/>
                </a:cubicBezTo>
                <a:cubicBezTo>
                  <a:pt x="951" y="119"/>
                  <a:pt x="951" y="119"/>
                  <a:pt x="951" y="119"/>
                </a:cubicBezTo>
                <a:cubicBezTo>
                  <a:pt x="951" y="125"/>
                  <a:pt x="951" y="125"/>
                  <a:pt x="951" y="125"/>
                </a:cubicBezTo>
                <a:cubicBezTo>
                  <a:pt x="951" y="134"/>
                  <a:pt x="951" y="134"/>
                  <a:pt x="951" y="134"/>
                </a:cubicBezTo>
                <a:cubicBezTo>
                  <a:pt x="938" y="126"/>
                  <a:pt x="938" y="126"/>
                  <a:pt x="938" y="126"/>
                </a:cubicBezTo>
                <a:cubicBezTo>
                  <a:pt x="931" y="120"/>
                  <a:pt x="931" y="120"/>
                  <a:pt x="931" y="120"/>
                </a:cubicBezTo>
                <a:cubicBezTo>
                  <a:pt x="935" y="128"/>
                  <a:pt x="935" y="128"/>
                  <a:pt x="935" y="128"/>
                </a:cubicBezTo>
                <a:cubicBezTo>
                  <a:pt x="925" y="119"/>
                  <a:pt x="925" y="119"/>
                  <a:pt x="925" y="119"/>
                </a:cubicBezTo>
                <a:cubicBezTo>
                  <a:pt x="917" y="124"/>
                  <a:pt x="917" y="124"/>
                  <a:pt x="917" y="124"/>
                </a:cubicBezTo>
                <a:cubicBezTo>
                  <a:pt x="917" y="130"/>
                  <a:pt x="917" y="130"/>
                  <a:pt x="917" y="130"/>
                </a:cubicBezTo>
                <a:cubicBezTo>
                  <a:pt x="904" y="126"/>
                  <a:pt x="904" y="126"/>
                  <a:pt x="904" y="126"/>
                </a:cubicBezTo>
                <a:cubicBezTo>
                  <a:pt x="894" y="120"/>
                  <a:pt x="894" y="120"/>
                  <a:pt x="894" y="120"/>
                </a:cubicBezTo>
                <a:cubicBezTo>
                  <a:pt x="890" y="127"/>
                  <a:pt x="890" y="127"/>
                  <a:pt x="890" y="127"/>
                </a:cubicBezTo>
                <a:cubicBezTo>
                  <a:pt x="895" y="133"/>
                  <a:pt x="895" y="133"/>
                  <a:pt x="895" y="133"/>
                </a:cubicBezTo>
                <a:cubicBezTo>
                  <a:pt x="880" y="122"/>
                  <a:pt x="880" y="122"/>
                  <a:pt x="880" y="122"/>
                </a:cubicBezTo>
                <a:cubicBezTo>
                  <a:pt x="871" y="119"/>
                  <a:pt x="871" y="119"/>
                  <a:pt x="871" y="119"/>
                </a:cubicBezTo>
                <a:cubicBezTo>
                  <a:pt x="880" y="132"/>
                  <a:pt x="880" y="132"/>
                  <a:pt x="880" y="132"/>
                </a:cubicBezTo>
                <a:cubicBezTo>
                  <a:pt x="865" y="123"/>
                  <a:pt x="865" y="123"/>
                  <a:pt x="865" y="123"/>
                </a:cubicBezTo>
                <a:cubicBezTo>
                  <a:pt x="856" y="118"/>
                  <a:pt x="856" y="118"/>
                  <a:pt x="856" y="118"/>
                </a:cubicBezTo>
                <a:cubicBezTo>
                  <a:pt x="856" y="118"/>
                  <a:pt x="845" y="118"/>
                  <a:pt x="850" y="120"/>
                </a:cubicBezTo>
                <a:cubicBezTo>
                  <a:pt x="856" y="122"/>
                  <a:pt x="867" y="136"/>
                  <a:pt x="867" y="136"/>
                </a:cubicBezTo>
                <a:cubicBezTo>
                  <a:pt x="843" y="120"/>
                  <a:pt x="843" y="120"/>
                  <a:pt x="843" y="120"/>
                </a:cubicBezTo>
                <a:cubicBezTo>
                  <a:pt x="834" y="111"/>
                  <a:pt x="834" y="111"/>
                  <a:pt x="834" y="111"/>
                </a:cubicBezTo>
                <a:cubicBezTo>
                  <a:pt x="831" y="101"/>
                  <a:pt x="831" y="101"/>
                  <a:pt x="831" y="101"/>
                </a:cubicBezTo>
                <a:cubicBezTo>
                  <a:pt x="825" y="102"/>
                  <a:pt x="825" y="102"/>
                  <a:pt x="825" y="102"/>
                </a:cubicBezTo>
                <a:cubicBezTo>
                  <a:pt x="825" y="109"/>
                  <a:pt x="825" y="109"/>
                  <a:pt x="825" y="109"/>
                </a:cubicBezTo>
                <a:cubicBezTo>
                  <a:pt x="815" y="115"/>
                  <a:pt x="815" y="115"/>
                  <a:pt x="815" y="115"/>
                </a:cubicBezTo>
                <a:cubicBezTo>
                  <a:pt x="796" y="99"/>
                  <a:pt x="796" y="99"/>
                  <a:pt x="796" y="99"/>
                </a:cubicBezTo>
                <a:cubicBezTo>
                  <a:pt x="810" y="122"/>
                  <a:pt x="810" y="122"/>
                  <a:pt x="810" y="122"/>
                </a:cubicBezTo>
                <a:cubicBezTo>
                  <a:pt x="796" y="122"/>
                  <a:pt x="796" y="122"/>
                  <a:pt x="796" y="122"/>
                </a:cubicBezTo>
                <a:cubicBezTo>
                  <a:pt x="793" y="129"/>
                  <a:pt x="793" y="129"/>
                  <a:pt x="793" y="129"/>
                </a:cubicBezTo>
                <a:cubicBezTo>
                  <a:pt x="782" y="133"/>
                  <a:pt x="782" y="133"/>
                  <a:pt x="782" y="133"/>
                </a:cubicBezTo>
                <a:cubicBezTo>
                  <a:pt x="775" y="132"/>
                  <a:pt x="775" y="132"/>
                  <a:pt x="775" y="132"/>
                </a:cubicBezTo>
                <a:cubicBezTo>
                  <a:pt x="770" y="141"/>
                  <a:pt x="770" y="141"/>
                  <a:pt x="770" y="141"/>
                </a:cubicBezTo>
                <a:cubicBezTo>
                  <a:pt x="762" y="149"/>
                  <a:pt x="762" y="149"/>
                  <a:pt x="762" y="149"/>
                </a:cubicBezTo>
                <a:cubicBezTo>
                  <a:pt x="756" y="140"/>
                  <a:pt x="756" y="140"/>
                  <a:pt x="756" y="140"/>
                </a:cubicBezTo>
                <a:cubicBezTo>
                  <a:pt x="751" y="135"/>
                  <a:pt x="751" y="135"/>
                  <a:pt x="751" y="135"/>
                </a:cubicBezTo>
                <a:cubicBezTo>
                  <a:pt x="746" y="140"/>
                  <a:pt x="746" y="140"/>
                  <a:pt x="746" y="140"/>
                </a:cubicBezTo>
                <a:cubicBezTo>
                  <a:pt x="746" y="147"/>
                  <a:pt x="746" y="147"/>
                  <a:pt x="746" y="147"/>
                </a:cubicBezTo>
                <a:cubicBezTo>
                  <a:pt x="731" y="144"/>
                  <a:pt x="731" y="144"/>
                  <a:pt x="731" y="144"/>
                </a:cubicBezTo>
                <a:cubicBezTo>
                  <a:pt x="733" y="155"/>
                  <a:pt x="733" y="155"/>
                  <a:pt x="733" y="155"/>
                </a:cubicBezTo>
                <a:cubicBezTo>
                  <a:pt x="733" y="157"/>
                  <a:pt x="733" y="157"/>
                  <a:pt x="733" y="157"/>
                </a:cubicBezTo>
                <a:cubicBezTo>
                  <a:pt x="717" y="153"/>
                  <a:pt x="717" y="153"/>
                  <a:pt x="717" y="153"/>
                </a:cubicBezTo>
                <a:cubicBezTo>
                  <a:pt x="717" y="146"/>
                  <a:pt x="717" y="146"/>
                  <a:pt x="717" y="146"/>
                </a:cubicBezTo>
                <a:cubicBezTo>
                  <a:pt x="710" y="141"/>
                  <a:pt x="710" y="141"/>
                  <a:pt x="710" y="141"/>
                </a:cubicBezTo>
                <a:cubicBezTo>
                  <a:pt x="706" y="147"/>
                  <a:pt x="706" y="147"/>
                  <a:pt x="706" y="147"/>
                </a:cubicBezTo>
                <a:cubicBezTo>
                  <a:pt x="700" y="153"/>
                  <a:pt x="700" y="153"/>
                  <a:pt x="700" y="153"/>
                </a:cubicBezTo>
                <a:cubicBezTo>
                  <a:pt x="694" y="155"/>
                  <a:pt x="694" y="155"/>
                  <a:pt x="694" y="155"/>
                </a:cubicBezTo>
                <a:cubicBezTo>
                  <a:pt x="694" y="144"/>
                  <a:pt x="694" y="144"/>
                  <a:pt x="694" y="144"/>
                </a:cubicBezTo>
                <a:cubicBezTo>
                  <a:pt x="690" y="139"/>
                  <a:pt x="690" y="139"/>
                  <a:pt x="690" y="139"/>
                </a:cubicBezTo>
                <a:cubicBezTo>
                  <a:pt x="690" y="149"/>
                  <a:pt x="690" y="149"/>
                  <a:pt x="690" y="149"/>
                </a:cubicBezTo>
                <a:cubicBezTo>
                  <a:pt x="683" y="152"/>
                  <a:pt x="683" y="152"/>
                  <a:pt x="683" y="152"/>
                </a:cubicBezTo>
                <a:cubicBezTo>
                  <a:pt x="683" y="148"/>
                  <a:pt x="683" y="148"/>
                  <a:pt x="683" y="148"/>
                </a:cubicBezTo>
                <a:cubicBezTo>
                  <a:pt x="679" y="146"/>
                  <a:pt x="679" y="146"/>
                  <a:pt x="679" y="146"/>
                </a:cubicBezTo>
                <a:cubicBezTo>
                  <a:pt x="677" y="157"/>
                  <a:pt x="677" y="157"/>
                  <a:pt x="677" y="157"/>
                </a:cubicBezTo>
                <a:cubicBezTo>
                  <a:pt x="672" y="152"/>
                  <a:pt x="672" y="152"/>
                  <a:pt x="672" y="152"/>
                </a:cubicBezTo>
                <a:cubicBezTo>
                  <a:pt x="668" y="147"/>
                  <a:pt x="668" y="147"/>
                  <a:pt x="668" y="147"/>
                </a:cubicBezTo>
                <a:cubicBezTo>
                  <a:pt x="665" y="151"/>
                  <a:pt x="665" y="151"/>
                  <a:pt x="665" y="151"/>
                </a:cubicBezTo>
                <a:cubicBezTo>
                  <a:pt x="657" y="147"/>
                  <a:pt x="657" y="147"/>
                  <a:pt x="657" y="147"/>
                </a:cubicBezTo>
                <a:cubicBezTo>
                  <a:pt x="654" y="148"/>
                  <a:pt x="654" y="148"/>
                  <a:pt x="654" y="148"/>
                </a:cubicBezTo>
                <a:cubicBezTo>
                  <a:pt x="650" y="153"/>
                  <a:pt x="650" y="153"/>
                  <a:pt x="650" y="153"/>
                </a:cubicBezTo>
                <a:cubicBezTo>
                  <a:pt x="642" y="145"/>
                  <a:pt x="642" y="145"/>
                  <a:pt x="642" y="145"/>
                </a:cubicBezTo>
                <a:cubicBezTo>
                  <a:pt x="636" y="145"/>
                  <a:pt x="636" y="145"/>
                  <a:pt x="636" y="145"/>
                </a:cubicBezTo>
                <a:cubicBezTo>
                  <a:pt x="636" y="153"/>
                  <a:pt x="636" y="153"/>
                  <a:pt x="636" y="153"/>
                </a:cubicBezTo>
                <a:cubicBezTo>
                  <a:pt x="633" y="152"/>
                  <a:pt x="633" y="152"/>
                  <a:pt x="633" y="152"/>
                </a:cubicBezTo>
                <a:cubicBezTo>
                  <a:pt x="626" y="155"/>
                  <a:pt x="626" y="155"/>
                  <a:pt x="626" y="155"/>
                </a:cubicBezTo>
                <a:cubicBezTo>
                  <a:pt x="620" y="161"/>
                  <a:pt x="620" y="161"/>
                  <a:pt x="620" y="161"/>
                </a:cubicBezTo>
                <a:cubicBezTo>
                  <a:pt x="611" y="158"/>
                  <a:pt x="611" y="158"/>
                  <a:pt x="611" y="158"/>
                </a:cubicBezTo>
                <a:cubicBezTo>
                  <a:pt x="605" y="155"/>
                  <a:pt x="605" y="155"/>
                  <a:pt x="605" y="155"/>
                </a:cubicBezTo>
                <a:cubicBezTo>
                  <a:pt x="594" y="154"/>
                  <a:pt x="594" y="154"/>
                  <a:pt x="594" y="154"/>
                </a:cubicBezTo>
                <a:cubicBezTo>
                  <a:pt x="591" y="159"/>
                  <a:pt x="591" y="159"/>
                  <a:pt x="591" y="159"/>
                </a:cubicBezTo>
                <a:cubicBezTo>
                  <a:pt x="588" y="166"/>
                  <a:pt x="588" y="166"/>
                  <a:pt x="588" y="166"/>
                </a:cubicBezTo>
                <a:cubicBezTo>
                  <a:pt x="584" y="166"/>
                  <a:pt x="584" y="166"/>
                  <a:pt x="584" y="166"/>
                </a:cubicBezTo>
                <a:cubicBezTo>
                  <a:pt x="581" y="163"/>
                  <a:pt x="581" y="163"/>
                  <a:pt x="581" y="163"/>
                </a:cubicBezTo>
                <a:cubicBezTo>
                  <a:pt x="579" y="159"/>
                  <a:pt x="579" y="159"/>
                  <a:pt x="579" y="159"/>
                </a:cubicBezTo>
                <a:cubicBezTo>
                  <a:pt x="575" y="157"/>
                  <a:pt x="575" y="157"/>
                  <a:pt x="575" y="157"/>
                </a:cubicBezTo>
                <a:cubicBezTo>
                  <a:pt x="575" y="152"/>
                  <a:pt x="575" y="152"/>
                  <a:pt x="575" y="152"/>
                </a:cubicBezTo>
                <a:cubicBezTo>
                  <a:pt x="575" y="152"/>
                  <a:pt x="573" y="152"/>
                  <a:pt x="572" y="151"/>
                </a:cubicBezTo>
                <a:cubicBezTo>
                  <a:pt x="571" y="149"/>
                  <a:pt x="565" y="141"/>
                  <a:pt x="565" y="141"/>
                </a:cubicBezTo>
                <a:cubicBezTo>
                  <a:pt x="560" y="136"/>
                  <a:pt x="560" y="136"/>
                  <a:pt x="560" y="136"/>
                </a:cubicBezTo>
                <a:cubicBezTo>
                  <a:pt x="555" y="129"/>
                  <a:pt x="555" y="129"/>
                  <a:pt x="555" y="129"/>
                </a:cubicBezTo>
                <a:cubicBezTo>
                  <a:pt x="552" y="125"/>
                  <a:pt x="552" y="125"/>
                  <a:pt x="552" y="125"/>
                </a:cubicBezTo>
                <a:cubicBezTo>
                  <a:pt x="552" y="125"/>
                  <a:pt x="554" y="127"/>
                  <a:pt x="552" y="128"/>
                </a:cubicBezTo>
                <a:cubicBezTo>
                  <a:pt x="550" y="129"/>
                  <a:pt x="556" y="140"/>
                  <a:pt x="556" y="140"/>
                </a:cubicBezTo>
                <a:cubicBezTo>
                  <a:pt x="558" y="147"/>
                  <a:pt x="558" y="147"/>
                  <a:pt x="558" y="147"/>
                </a:cubicBezTo>
                <a:cubicBezTo>
                  <a:pt x="565" y="151"/>
                  <a:pt x="565" y="151"/>
                  <a:pt x="565" y="151"/>
                </a:cubicBezTo>
                <a:cubicBezTo>
                  <a:pt x="567" y="157"/>
                  <a:pt x="567" y="157"/>
                  <a:pt x="567" y="157"/>
                </a:cubicBezTo>
                <a:cubicBezTo>
                  <a:pt x="567" y="164"/>
                  <a:pt x="567" y="164"/>
                  <a:pt x="567" y="164"/>
                </a:cubicBezTo>
                <a:cubicBezTo>
                  <a:pt x="559" y="166"/>
                  <a:pt x="559" y="166"/>
                  <a:pt x="559" y="166"/>
                </a:cubicBezTo>
                <a:cubicBezTo>
                  <a:pt x="552" y="164"/>
                  <a:pt x="552" y="164"/>
                  <a:pt x="552" y="164"/>
                </a:cubicBezTo>
                <a:cubicBezTo>
                  <a:pt x="546" y="161"/>
                  <a:pt x="546" y="161"/>
                  <a:pt x="546" y="161"/>
                </a:cubicBezTo>
                <a:cubicBezTo>
                  <a:pt x="543" y="157"/>
                  <a:pt x="543" y="157"/>
                  <a:pt x="543" y="157"/>
                </a:cubicBezTo>
                <a:cubicBezTo>
                  <a:pt x="543" y="166"/>
                  <a:pt x="543" y="166"/>
                  <a:pt x="543" y="166"/>
                </a:cubicBezTo>
                <a:cubicBezTo>
                  <a:pt x="538" y="166"/>
                  <a:pt x="538" y="166"/>
                  <a:pt x="538" y="166"/>
                </a:cubicBezTo>
                <a:cubicBezTo>
                  <a:pt x="532" y="168"/>
                  <a:pt x="532" y="168"/>
                  <a:pt x="532" y="168"/>
                </a:cubicBezTo>
                <a:cubicBezTo>
                  <a:pt x="525" y="168"/>
                  <a:pt x="525" y="168"/>
                  <a:pt x="525" y="168"/>
                </a:cubicBezTo>
                <a:cubicBezTo>
                  <a:pt x="530" y="173"/>
                  <a:pt x="530" y="173"/>
                  <a:pt x="530" y="173"/>
                </a:cubicBezTo>
                <a:cubicBezTo>
                  <a:pt x="530" y="179"/>
                  <a:pt x="530" y="179"/>
                  <a:pt x="530" y="179"/>
                </a:cubicBezTo>
                <a:cubicBezTo>
                  <a:pt x="525" y="181"/>
                  <a:pt x="525" y="181"/>
                  <a:pt x="525" y="181"/>
                </a:cubicBezTo>
                <a:cubicBezTo>
                  <a:pt x="525" y="188"/>
                  <a:pt x="525" y="188"/>
                  <a:pt x="525" y="188"/>
                </a:cubicBezTo>
                <a:cubicBezTo>
                  <a:pt x="525" y="194"/>
                  <a:pt x="525" y="194"/>
                  <a:pt x="525" y="194"/>
                </a:cubicBezTo>
                <a:cubicBezTo>
                  <a:pt x="518" y="190"/>
                  <a:pt x="518" y="190"/>
                  <a:pt x="518" y="190"/>
                </a:cubicBezTo>
                <a:cubicBezTo>
                  <a:pt x="513" y="172"/>
                  <a:pt x="513" y="172"/>
                  <a:pt x="513" y="172"/>
                </a:cubicBezTo>
                <a:cubicBezTo>
                  <a:pt x="507" y="165"/>
                  <a:pt x="507" y="165"/>
                  <a:pt x="507" y="165"/>
                </a:cubicBezTo>
                <a:cubicBezTo>
                  <a:pt x="511" y="178"/>
                  <a:pt x="511" y="178"/>
                  <a:pt x="511" y="178"/>
                </a:cubicBezTo>
                <a:cubicBezTo>
                  <a:pt x="507" y="186"/>
                  <a:pt x="507" y="186"/>
                  <a:pt x="507" y="186"/>
                </a:cubicBezTo>
                <a:cubicBezTo>
                  <a:pt x="501" y="185"/>
                  <a:pt x="501" y="185"/>
                  <a:pt x="501" y="185"/>
                </a:cubicBezTo>
                <a:cubicBezTo>
                  <a:pt x="501" y="185"/>
                  <a:pt x="499" y="185"/>
                  <a:pt x="498" y="183"/>
                </a:cubicBezTo>
                <a:cubicBezTo>
                  <a:pt x="497" y="181"/>
                  <a:pt x="495" y="178"/>
                  <a:pt x="495" y="178"/>
                </a:cubicBezTo>
                <a:cubicBezTo>
                  <a:pt x="495" y="172"/>
                  <a:pt x="495" y="172"/>
                  <a:pt x="495" y="172"/>
                </a:cubicBezTo>
                <a:cubicBezTo>
                  <a:pt x="495" y="165"/>
                  <a:pt x="495" y="165"/>
                  <a:pt x="495" y="165"/>
                </a:cubicBezTo>
                <a:cubicBezTo>
                  <a:pt x="495" y="159"/>
                  <a:pt x="495" y="159"/>
                  <a:pt x="495" y="159"/>
                </a:cubicBezTo>
                <a:cubicBezTo>
                  <a:pt x="488" y="164"/>
                  <a:pt x="488" y="164"/>
                  <a:pt x="488" y="164"/>
                </a:cubicBezTo>
                <a:cubicBezTo>
                  <a:pt x="488" y="179"/>
                  <a:pt x="488" y="179"/>
                  <a:pt x="488" y="179"/>
                </a:cubicBezTo>
                <a:cubicBezTo>
                  <a:pt x="484" y="184"/>
                  <a:pt x="484" y="184"/>
                  <a:pt x="484" y="184"/>
                </a:cubicBezTo>
                <a:cubicBezTo>
                  <a:pt x="484" y="184"/>
                  <a:pt x="479" y="188"/>
                  <a:pt x="478" y="185"/>
                </a:cubicBezTo>
                <a:cubicBezTo>
                  <a:pt x="477" y="183"/>
                  <a:pt x="470" y="175"/>
                  <a:pt x="470" y="175"/>
                </a:cubicBezTo>
                <a:cubicBezTo>
                  <a:pt x="467" y="169"/>
                  <a:pt x="467" y="169"/>
                  <a:pt x="467" y="169"/>
                </a:cubicBezTo>
                <a:cubicBezTo>
                  <a:pt x="457" y="177"/>
                  <a:pt x="457" y="177"/>
                  <a:pt x="457" y="177"/>
                </a:cubicBezTo>
                <a:cubicBezTo>
                  <a:pt x="448" y="190"/>
                  <a:pt x="448" y="190"/>
                  <a:pt x="448" y="190"/>
                </a:cubicBezTo>
                <a:cubicBezTo>
                  <a:pt x="444" y="199"/>
                  <a:pt x="444" y="199"/>
                  <a:pt x="444" y="199"/>
                </a:cubicBezTo>
                <a:cubicBezTo>
                  <a:pt x="437" y="201"/>
                  <a:pt x="437" y="201"/>
                  <a:pt x="437" y="201"/>
                </a:cubicBezTo>
                <a:cubicBezTo>
                  <a:pt x="431" y="197"/>
                  <a:pt x="431" y="197"/>
                  <a:pt x="431" y="197"/>
                </a:cubicBezTo>
                <a:cubicBezTo>
                  <a:pt x="431" y="205"/>
                  <a:pt x="431" y="205"/>
                  <a:pt x="431" y="205"/>
                </a:cubicBezTo>
                <a:cubicBezTo>
                  <a:pt x="425" y="211"/>
                  <a:pt x="425" y="211"/>
                  <a:pt x="425" y="211"/>
                </a:cubicBezTo>
                <a:cubicBezTo>
                  <a:pt x="419" y="217"/>
                  <a:pt x="419" y="217"/>
                  <a:pt x="419" y="217"/>
                </a:cubicBezTo>
                <a:cubicBezTo>
                  <a:pt x="413" y="220"/>
                  <a:pt x="413" y="220"/>
                  <a:pt x="413" y="220"/>
                </a:cubicBezTo>
                <a:cubicBezTo>
                  <a:pt x="404" y="220"/>
                  <a:pt x="404" y="220"/>
                  <a:pt x="404" y="220"/>
                </a:cubicBezTo>
                <a:cubicBezTo>
                  <a:pt x="404" y="215"/>
                  <a:pt x="404" y="215"/>
                  <a:pt x="404" y="215"/>
                </a:cubicBezTo>
                <a:cubicBezTo>
                  <a:pt x="400" y="212"/>
                  <a:pt x="400" y="212"/>
                  <a:pt x="400" y="212"/>
                </a:cubicBezTo>
                <a:cubicBezTo>
                  <a:pt x="398" y="215"/>
                  <a:pt x="398" y="215"/>
                  <a:pt x="398" y="215"/>
                </a:cubicBezTo>
                <a:cubicBezTo>
                  <a:pt x="393" y="224"/>
                  <a:pt x="393" y="224"/>
                  <a:pt x="393" y="224"/>
                </a:cubicBezTo>
                <a:cubicBezTo>
                  <a:pt x="387" y="229"/>
                  <a:pt x="387" y="229"/>
                  <a:pt x="387" y="229"/>
                </a:cubicBezTo>
                <a:cubicBezTo>
                  <a:pt x="381" y="224"/>
                  <a:pt x="381" y="224"/>
                  <a:pt x="381" y="224"/>
                </a:cubicBezTo>
                <a:cubicBezTo>
                  <a:pt x="381" y="220"/>
                  <a:pt x="381" y="220"/>
                  <a:pt x="381" y="220"/>
                </a:cubicBezTo>
                <a:cubicBezTo>
                  <a:pt x="377" y="224"/>
                  <a:pt x="377" y="224"/>
                  <a:pt x="377" y="224"/>
                </a:cubicBezTo>
                <a:cubicBezTo>
                  <a:pt x="370" y="233"/>
                  <a:pt x="370" y="233"/>
                  <a:pt x="370" y="233"/>
                </a:cubicBezTo>
                <a:cubicBezTo>
                  <a:pt x="364" y="235"/>
                  <a:pt x="364" y="235"/>
                  <a:pt x="364" y="235"/>
                </a:cubicBezTo>
                <a:cubicBezTo>
                  <a:pt x="355" y="235"/>
                  <a:pt x="355" y="235"/>
                  <a:pt x="355" y="235"/>
                </a:cubicBezTo>
                <a:cubicBezTo>
                  <a:pt x="352" y="243"/>
                  <a:pt x="352" y="243"/>
                  <a:pt x="352" y="243"/>
                </a:cubicBezTo>
                <a:cubicBezTo>
                  <a:pt x="348" y="243"/>
                  <a:pt x="348" y="243"/>
                  <a:pt x="348" y="243"/>
                </a:cubicBezTo>
                <a:cubicBezTo>
                  <a:pt x="346" y="239"/>
                  <a:pt x="346" y="239"/>
                  <a:pt x="346" y="239"/>
                </a:cubicBezTo>
                <a:cubicBezTo>
                  <a:pt x="337" y="239"/>
                  <a:pt x="337" y="239"/>
                  <a:pt x="337" y="239"/>
                </a:cubicBezTo>
                <a:cubicBezTo>
                  <a:pt x="332" y="241"/>
                  <a:pt x="332" y="241"/>
                  <a:pt x="332" y="241"/>
                </a:cubicBezTo>
                <a:cubicBezTo>
                  <a:pt x="330" y="246"/>
                  <a:pt x="330" y="246"/>
                  <a:pt x="330" y="246"/>
                </a:cubicBezTo>
                <a:cubicBezTo>
                  <a:pt x="322" y="246"/>
                  <a:pt x="322" y="246"/>
                  <a:pt x="322" y="246"/>
                </a:cubicBezTo>
                <a:cubicBezTo>
                  <a:pt x="319" y="251"/>
                  <a:pt x="319" y="251"/>
                  <a:pt x="319" y="251"/>
                </a:cubicBezTo>
                <a:cubicBezTo>
                  <a:pt x="315" y="245"/>
                  <a:pt x="315" y="245"/>
                  <a:pt x="315" y="245"/>
                </a:cubicBezTo>
                <a:cubicBezTo>
                  <a:pt x="311" y="248"/>
                  <a:pt x="311" y="248"/>
                  <a:pt x="311" y="248"/>
                </a:cubicBezTo>
                <a:cubicBezTo>
                  <a:pt x="311" y="248"/>
                  <a:pt x="314" y="254"/>
                  <a:pt x="311" y="254"/>
                </a:cubicBezTo>
                <a:cubicBezTo>
                  <a:pt x="308" y="254"/>
                  <a:pt x="303" y="246"/>
                  <a:pt x="303" y="246"/>
                </a:cubicBezTo>
                <a:cubicBezTo>
                  <a:pt x="300" y="243"/>
                  <a:pt x="300" y="243"/>
                  <a:pt x="300" y="243"/>
                </a:cubicBezTo>
                <a:cubicBezTo>
                  <a:pt x="295" y="252"/>
                  <a:pt x="295" y="252"/>
                  <a:pt x="295" y="252"/>
                </a:cubicBezTo>
                <a:cubicBezTo>
                  <a:pt x="292" y="247"/>
                  <a:pt x="292" y="247"/>
                  <a:pt x="292" y="247"/>
                </a:cubicBezTo>
                <a:cubicBezTo>
                  <a:pt x="289" y="251"/>
                  <a:pt x="289" y="251"/>
                  <a:pt x="289" y="251"/>
                </a:cubicBezTo>
                <a:cubicBezTo>
                  <a:pt x="283" y="249"/>
                  <a:pt x="283" y="249"/>
                  <a:pt x="283" y="249"/>
                </a:cubicBezTo>
                <a:cubicBezTo>
                  <a:pt x="283" y="246"/>
                  <a:pt x="283" y="246"/>
                  <a:pt x="283" y="246"/>
                </a:cubicBezTo>
                <a:cubicBezTo>
                  <a:pt x="276" y="245"/>
                  <a:pt x="276" y="245"/>
                  <a:pt x="276" y="245"/>
                </a:cubicBezTo>
                <a:cubicBezTo>
                  <a:pt x="276" y="240"/>
                  <a:pt x="276" y="240"/>
                  <a:pt x="276" y="240"/>
                </a:cubicBezTo>
                <a:cubicBezTo>
                  <a:pt x="288" y="222"/>
                  <a:pt x="288" y="222"/>
                  <a:pt x="288" y="222"/>
                </a:cubicBezTo>
                <a:cubicBezTo>
                  <a:pt x="272" y="240"/>
                  <a:pt x="272" y="240"/>
                  <a:pt x="272" y="240"/>
                </a:cubicBezTo>
                <a:cubicBezTo>
                  <a:pt x="267" y="248"/>
                  <a:pt x="267" y="248"/>
                  <a:pt x="267" y="248"/>
                </a:cubicBezTo>
                <a:cubicBezTo>
                  <a:pt x="267" y="248"/>
                  <a:pt x="265" y="250"/>
                  <a:pt x="262" y="249"/>
                </a:cubicBezTo>
                <a:cubicBezTo>
                  <a:pt x="260" y="247"/>
                  <a:pt x="258" y="245"/>
                  <a:pt x="258" y="245"/>
                </a:cubicBezTo>
                <a:cubicBezTo>
                  <a:pt x="252" y="249"/>
                  <a:pt x="252" y="249"/>
                  <a:pt x="252" y="249"/>
                </a:cubicBezTo>
                <a:cubicBezTo>
                  <a:pt x="246" y="247"/>
                  <a:pt x="246" y="247"/>
                  <a:pt x="246" y="247"/>
                </a:cubicBezTo>
                <a:cubicBezTo>
                  <a:pt x="236" y="243"/>
                  <a:pt x="236" y="243"/>
                  <a:pt x="236" y="243"/>
                </a:cubicBezTo>
                <a:cubicBezTo>
                  <a:pt x="236" y="238"/>
                  <a:pt x="236" y="238"/>
                  <a:pt x="236" y="238"/>
                </a:cubicBezTo>
                <a:cubicBezTo>
                  <a:pt x="232" y="237"/>
                  <a:pt x="232" y="237"/>
                  <a:pt x="232" y="237"/>
                </a:cubicBezTo>
                <a:cubicBezTo>
                  <a:pt x="232" y="247"/>
                  <a:pt x="232" y="247"/>
                  <a:pt x="232" y="247"/>
                </a:cubicBezTo>
                <a:cubicBezTo>
                  <a:pt x="232" y="253"/>
                  <a:pt x="232" y="253"/>
                  <a:pt x="232" y="253"/>
                </a:cubicBezTo>
                <a:cubicBezTo>
                  <a:pt x="225" y="248"/>
                  <a:pt x="225" y="248"/>
                  <a:pt x="225" y="248"/>
                </a:cubicBezTo>
                <a:cubicBezTo>
                  <a:pt x="222" y="244"/>
                  <a:pt x="222" y="244"/>
                  <a:pt x="222" y="244"/>
                </a:cubicBezTo>
                <a:cubicBezTo>
                  <a:pt x="217" y="239"/>
                  <a:pt x="217" y="239"/>
                  <a:pt x="217" y="239"/>
                </a:cubicBezTo>
                <a:cubicBezTo>
                  <a:pt x="209" y="240"/>
                  <a:pt x="209" y="240"/>
                  <a:pt x="209" y="240"/>
                </a:cubicBezTo>
                <a:cubicBezTo>
                  <a:pt x="204" y="239"/>
                  <a:pt x="204" y="239"/>
                  <a:pt x="204" y="239"/>
                </a:cubicBezTo>
                <a:cubicBezTo>
                  <a:pt x="200" y="246"/>
                  <a:pt x="200" y="246"/>
                  <a:pt x="200" y="246"/>
                </a:cubicBezTo>
                <a:cubicBezTo>
                  <a:pt x="196" y="244"/>
                  <a:pt x="196" y="244"/>
                  <a:pt x="196" y="244"/>
                </a:cubicBezTo>
                <a:cubicBezTo>
                  <a:pt x="194" y="240"/>
                  <a:pt x="194" y="240"/>
                  <a:pt x="194" y="240"/>
                </a:cubicBezTo>
                <a:cubicBezTo>
                  <a:pt x="194" y="237"/>
                  <a:pt x="194" y="237"/>
                  <a:pt x="194" y="237"/>
                </a:cubicBezTo>
                <a:cubicBezTo>
                  <a:pt x="194" y="229"/>
                  <a:pt x="194" y="229"/>
                  <a:pt x="194" y="229"/>
                </a:cubicBezTo>
                <a:cubicBezTo>
                  <a:pt x="194" y="219"/>
                  <a:pt x="194" y="219"/>
                  <a:pt x="194" y="219"/>
                </a:cubicBezTo>
                <a:cubicBezTo>
                  <a:pt x="194" y="212"/>
                  <a:pt x="194" y="212"/>
                  <a:pt x="194" y="212"/>
                </a:cubicBezTo>
                <a:cubicBezTo>
                  <a:pt x="188" y="206"/>
                  <a:pt x="188" y="206"/>
                  <a:pt x="188" y="206"/>
                </a:cubicBezTo>
                <a:cubicBezTo>
                  <a:pt x="183" y="198"/>
                  <a:pt x="183" y="198"/>
                  <a:pt x="183" y="198"/>
                </a:cubicBezTo>
                <a:cubicBezTo>
                  <a:pt x="186" y="211"/>
                  <a:pt x="186" y="211"/>
                  <a:pt x="186" y="211"/>
                </a:cubicBezTo>
                <a:cubicBezTo>
                  <a:pt x="188" y="221"/>
                  <a:pt x="188" y="221"/>
                  <a:pt x="188" y="221"/>
                </a:cubicBezTo>
                <a:cubicBezTo>
                  <a:pt x="187" y="230"/>
                  <a:pt x="187" y="230"/>
                  <a:pt x="187" y="230"/>
                </a:cubicBezTo>
                <a:cubicBezTo>
                  <a:pt x="183" y="233"/>
                  <a:pt x="183" y="233"/>
                  <a:pt x="183" y="233"/>
                </a:cubicBezTo>
                <a:cubicBezTo>
                  <a:pt x="177" y="235"/>
                  <a:pt x="177" y="235"/>
                  <a:pt x="177" y="235"/>
                </a:cubicBezTo>
                <a:cubicBezTo>
                  <a:pt x="171" y="231"/>
                  <a:pt x="171" y="231"/>
                  <a:pt x="171" y="231"/>
                </a:cubicBezTo>
                <a:cubicBezTo>
                  <a:pt x="171" y="223"/>
                  <a:pt x="171" y="223"/>
                  <a:pt x="171" y="223"/>
                </a:cubicBezTo>
                <a:cubicBezTo>
                  <a:pt x="171" y="215"/>
                  <a:pt x="171" y="215"/>
                  <a:pt x="171" y="215"/>
                </a:cubicBezTo>
                <a:cubicBezTo>
                  <a:pt x="166" y="221"/>
                  <a:pt x="166" y="221"/>
                  <a:pt x="166" y="221"/>
                </a:cubicBezTo>
                <a:cubicBezTo>
                  <a:pt x="163" y="228"/>
                  <a:pt x="163" y="228"/>
                  <a:pt x="163" y="228"/>
                </a:cubicBezTo>
                <a:cubicBezTo>
                  <a:pt x="159" y="228"/>
                  <a:pt x="159" y="228"/>
                  <a:pt x="159" y="228"/>
                </a:cubicBezTo>
                <a:cubicBezTo>
                  <a:pt x="155" y="226"/>
                  <a:pt x="155" y="226"/>
                  <a:pt x="155" y="226"/>
                </a:cubicBezTo>
                <a:cubicBezTo>
                  <a:pt x="146" y="222"/>
                  <a:pt x="146" y="222"/>
                  <a:pt x="146" y="222"/>
                </a:cubicBezTo>
                <a:cubicBezTo>
                  <a:pt x="146" y="214"/>
                  <a:pt x="146" y="214"/>
                  <a:pt x="146" y="214"/>
                </a:cubicBezTo>
                <a:cubicBezTo>
                  <a:pt x="143" y="208"/>
                  <a:pt x="143" y="208"/>
                  <a:pt x="143" y="208"/>
                </a:cubicBezTo>
                <a:cubicBezTo>
                  <a:pt x="136" y="206"/>
                  <a:pt x="136" y="206"/>
                  <a:pt x="136" y="206"/>
                </a:cubicBezTo>
                <a:cubicBezTo>
                  <a:pt x="133" y="214"/>
                  <a:pt x="133" y="214"/>
                  <a:pt x="133" y="214"/>
                </a:cubicBezTo>
                <a:cubicBezTo>
                  <a:pt x="133" y="214"/>
                  <a:pt x="122" y="218"/>
                  <a:pt x="122" y="216"/>
                </a:cubicBezTo>
                <a:cubicBezTo>
                  <a:pt x="122" y="215"/>
                  <a:pt x="125" y="210"/>
                  <a:pt x="125" y="210"/>
                </a:cubicBezTo>
                <a:cubicBezTo>
                  <a:pt x="116" y="216"/>
                  <a:pt x="116" y="216"/>
                  <a:pt x="116" y="216"/>
                </a:cubicBezTo>
                <a:cubicBezTo>
                  <a:pt x="109" y="220"/>
                  <a:pt x="109" y="220"/>
                  <a:pt x="109" y="220"/>
                </a:cubicBezTo>
                <a:cubicBezTo>
                  <a:pt x="97" y="213"/>
                  <a:pt x="97" y="213"/>
                  <a:pt x="97" y="213"/>
                </a:cubicBezTo>
                <a:cubicBezTo>
                  <a:pt x="97" y="206"/>
                  <a:pt x="97" y="206"/>
                  <a:pt x="97" y="206"/>
                </a:cubicBezTo>
                <a:cubicBezTo>
                  <a:pt x="97" y="196"/>
                  <a:pt x="97" y="196"/>
                  <a:pt x="97" y="196"/>
                </a:cubicBezTo>
                <a:cubicBezTo>
                  <a:pt x="90" y="225"/>
                  <a:pt x="90" y="225"/>
                  <a:pt x="90" y="225"/>
                </a:cubicBezTo>
                <a:cubicBezTo>
                  <a:pt x="87" y="230"/>
                  <a:pt x="87" y="230"/>
                  <a:pt x="87" y="230"/>
                </a:cubicBezTo>
                <a:cubicBezTo>
                  <a:pt x="85" y="226"/>
                  <a:pt x="85" y="226"/>
                  <a:pt x="85" y="226"/>
                </a:cubicBezTo>
                <a:cubicBezTo>
                  <a:pt x="75" y="225"/>
                  <a:pt x="75" y="225"/>
                  <a:pt x="75" y="225"/>
                </a:cubicBezTo>
                <a:cubicBezTo>
                  <a:pt x="81" y="192"/>
                  <a:pt x="81" y="192"/>
                  <a:pt x="81" y="192"/>
                </a:cubicBezTo>
                <a:cubicBezTo>
                  <a:pt x="71" y="222"/>
                  <a:pt x="71" y="222"/>
                  <a:pt x="71" y="222"/>
                </a:cubicBezTo>
                <a:cubicBezTo>
                  <a:pt x="65" y="223"/>
                  <a:pt x="65" y="223"/>
                  <a:pt x="65" y="223"/>
                </a:cubicBezTo>
                <a:cubicBezTo>
                  <a:pt x="60" y="233"/>
                  <a:pt x="60" y="233"/>
                  <a:pt x="60" y="233"/>
                </a:cubicBezTo>
                <a:cubicBezTo>
                  <a:pt x="56" y="233"/>
                  <a:pt x="56" y="233"/>
                  <a:pt x="56" y="233"/>
                </a:cubicBezTo>
                <a:cubicBezTo>
                  <a:pt x="51" y="229"/>
                  <a:pt x="51" y="229"/>
                  <a:pt x="51" y="229"/>
                </a:cubicBezTo>
                <a:cubicBezTo>
                  <a:pt x="49" y="223"/>
                  <a:pt x="49" y="223"/>
                  <a:pt x="49" y="223"/>
                </a:cubicBezTo>
                <a:cubicBezTo>
                  <a:pt x="44" y="218"/>
                  <a:pt x="44" y="218"/>
                  <a:pt x="44" y="218"/>
                </a:cubicBezTo>
                <a:cubicBezTo>
                  <a:pt x="39" y="218"/>
                  <a:pt x="39" y="218"/>
                  <a:pt x="39" y="218"/>
                </a:cubicBezTo>
                <a:cubicBezTo>
                  <a:pt x="32" y="216"/>
                  <a:pt x="32" y="216"/>
                  <a:pt x="32" y="216"/>
                </a:cubicBezTo>
                <a:cubicBezTo>
                  <a:pt x="32" y="211"/>
                  <a:pt x="32" y="211"/>
                  <a:pt x="32" y="211"/>
                </a:cubicBezTo>
                <a:cubicBezTo>
                  <a:pt x="27" y="208"/>
                  <a:pt x="27" y="208"/>
                  <a:pt x="27" y="208"/>
                </a:cubicBezTo>
                <a:cubicBezTo>
                  <a:pt x="20" y="206"/>
                  <a:pt x="20" y="206"/>
                  <a:pt x="20" y="206"/>
                </a:cubicBezTo>
                <a:cubicBezTo>
                  <a:pt x="16" y="198"/>
                  <a:pt x="16" y="198"/>
                  <a:pt x="16" y="198"/>
                </a:cubicBezTo>
                <a:cubicBezTo>
                  <a:pt x="16" y="193"/>
                  <a:pt x="16" y="193"/>
                  <a:pt x="16" y="193"/>
                </a:cubicBezTo>
                <a:cubicBezTo>
                  <a:pt x="16" y="189"/>
                  <a:pt x="16" y="189"/>
                  <a:pt x="16" y="189"/>
                </a:cubicBezTo>
                <a:cubicBezTo>
                  <a:pt x="11" y="194"/>
                  <a:pt x="11" y="194"/>
                  <a:pt x="11" y="194"/>
                </a:cubicBezTo>
                <a:cubicBezTo>
                  <a:pt x="7" y="191"/>
                  <a:pt x="7" y="191"/>
                  <a:pt x="7" y="191"/>
                </a:cubicBezTo>
                <a:cubicBezTo>
                  <a:pt x="5" y="194"/>
                  <a:pt x="5" y="194"/>
                  <a:pt x="5" y="194"/>
                </a:cubicBezTo>
                <a:cubicBezTo>
                  <a:pt x="0" y="197"/>
                  <a:pt x="0" y="197"/>
                  <a:pt x="0" y="197"/>
                </a:cubicBezTo>
                <a:cubicBezTo>
                  <a:pt x="0" y="1351"/>
                  <a:pt x="0" y="1351"/>
                  <a:pt x="0" y="1351"/>
                </a:cubicBezTo>
                <a:cubicBezTo>
                  <a:pt x="0" y="1351"/>
                  <a:pt x="0" y="1351"/>
                  <a:pt x="0" y="1351"/>
                </a:cubicBezTo>
                <a:cubicBezTo>
                  <a:pt x="0" y="1892"/>
                  <a:pt x="0" y="1892"/>
                  <a:pt x="0" y="1892"/>
                </a:cubicBezTo>
                <a:cubicBezTo>
                  <a:pt x="14" y="1903"/>
                  <a:pt x="14" y="1903"/>
                  <a:pt x="14" y="1903"/>
                </a:cubicBezTo>
                <a:cubicBezTo>
                  <a:pt x="24" y="1898"/>
                  <a:pt x="24" y="1898"/>
                  <a:pt x="24" y="1898"/>
                </a:cubicBezTo>
                <a:cubicBezTo>
                  <a:pt x="33" y="1898"/>
                  <a:pt x="33" y="1898"/>
                  <a:pt x="33" y="1898"/>
                </a:cubicBezTo>
                <a:cubicBezTo>
                  <a:pt x="43" y="1892"/>
                  <a:pt x="43" y="1892"/>
                  <a:pt x="43" y="1892"/>
                </a:cubicBezTo>
                <a:cubicBezTo>
                  <a:pt x="56" y="1901"/>
                  <a:pt x="56" y="1901"/>
                  <a:pt x="56" y="1901"/>
                </a:cubicBezTo>
                <a:cubicBezTo>
                  <a:pt x="74" y="1901"/>
                  <a:pt x="74" y="1901"/>
                  <a:pt x="74" y="1901"/>
                </a:cubicBezTo>
                <a:cubicBezTo>
                  <a:pt x="86" y="1906"/>
                  <a:pt x="86" y="1906"/>
                  <a:pt x="86" y="1906"/>
                </a:cubicBezTo>
                <a:cubicBezTo>
                  <a:pt x="100" y="1901"/>
                  <a:pt x="100" y="1901"/>
                  <a:pt x="100" y="1901"/>
                </a:cubicBezTo>
                <a:cubicBezTo>
                  <a:pt x="106" y="1913"/>
                  <a:pt x="106" y="1913"/>
                  <a:pt x="106" y="1913"/>
                </a:cubicBezTo>
                <a:cubicBezTo>
                  <a:pt x="120" y="1913"/>
                  <a:pt x="120" y="1913"/>
                  <a:pt x="120" y="1913"/>
                </a:cubicBezTo>
                <a:cubicBezTo>
                  <a:pt x="132" y="1913"/>
                  <a:pt x="132" y="1913"/>
                  <a:pt x="132" y="1913"/>
                </a:cubicBezTo>
                <a:cubicBezTo>
                  <a:pt x="152" y="1913"/>
                  <a:pt x="152" y="1913"/>
                  <a:pt x="152" y="1913"/>
                </a:cubicBezTo>
                <a:cubicBezTo>
                  <a:pt x="167" y="1913"/>
                  <a:pt x="167" y="1913"/>
                  <a:pt x="167" y="1913"/>
                </a:cubicBezTo>
                <a:cubicBezTo>
                  <a:pt x="178" y="1913"/>
                  <a:pt x="178" y="1913"/>
                  <a:pt x="178" y="1913"/>
                </a:cubicBezTo>
                <a:cubicBezTo>
                  <a:pt x="197" y="1907"/>
                  <a:pt x="197" y="1907"/>
                  <a:pt x="197" y="1907"/>
                </a:cubicBezTo>
                <a:cubicBezTo>
                  <a:pt x="212" y="1901"/>
                  <a:pt x="212" y="1901"/>
                  <a:pt x="212" y="1901"/>
                </a:cubicBezTo>
                <a:cubicBezTo>
                  <a:pt x="221" y="1913"/>
                  <a:pt x="221" y="1913"/>
                  <a:pt x="221" y="1913"/>
                </a:cubicBezTo>
                <a:cubicBezTo>
                  <a:pt x="234" y="1924"/>
                  <a:pt x="234" y="1924"/>
                  <a:pt x="234" y="1924"/>
                </a:cubicBezTo>
                <a:cubicBezTo>
                  <a:pt x="251" y="1933"/>
                  <a:pt x="251" y="1933"/>
                  <a:pt x="251" y="1933"/>
                </a:cubicBezTo>
                <a:cubicBezTo>
                  <a:pt x="264" y="1937"/>
                  <a:pt x="264" y="1937"/>
                  <a:pt x="264" y="1937"/>
                </a:cubicBezTo>
                <a:cubicBezTo>
                  <a:pt x="277" y="1933"/>
                  <a:pt x="277" y="1933"/>
                  <a:pt x="277" y="1933"/>
                </a:cubicBezTo>
                <a:cubicBezTo>
                  <a:pt x="291" y="1926"/>
                  <a:pt x="291" y="1926"/>
                  <a:pt x="291" y="1926"/>
                </a:cubicBezTo>
                <a:cubicBezTo>
                  <a:pt x="305" y="1926"/>
                  <a:pt x="305" y="1926"/>
                  <a:pt x="305" y="1926"/>
                </a:cubicBezTo>
                <a:cubicBezTo>
                  <a:pt x="314" y="1937"/>
                  <a:pt x="314" y="1937"/>
                  <a:pt x="314" y="1937"/>
                </a:cubicBezTo>
                <a:cubicBezTo>
                  <a:pt x="322" y="1948"/>
                  <a:pt x="322" y="1948"/>
                  <a:pt x="322" y="1948"/>
                </a:cubicBezTo>
                <a:cubicBezTo>
                  <a:pt x="352" y="1938"/>
                  <a:pt x="352" y="1938"/>
                  <a:pt x="352" y="1938"/>
                </a:cubicBezTo>
                <a:cubicBezTo>
                  <a:pt x="366" y="1948"/>
                  <a:pt x="366" y="1948"/>
                  <a:pt x="366" y="1948"/>
                </a:cubicBezTo>
                <a:cubicBezTo>
                  <a:pt x="373" y="1942"/>
                  <a:pt x="373" y="1942"/>
                  <a:pt x="373" y="1942"/>
                </a:cubicBezTo>
                <a:cubicBezTo>
                  <a:pt x="379" y="1940"/>
                  <a:pt x="379" y="1940"/>
                  <a:pt x="379" y="1940"/>
                </a:cubicBezTo>
                <a:cubicBezTo>
                  <a:pt x="386" y="1948"/>
                  <a:pt x="386" y="1948"/>
                  <a:pt x="386" y="1948"/>
                </a:cubicBezTo>
                <a:cubicBezTo>
                  <a:pt x="405" y="1948"/>
                  <a:pt x="405" y="1948"/>
                  <a:pt x="405" y="1948"/>
                </a:cubicBezTo>
                <a:cubicBezTo>
                  <a:pt x="413" y="1948"/>
                  <a:pt x="413" y="1948"/>
                  <a:pt x="413" y="1948"/>
                </a:cubicBezTo>
                <a:cubicBezTo>
                  <a:pt x="430" y="1953"/>
                  <a:pt x="430" y="1953"/>
                  <a:pt x="430" y="1953"/>
                </a:cubicBezTo>
                <a:cubicBezTo>
                  <a:pt x="439" y="1960"/>
                  <a:pt x="439" y="1960"/>
                  <a:pt x="439" y="1960"/>
                </a:cubicBezTo>
                <a:cubicBezTo>
                  <a:pt x="456" y="1960"/>
                  <a:pt x="456" y="1960"/>
                  <a:pt x="456" y="1960"/>
                </a:cubicBezTo>
                <a:cubicBezTo>
                  <a:pt x="473" y="1964"/>
                  <a:pt x="473" y="1964"/>
                  <a:pt x="473" y="1964"/>
                </a:cubicBezTo>
                <a:cubicBezTo>
                  <a:pt x="486" y="1964"/>
                  <a:pt x="486" y="1964"/>
                  <a:pt x="486" y="1964"/>
                </a:cubicBezTo>
                <a:cubicBezTo>
                  <a:pt x="486" y="1950"/>
                  <a:pt x="486" y="1950"/>
                  <a:pt x="486" y="1950"/>
                </a:cubicBezTo>
                <a:cubicBezTo>
                  <a:pt x="486" y="1941"/>
                  <a:pt x="486" y="1941"/>
                  <a:pt x="486" y="1941"/>
                </a:cubicBezTo>
                <a:cubicBezTo>
                  <a:pt x="499" y="1941"/>
                  <a:pt x="499" y="1941"/>
                  <a:pt x="499" y="1941"/>
                </a:cubicBezTo>
                <a:cubicBezTo>
                  <a:pt x="505" y="1949"/>
                  <a:pt x="505" y="1949"/>
                  <a:pt x="505" y="1949"/>
                </a:cubicBezTo>
                <a:cubicBezTo>
                  <a:pt x="517" y="1949"/>
                  <a:pt x="517" y="1949"/>
                  <a:pt x="517" y="1949"/>
                </a:cubicBezTo>
                <a:cubicBezTo>
                  <a:pt x="523" y="1941"/>
                  <a:pt x="523" y="1941"/>
                  <a:pt x="523" y="1941"/>
                </a:cubicBezTo>
                <a:cubicBezTo>
                  <a:pt x="533" y="1953"/>
                  <a:pt x="533" y="1953"/>
                  <a:pt x="533" y="1953"/>
                </a:cubicBezTo>
                <a:cubicBezTo>
                  <a:pt x="533" y="1960"/>
                  <a:pt x="533" y="1960"/>
                  <a:pt x="533" y="1960"/>
                </a:cubicBezTo>
                <a:cubicBezTo>
                  <a:pt x="550" y="1970"/>
                  <a:pt x="550" y="1970"/>
                  <a:pt x="550" y="1970"/>
                </a:cubicBezTo>
                <a:cubicBezTo>
                  <a:pt x="570" y="1963"/>
                  <a:pt x="570" y="1963"/>
                  <a:pt x="570" y="1963"/>
                </a:cubicBezTo>
                <a:cubicBezTo>
                  <a:pt x="584" y="1951"/>
                  <a:pt x="584" y="1951"/>
                  <a:pt x="584" y="1951"/>
                </a:cubicBezTo>
                <a:cubicBezTo>
                  <a:pt x="584" y="1943"/>
                  <a:pt x="584" y="1943"/>
                  <a:pt x="584" y="1943"/>
                </a:cubicBezTo>
                <a:cubicBezTo>
                  <a:pt x="596" y="1936"/>
                  <a:pt x="596" y="1936"/>
                  <a:pt x="596" y="1936"/>
                </a:cubicBezTo>
                <a:cubicBezTo>
                  <a:pt x="604" y="1940"/>
                  <a:pt x="604" y="1940"/>
                  <a:pt x="604" y="1940"/>
                </a:cubicBezTo>
                <a:cubicBezTo>
                  <a:pt x="624" y="1949"/>
                  <a:pt x="624" y="1949"/>
                  <a:pt x="624" y="1949"/>
                </a:cubicBezTo>
                <a:cubicBezTo>
                  <a:pt x="643" y="1951"/>
                  <a:pt x="643" y="1951"/>
                  <a:pt x="643" y="1951"/>
                </a:cubicBezTo>
                <a:cubicBezTo>
                  <a:pt x="655" y="1950"/>
                  <a:pt x="655" y="1950"/>
                  <a:pt x="655" y="1950"/>
                </a:cubicBezTo>
                <a:cubicBezTo>
                  <a:pt x="673" y="1953"/>
                  <a:pt x="673" y="1953"/>
                  <a:pt x="673" y="1953"/>
                </a:cubicBezTo>
                <a:cubicBezTo>
                  <a:pt x="684" y="1953"/>
                  <a:pt x="684" y="1953"/>
                  <a:pt x="684" y="1953"/>
                </a:cubicBezTo>
                <a:cubicBezTo>
                  <a:pt x="700" y="1959"/>
                  <a:pt x="700" y="1959"/>
                  <a:pt x="700" y="1959"/>
                </a:cubicBezTo>
                <a:cubicBezTo>
                  <a:pt x="711" y="1970"/>
                  <a:pt x="711" y="1970"/>
                  <a:pt x="711" y="1970"/>
                </a:cubicBezTo>
                <a:cubicBezTo>
                  <a:pt x="711" y="1970"/>
                  <a:pt x="720" y="1977"/>
                  <a:pt x="721" y="1980"/>
                </a:cubicBezTo>
                <a:cubicBezTo>
                  <a:pt x="722" y="1983"/>
                  <a:pt x="722" y="1983"/>
                  <a:pt x="722" y="1983"/>
                </a:cubicBezTo>
                <a:cubicBezTo>
                  <a:pt x="737" y="1983"/>
                  <a:pt x="737" y="1983"/>
                  <a:pt x="737" y="1983"/>
                </a:cubicBezTo>
                <a:cubicBezTo>
                  <a:pt x="745" y="1978"/>
                  <a:pt x="745" y="1978"/>
                  <a:pt x="745" y="1978"/>
                </a:cubicBezTo>
                <a:cubicBezTo>
                  <a:pt x="752" y="1963"/>
                  <a:pt x="752" y="1963"/>
                  <a:pt x="752" y="1963"/>
                </a:cubicBezTo>
                <a:cubicBezTo>
                  <a:pt x="769" y="1957"/>
                  <a:pt x="769" y="1957"/>
                  <a:pt x="769" y="1957"/>
                </a:cubicBezTo>
                <a:cubicBezTo>
                  <a:pt x="782" y="1964"/>
                  <a:pt x="782" y="1964"/>
                  <a:pt x="782" y="1964"/>
                </a:cubicBezTo>
                <a:cubicBezTo>
                  <a:pt x="798" y="1967"/>
                  <a:pt x="798" y="1967"/>
                  <a:pt x="798" y="1967"/>
                </a:cubicBezTo>
                <a:cubicBezTo>
                  <a:pt x="812" y="1973"/>
                  <a:pt x="812" y="1973"/>
                  <a:pt x="812" y="1973"/>
                </a:cubicBezTo>
                <a:cubicBezTo>
                  <a:pt x="825" y="1978"/>
                  <a:pt x="825" y="1978"/>
                  <a:pt x="825" y="1978"/>
                </a:cubicBezTo>
                <a:cubicBezTo>
                  <a:pt x="837" y="1983"/>
                  <a:pt x="837" y="1983"/>
                  <a:pt x="837" y="1983"/>
                </a:cubicBezTo>
                <a:cubicBezTo>
                  <a:pt x="856" y="1983"/>
                  <a:pt x="856" y="1983"/>
                  <a:pt x="856" y="1983"/>
                </a:cubicBezTo>
                <a:cubicBezTo>
                  <a:pt x="876" y="1978"/>
                  <a:pt x="876" y="1978"/>
                  <a:pt x="876" y="1978"/>
                </a:cubicBezTo>
                <a:cubicBezTo>
                  <a:pt x="882" y="1969"/>
                  <a:pt x="882" y="1969"/>
                  <a:pt x="882" y="1969"/>
                </a:cubicBezTo>
                <a:cubicBezTo>
                  <a:pt x="903" y="1966"/>
                  <a:pt x="903" y="1966"/>
                  <a:pt x="903" y="1966"/>
                </a:cubicBezTo>
                <a:cubicBezTo>
                  <a:pt x="912" y="1972"/>
                  <a:pt x="912" y="1972"/>
                  <a:pt x="912" y="1972"/>
                </a:cubicBezTo>
                <a:cubicBezTo>
                  <a:pt x="939" y="1964"/>
                  <a:pt x="939" y="1964"/>
                  <a:pt x="939" y="1964"/>
                </a:cubicBezTo>
                <a:cubicBezTo>
                  <a:pt x="956" y="1963"/>
                  <a:pt x="956" y="1963"/>
                  <a:pt x="956" y="1963"/>
                </a:cubicBezTo>
                <a:cubicBezTo>
                  <a:pt x="971" y="1966"/>
                  <a:pt x="971" y="1966"/>
                  <a:pt x="971" y="1966"/>
                </a:cubicBezTo>
                <a:cubicBezTo>
                  <a:pt x="971" y="1977"/>
                  <a:pt x="971" y="1977"/>
                  <a:pt x="971" y="1977"/>
                </a:cubicBezTo>
                <a:cubicBezTo>
                  <a:pt x="971" y="1983"/>
                  <a:pt x="971" y="1983"/>
                  <a:pt x="971" y="1983"/>
                </a:cubicBezTo>
                <a:cubicBezTo>
                  <a:pt x="986" y="1983"/>
                  <a:pt x="986" y="1983"/>
                  <a:pt x="986" y="1983"/>
                </a:cubicBezTo>
                <a:cubicBezTo>
                  <a:pt x="1005" y="1983"/>
                  <a:pt x="1005" y="1983"/>
                  <a:pt x="1005" y="1983"/>
                </a:cubicBezTo>
                <a:cubicBezTo>
                  <a:pt x="1020" y="1983"/>
                  <a:pt x="1020" y="1983"/>
                  <a:pt x="1020" y="1983"/>
                </a:cubicBezTo>
                <a:cubicBezTo>
                  <a:pt x="1037" y="1989"/>
                  <a:pt x="1037" y="1989"/>
                  <a:pt x="1037" y="1989"/>
                </a:cubicBezTo>
                <a:cubicBezTo>
                  <a:pt x="1037" y="1995"/>
                  <a:pt x="1037" y="1995"/>
                  <a:pt x="1037" y="1995"/>
                </a:cubicBezTo>
                <a:cubicBezTo>
                  <a:pt x="1046" y="1984"/>
                  <a:pt x="1046" y="1984"/>
                  <a:pt x="1046" y="1984"/>
                </a:cubicBezTo>
                <a:cubicBezTo>
                  <a:pt x="1058" y="1987"/>
                  <a:pt x="1058" y="1987"/>
                  <a:pt x="1058" y="1987"/>
                </a:cubicBezTo>
                <a:cubicBezTo>
                  <a:pt x="1070" y="1995"/>
                  <a:pt x="1070" y="1995"/>
                  <a:pt x="1070" y="1995"/>
                </a:cubicBezTo>
                <a:cubicBezTo>
                  <a:pt x="1077" y="1988"/>
                  <a:pt x="1077" y="1988"/>
                  <a:pt x="1077" y="1988"/>
                </a:cubicBezTo>
                <a:cubicBezTo>
                  <a:pt x="1086" y="1989"/>
                  <a:pt x="1086" y="1989"/>
                  <a:pt x="1086" y="1989"/>
                </a:cubicBezTo>
                <a:cubicBezTo>
                  <a:pt x="1104" y="2001"/>
                  <a:pt x="1104" y="2001"/>
                  <a:pt x="1104" y="2001"/>
                </a:cubicBezTo>
                <a:cubicBezTo>
                  <a:pt x="1120" y="2010"/>
                  <a:pt x="1120" y="2010"/>
                  <a:pt x="1120" y="2010"/>
                </a:cubicBezTo>
                <a:cubicBezTo>
                  <a:pt x="1130" y="2005"/>
                  <a:pt x="1130" y="2005"/>
                  <a:pt x="1130" y="2005"/>
                </a:cubicBezTo>
                <a:cubicBezTo>
                  <a:pt x="1156" y="2019"/>
                  <a:pt x="1156" y="2019"/>
                  <a:pt x="1156" y="2019"/>
                </a:cubicBezTo>
                <a:cubicBezTo>
                  <a:pt x="1167" y="2013"/>
                  <a:pt x="1167" y="2013"/>
                  <a:pt x="1167" y="2013"/>
                </a:cubicBezTo>
                <a:cubicBezTo>
                  <a:pt x="1180" y="2011"/>
                  <a:pt x="1180" y="2011"/>
                  <a:pt x="1180" y="2011"/>
                </a:cubicBezTo>
                <a:cubicBezTo>
                  <a:pt x="1201" y="2014"/>
                  <a:pt x="1201" y="2014"/>
                  <a:pt x="1201" y="2014"/>
                </a:cubicBezTo>
                <a:cubicBezTo>
                  <a:pt x="1207" y="2019"/>
                  <a:pt x="1207" y="2019"/>
                  <a:pt x="1207" y="2019"/>
                </a:cubicBezTo>
                <a:cubicBezTo>
                  <a:pt x="1224" y="2029"/>
                  <a:pt x="1224" y="2029"/>
                  <a:pt x="1224" y="2029"/>
                </a:cubicBezTo>
                <a:cubicBezTo>
                  <a:pt x="1231" y="2025"/>
                  <a:pt x="1231" y="2025"/>
                  <a:pt x="1231" y="2025"/>
                </a:cubicBezTo>
                <a:cubicBezTo>
                  <a:pt x="1247" y="2024"/>
                  <a:pt x="1247" y="2024"/>
                  <a:pt x="1247" y="2024"/>
                </a:cubicBezTo>
                <a:cubicBezTo>
                  <a:pt x="1247" y="2029"/>
                  <a:pt x="1247" y="2029"/>
                  <a:pt x="1247" y="2029"/>
                </a:cubicBezTo>
                <a:cubicBezTo>
                  <a:pt x="1261" y="2023"/>
                  <a:pt x="1261" y="2023"/>
                  <a:pt x="1261" y="2023"/>
                </a:cubicBezTo>
                <a:cubicBezTo>
                  <a:pt x="1271" y="2029"/>
                  <a:pt x="1271" y="2029"/>
                  <a:pt x="1271" y="2029"/>
                </a:cubicBezTo>
                <a:cubicBezTo>
                  <a:pt x="1294" y="2035"/>
                  <a:pt x="1294" y="2035"/>
                  <a:pt x="1294" y="2035"/>
                </a:cubicBezTo>
                <a:cubicBezTo>
                  <a:pt x="1306" y="2028"/>
                  <a:pt x="1306" y="2028"/>
                  <a:pt x="1306" y="2028"/>
                </a:cubicBezTo>
                <a:cubicBezTo>
                  <a:pt x="1321" y="2031"/>
                  <a:pt x="1321" y="2031"/>
                  <a:pt x="1321" y="2031"/>
                </a:cubicBezTo>
                <a:cubicBezTo>
                  <a:pt x="1341" y="2027"/>
                  <a:pt x="1341" y="2027"/>
                  <a:pt x="1341" y="2027"/>
                </a:cubicBezTo>
                <a:cubicBezTo>
                  <a:pt x="1355" y="2027"/>
                  <a:pt x="1355" y="2027"/>
                  <a:pt x="1355" y="2027"/>
                </a:cubicBezTo>
                <a:cubicBezTo>
                  <a:pt x="1362" y="2024"/>
                  <a:pt x="1362" y="2024"/>
                  <a:pt x="1362" y="2024"/>
                </a:cubicBezTo>
                <a:cubicBezTo>
                  <a:pt x="1373" y="2017"/>
                  <a:pt x="1373" y="2017"/>
                  <a:pt x="1373" y="2017"/>
                </a:cubicBezTo>
                <a:cubicBezTo>
                  <a:pt x="1379" y="2009"/>
                  <a:pt x="1379" y="2009"/>
                  <a:pt x="1379" y="2009"/>
                </a:cubicBezTo>
                <a:cubicBezTo>
                  <a:pt x="1388" y="2009"/>
                  <a:pt x="1388" y="2009"/>
                  <a:pt x="1388" y="2009"/>
                </a:cubicBezTo>
                <a:cubicBezTo>
                  <a:pt x="1400" y="2020"/>
                  <a:pt x="1400" y="2020"/>
                  <a:pt x="1400" y="2020"/>
                </a:cubicBezTo>
                <a:cubicBezTo>
                  <a:pt x="1400" y="2009"/>
                  <a:pt x="1400" y="2009"/>
                  <a:pt x="1400" y="2009"/>
                </a:cubicBezTo>
                <a:cubicBezTo>
                  <a:pt x="1408" y="2002"/>
                  <a:pt x="1408" y="2002"/>
                  <a:pt x="1408" y="2002"/>
                </a:cubicBezTo>
                <a:cubicBezTo>
                  <a:pt x="1408" y="2002"/>
                  <a:pt x="1419" y="1998"/>
                  <a:pt x="1428" y="1999"/>
                </a:cubicBezTo>
                <a:cubicBezTo>
                  <a:pt x="1438" y="2000"/>
                  <a:pt x="1439" y="1991"/>
                  <a:pt x="1439" y="1991"/>
                </a:cubicBezTo>
                <a:cubicBezTo>
                  <a:pt x="1439" y="1991"/>
                  <a:pt x="1442" y="1991"/>
                  <a:pt x="1446" y="1991"/>
                </a:cubicBezTo>
                <a:cubicBezTo>
                  <a:pt x="1449" y="1991"/>
                  <a:pt x="1453" y="2000"/>
                  <a:pt x="1453" y="2000"/>
                </a:cubicBezTo>
                <a:cubicBezTo>
                  <a:pt x="1474" y="2005"/>
                  <a:pt x="1474" y="2005"/>
                  <a:pt x="1474" y="2005"/>
                </a:cubicBezTo>
                <a:cubicBezTo>
                  <a:pt x="1495" y="2003"/>
                  <a:pt x="1495" y="2003"/>
                  <a:pt x="1495" y="2003"/>
                </a:cubicBezTo>
                <a:cubicBezTo>
                  <a:pt x="1520" y="2007"/>
                  <a:pt x="1520" y="2007"/>
                  <a:pt x="1520" y="2007"/>
                </a:cubicBezTo>
                <a:cubicBezTo>
                  <a:pt x="1526" y="2000"/>
                  <a:pt x="1526" y="2000"/>
                  <a:pt x="1526" y="2000"/>
                </a:cubicBezTo>
                <a:cubicBezTo>
                  <a:pt x="1534" y="2010"/>
                  <a:pt x="1534" y="2010"/>
                  <a:pt x="1534" y="2010"/>
                </a:cubicBezTo>
                <a:cubicBezTo>
                  <a:pt x="1545" y="2015"/>
                  <a:pt x="1545" y="2015"/>
                  <a:pt x="1545" y="2015"/>
                </a:cubicBezTo>
                <a:cubicBezTo>
                  <a:pt x="1558" y="2008"/>
                  <a:pt x="1558" y="2008"/>
                  <a:pt x="1558" y="2008"/>
                </a:cubicBezTo>
                <a:cubicBezTo>
                  <a:pt x="1569" y="2011"/>
                  <a:pt x="1569" y="2011"/>
                  <a:pt x="1569" y="2011"/>
                </a:cubicBezTo>
                <a:cubicBezTo>
                  <a:pt x="1579" y="2023"/>
                  <a:pt x="1579" y="2023"/>
                  <a:pt x="1579" y="2023"/>
                </a:cubicBezTo>
                <a:cubicBezTo>
                  <a:pt x="1586" y="2010"/>
                  <a:pt x="1586" y="2010"/>
                  <a:pt x="1586" y="2010"/>
                </a:cubicBezTo>
                <a:cubicBezTo>
                  <a:pt x="1608" y="2007"/>
                  <a:pt x="1608" y="2007"/>
                  <a:pt x="1608" y="2007"/>
                </a:cubicBezTo>
                <a:cubicBezTo>
                  <a:pt x="1616" y="2013"/>
                  <a:pt x="1616" y="2013"/>
                  <a:pt x="1616" y="2013"/>
                </a:cubicBezTo>
                <a:cubicBezTo>
                  <a:pt x="1627" y="2006"/>
                  <a:pt x="1627" y="2006"/>
                  <a:pt x="1627" y="2006"/>
                </a:cubicBezTo>
                <a:cubicBezTo>
                  <a:pt x="1641" y="2009"/>
                  <a:pt x="1641" y="2009"/>
                  <a:pt x="1641" y="2009"/>
                </a:cubicBezTo>
                <a:cubicBezTo>
                  <a:pt x="1650" y="2003"/>
                  <a:pt x="1650" y="2003"/>
                  <a:pt x="1650" y="2003"/>
                </a:cubicBezTo>
                <a:cubicBezTo>
                  <a:pt x="1672" y="2010"/>
                  <a:pt x="1672" y="2010"/>
                  <a:pt x="1672" y="2010"/>
                </a:cubicBezTo>
                <a:cubicBezTo>
                  <a:pt x="1676" y="2018"/>
                  <a:pt x="1676" y="2018"/>
                  <a:pt x="1676" y="2018"/>
                </a:cubicBezTo>
                <a:cubicBezTo>
                  <a:pt x="1682" y="2007"/>
                  <a:pt x="1682" y="2007"/>
                  <a:pt x="1682" y="2007"/>
                </a:cubicBezTo>
                <a:cubicBezTo>
                  <a:pt x="1701" y="1999"/>
                  <a:pt x="1701" y="1999"/>
                  <a:pt x="1701" y="1999"/>
                </a:cubicBezTo>
                <a:cubicBezTo>
                  <a:pt x="1714" y="2005"/>
                  <a:pt x="1714" y="2005"/>
                  <a:pt x="1714" y="2005"/>
                </a:cubicBezTo>
                <a:cubicBezTo>
                  <a:pt x="1722" y="2011"/>
                  <a:pt x="1722" y="2011"/>
                  <a:pt x="1722" y="2011"/>
                </a:cubicBezTo>
                <a:cubicBezTo>
                  <a:pt x="1731" y="2005"/>
                  <a:pt x="1731" y="2005"/>
                  <a:pt x="1731" y="2005"/>
                </a:cubicBezTo>
                <a:cubicBezTo>
                  <a:pt x="1742" y="2002"/>
                  <a:pt x="1742" y="2002"/>
                  <a:pt x="1742" y="2002"/>
                </a:cubicBezTo>
                <a:cubicBezTo>
                  <a:pt x="1751" y="2004"/>
                  <a:pt x="1751" y="2004"/>
                  <a:pt x="1751" y="2004"/>
                </a:cubicBezTo>
                <a:cubicBezTo>
                  <a:pt x="1770" y="1998"/>
                  <a:pt x="1770" y="1998"/>
                  <a:pt x="1770" y="1998"/>
                </a:cubicBezTo>
                <a:cubicBezTo>
                  <a:pt x="1779" y="2002"/>
                  <a:pt x="1779" y="2002"/>
                  <a:pt x="1779" y="2002"/>
                </a:cubicBezTo>
                <a:cubicBezTo>
                  <a:pt x="1806" y="2001"/>
                  <a:pt x="1806" y="2001"/>
                  <a:pt x="1806" y="2001"/>
                </a:cubicBezTo>
                <a:cubicBezTo>
                  <a:pt x="1816" y="2011"/>
                  <a:pt x="1816" y="2011"/>
                  <a:pt x="1816" y="2011"/>
                </a:cubicBezTo>
                <a:cubicBezTo>
                  <a:pt x="1824" y="2020"/>
                  <a:pt x="1824" y="2020"/>
                  <a:pt x="1824" y="2020"/>
                </a:cubicBezTo>
                <a:cubicBezTo>
                  <a:pt x="1849" y="2026"/>
                  <a:pt x="1849" y="2026"/>
                  <a:pt x="1849" y="2026"/>
                </a:cubicBezTo>
                <a:cubicBezTo>
                  <a:pt x="1870" y="2031"/>
                  <a:pt x="1870" y="2031"/>
                  <a:pt x="1870" y="2031"/>
                </a:cubicBezTo>
                <a:cubicBezTo>
                  <a:pt x="1862" y="2016"/>
                  <a:pt x="1862" y="2016"/>
                  <a:pt x="1862" y="2016"/>
                </a:cubicBezTo>
                <a:cubicBezTo>
                  <a:pt x="1860" y="2003"/>
                  <a:pt x="1860" y="2003"/>
                  <a:pt x="1860" y="2003"/>
                </a:cubicBezTo>
                <a:cubicBezTo>
                  <a:pt x="1870" y="1999"/>
                  <a:pt x="1870" y="1999"/>
                  <a:pt x="1870" y="1999"/>
                </a:cubicBezTo>
                <a:cubicBezTo>
                  <a:pt x="1885" y="1999"/>
                  <a:pt x="1885" y="1999"/>
                  <a:pt x="1885" y="1999"/>
                </a:cubicBezTo>
                <a:cubicBezTo>
                  <a:pt x="1897" y="1997"/>
                  <a:pt x="1897" y="1997"/>
                  <a:pt x="1897" y="1997"/>
                </a:cubicBezTo>
                <a:cubicBezTo>
                  <a:pt x="1908" y="2002"/>
                  <a:pt x="1908" y="2002"/>
                  <a:pt x="1908" y="2002"/>
                </a:cubicBezTo>
                <a:cubicBezTo>
                  <a:pt x="1922" y="2001"/>
                  <a:pt x="1922" y="2001"/>
                  <a:pt x="1922" y="2001"/>
                </a:cubicBezTo>
                <a:cubicBezTo>
                  <a:pt x="1927" y="1997"/>
                  <a:pt x="1927" y="1997"/>
                  <a:pt x="1927" y="1997"/>
                </a:cubicBezTo>
                <a:cubicBezTo>
                  <a:pt x="1935" y="1990"/>
                  <a:pt x="1935" y="1990"/>
                  <a:pt x="1935" y="1990"/>
                </a:cubicBezTo>
                <a:cubicBezTo>
                  <a:pt x="1952" y="1990"/>
                  <a:pt x="1952" y="1990"/>
                  <a:pt x="1952" y="1990"/>
                </a:cubicBezTo>
                <a:cubicBezTo>
                  <a:pt x="1970" y="1990"/>
                  <a:pt x="1970" y="1990"/>
                  <a:pt x="1970" y="1990"/>
                </a:cubicBezTo>
                <a:cubicBezTo>
                  <a:pt x="1987" y="1990"/>
                  <a:pt x="1987" y="1990"/>
                  <a:pt x="1987" y="1990"/>
                </a:cubicBezTo>
                <a:cubicBezTo>
                  <a:pt x="1994" y="1981"/>
                  <a:pt x="1994" y="1981"/>
                  <a:pt x="1994" y="1981"/>
                </a:cubicBezTo>
                <a:cubicBezTo>
                  <a:pt x="1999" y="1968"/>
                  <a:pt x="1999" y="1968"/>
                  <a:pt x="1999" y="1968"/>
                </a:cubicBezTo>
                <a:cubicBezTo>
                  <a:pt x="2015" y="1957"/>
                  <a:pt x="2015" y="1957"/>
                  <a:pt x="2015" y="1957"/>
                </a:cubicBezTo>
                <a:cubicBezTo>
                  <a:pt x="2030" y="1962"/>
                  <a:pt x="2030" y="1962"/>
                  <a:pt x="2030" y="1962"/>
                </a:cubicBezTo>
                <a:cubicBezTo>
                  <a:pt x="2043" y="1955"/>
                  <a:pt x="2043" y="1955"/>
                  <a:pt x="2043" y="1955"/>
                </a:cubicBezTo>
                <a:cubicBezTo>
                  <a:pt x="2043" y="1955"/>
                  <a:pt x="2050" y="1950"/>
                  <a:pt x="2055" y="1951"/>
                </a:cubicBezTo>
                <a:cubicBezTo>
                  <a:pt x="2059" y="1952"/>
                  <a:pt x="2075" y="1957"/>
                  <a:pt x="2075" y="1957"/>
                </a:cubicBezTo>
                <a:cubicBezTo>
                  <a:pt x="2093" y="1954"/>
                  <a:pt x="2093" y="1954"/>
                  <a:pt x="2093" y="1954"/>
                </a:cubicBezTo>
                <a:cubicBezTo>
                  <a:pt x="2101" y="1963"/>
                  <a:pt x="2101" y="1963"/>
                  <a:pt x="2101" y="1963"/>
                </a:cubicBezTo>
                <a:cubicBezTo>
                  <a:pt x="2113" y="1959"/>
                  <a:pt x="2113" y="1959"/>
                  <a:pt x="2113" y="1959"/>
                </a:cubicBezTo>
                <a:cubicBezTo>
                  <a:pt x="2128" y="1968"/>
                  <a:pt x="2128" y="1968"/>
                  <a:pt x="2128" y="1968"/>
                </a:cubicBezTo>
                <a:cubicBezTo>
                  <a:pt x="2138" y="1968"/>
                  <a:pt x="2138" y="1968"/>
                  <a:pt x="2138" y="1968"/>
                </a:cubicBezTo>
                <a:cubicBezTo>
                  <a:pt x="2152" y="1975"/>
                  <a:pt x="2152" y="1975"/>
                  <a:pt x="2152" y="1975"/>
                </a:cubicBezTo>
                <a:cubicBezTo>
                  <a:pt x="2168" y="1976"/>
                  <a:pt x="2168" y="1976"/>
                  <a:pt x="2168" y="1976"/>
                </a:cubicBezTo>
                <a:cubicBezTo>
                  <a:pt x="2187" y="1968"/>
                  <a:pt x="2187" y="1968"/>
                  <a:pt x="2187" y="1968"/>
                </a:cubicBezTo>
                <a:cubicBezTo>
                  <a:pt x="2198" y="1985"/>
                  <a:pt x="2198" y="1985"/>
                  <a:pt x="2198" y="1985"/>
                </a:cubicBezTo>
                <a:cubicBezTo>
                  <a:pt x="2218" y="1978"/>
                  <a:pt x="2218" y="1978"/>
                  <a:pt x="2218" y="1978"/>
                </a:cubicBezTo>
                <a:cubicBezTo>
                  <a:pt x="2233" y="1968"/>
                  <a:pt x="2233" y="1968"/>
                  <a:pt x="2233" y="1968"/>
                </a:cubicBezTo>
                <a:cubicBezTo>
                  <a:pt x="2247" y="1985"/>
                  <a:pt x="2247" y="1985"/>
                  <a:pt x="2247" y="1985"/>
                </a:cubicBezTo>
                <a:cubicBezTo>
                  <a:pt x="2265" y="1981"/>
                  <a:pt x="2265" y="1981"/>
                  <a:pt x="2265" y="1981"/>
                </a:cubicBezTo>
                <a:cubicBezTo>
                  <a:pt x="2277" y="1986"/>
                  <a:pt x="2277" y="1986"/>
                  <a:pt x="2277" y="1986"/>
                </a:cubicBezTo>
                <a:cubicBezTo>
                  <a:pt x="2283" y="1988"/>
                  <a:pt x="2283" y="1988"/>
                  <a:pt x="2283" y="1988"/>
                </a:cubicBezTo>
                <a:cubicBezTo>
                  <a:pt x="2299" y="1979"/>
                  <a:pt x="2299" y="1979"/>
                  <a:pt x="2299" y="1979"/>
                </a:cubicBezTo>
                <a:cubicBezTo>
                  <a:pt x="2311" y="1981"/>
                  <a:pt x="2311" y="1981"/>
                  <a:pt x="2311" y="1981"/>
                </a:cubicBezTo>
                <a:cubicBezTo>
                  <a:pt x="2324" y="1983"/>
                  <a:pt x="2324" y="1983"/>
                  <a:pt x="2324" y="1983"/>
                </a:cubicBezTo>
                <a:cubicBezTo>
                  <a:pt x="2324" y="1995"/>
                  <a:pt x="2324" y="1995"/>
                  <a:pt x="2324" y="1995"/>
                </a:cubicBezTo>
                <a:cubicBezTo>
                  <a:pt x="2331" y="1995"/>
                  <a:pt x="2331" y="1995"/>
                  <a:pt x="2331" y="1995"/>
                </a:cubicBezTo>
                <a:cubicBezTo>
                  <a:pt x="2344" y="1993"/>
                  <a:pt x="2344" y="1993"/>
                  <a:pt x="2344" y="1993"/>
                </a:cubicBezTo>
                <a:cubicBezTo>
                  <a:pt x="2358" y="1999"/>
                  <a:pt x="2358" y="1999"/>
                  <a:pt x="2358" y="1999"/>
                </a:cubicBezTo>
                <a:cubicBezTo>
                  <a:pt x="2366" y="2005"/>
                  <a:pt x="2366" y="2005"/>
                  <a:pt x="2366" y="2005"/>
                </a:cubicBezTo>
                <a:cubicBezTo>
                  <a:pt x="2378" y="1999"/>
                  <a:pt x="2378" y="1999"/>
                  <a:pt x="2378" y="1999"/>
                </a:cubicBezTo>
                <a:cubicBezTo>
                  <a:pt x="2386" y="1998"/>
                  <a:pt x="2386" y="1998"/>
                  <a:pt x="2386" y="1998"/>
                </a:cubicBezTo>
                <a:cubicBezTo>
                  <a:pt x="2398" y="2003"/>
                  <a:pt x="2398" y="2003"/>
                  <a:pt x="2398" y="2003"/>
                </a:cubicBezTo>
                <a:cubicBezTo>
                  <a:pt x="2407" y="2012"/>
                  <a:pt x="2407" y="2012"/>
                  <a:pt x="2407" y="2012"/>
                </a:cubicBezTo>
                <a:cubicBezTo>
                  <a:pt x="2415" y="2022"/>
                  <a:pt x="2415" y="2022"/>
                  <a:pt x="2415" y="2022"/>
                </a:cubicBezTo>
                <a:cubicBezTo>
                  <a:pt x="2428" y="2018"/>
                  <a:pt x="2428" y="2018"/>
                  <a:pt x="2428" y="2018"/>
                </a:cubicBezTo>
                <a:cubicBezTo>
                  <a:pt x="2439" y="2013"/>
                  <a:pt x="2439" y="2013"/>
                  <a:pt x="2439" y="2013"/>
                </a:cubicBezTo>
                <a:cubicBezTo>
                  <a:pt x="2450" y="2025"/>
                  <a:pt x="2450" y="2025"/>
                  <a:pt x="2450" y="2025"/>
                </a:cubicBezTo>
                <a:cubicBezTo>
                  <a:pt x="2450" y="2035"/>
                  <a:pt x="2450" y="2035"/>
                  <a:pt x="2450" y="2035"/>
                </a:cubicBezTo>
                <a:cubicBezTo>
                  <a:pt x="2463" y="2035"/>
                  <a:pt x="2463" y="2035"/>
                  <a:pt x="2463" y="2035"/>
                </a:cubicBezTo>
                <a:cubicBezTo>
                  <a:pt x="2474" y="2035"/>
                  <a:pt x="2474" y="2035"/>
                  <a:pt x="2474" y="2035"/>
                </a:cubicBezTo>
                <a:cubicBezTo>
                  <a:pt x="2487" y="2030"/>
                  <a:pt x="2487" y="2030"/>
                  <a:pt x="2487" y="2030"/>
                </a:cubicBezTo>
                <a:cubicBezTo>
                  <a:pt x="2507" y="2035"/>
                  <a:pt x="2507" y="2035"/>
                  <a:pt x="2507" y="2035"/>
                </a:cubicBezTo>
                <a:cubicBezTo>
                  <a:pt x="2520" y="2035"/>
                  <a:pt x="2520" y="2035"/>
                  <a:pt x="2520" y="2035"/>
                </a:cubicBezTo>
                <a:cubicBezTo>
                  <a:pt x="2535" y="2035"/>
                  <a:pt x="2535" y="2035"/>
                  <a:pt x="2535" y="2035"/>
                </a:cubicBezTo>
                <a:cubicBezTo>
                  <a:pt x="2546" y="2031"/>
                  <a:pt x="2546" y="2031"/>
                  <a:pt x="2546" y="2031"/>
                </a:cubicBezTo>
                <a:cubicBezTo>
                  <a:pt x="2555" y="2028"/>
                  <a:pt x="2555" y="2028"/>
                  <a:pt x="2555" y="2028"/>
                </a:cubicBezTo>
                <a:cubicBezTo>
                  <a:pt x="2573" y="2035"/>
                  <a:pt x="2573" y="2035"/>
                  <a:pt x="2573" y="2035"/>
                </a:cubicBezTo>
                <a:cubicBezTo>
                  <a:pt x="2595" y="2026"/>
                  <a:pt x="2595" y="2026"/>
                  <a:pt x="2595" y="2026"/>
                </a:cubicBezTo>
                <a:cubicBezTo>
                  <a:pt x="2619" y="2025"/>
                  <a:pt x="2619" y="2025"/>
                  <a:pt x="2619" y="2025"/>
                </a:cubicBezTo>
                <a:cubicBezTo>
                  <a:pt x="2629" y="2035"/>
                  <a:pt x="2629" y="2035"/>
                  <a:pt x="2629" y="2035"/>
                </a:cubicBezTo>
                <a:cubicBezTo>
                  <a:pt x="2646" y="2023"/>
                  <a:pt x="2646" y="2023"/>
                  <a:pt x="2646" y="2023"/>
                </a:cubicBezTo>
                <a:cubicBezTo>
                  <a:pt x="2658" y="2015"/>
                  <a:pt x="2658" y="2015"/>
                  <a:pt x="2658" y="2015"/>
                </a:cubicBezTo>
                <a:cubicBezTo>
                  <a:pt x="2671" y="2004"/>
                  <a:pt x="2671" y="2004"/>
                  <a:pt x="2671" y="2004"/>
                </a:cubicBezTo>
                <a:cubicBezTo>
                  <a:pt x="2686" y="2014"/>
                  <a:pt x="2686" y="2014"/>
                  <a:pt x="2686" y="2014"/>
                </a:cubicBezTo>
                <a:cubicBezTo>
                  <a:pt x="2701" y="2013"/>
                  <a:pt x="2701" y="2013"/>
                  <a:pt x="2701" y="2013"/>
                </a:cubicBezTo>
                <a:cubicBezTo>
                  <a:pt x="2708" y="2008"/>
                  <a:pt x="2708" y="2008"/>
                  <a:pt x="2708" y="2008"/>
                </a:cubicBezTo>
                <a:cubicBezTo>
                  <a:pt x="2715" y="2016"/>
                  <a:pt x="2715" y="2016"/>
                  <a:pt x="2715" y="2016"/>
                </a:cubicBezTo>
                <a:cubicBezTo>
                  <a:pt x="2729" y="2018"/>
                  <a:pt x="2729" y="2018"/>
                  <a:pt x="2729" y="2018"/>
                </a:cubicBezTo>
                <a:cubicBezTo>
                  <a:pt x="2739" y="2014"/>
                  <a:pt x="2739" y="2014"/>
                  <a:pt x="2739" y="2014"/>
                </a:cubicBezTo>
                <a:cubicBezTo>
                  <a:pt x="2746" y="1998"/>
                  <a:pt x="2746" y="1998"/>
                  <a:pt x="2746" y="1998"/>
                </a:cubicBezTo>
                <a:cubicBezTo>
                  <a:pt x="2755" y="2011"/>
                  <a:pt x="2755" y="2011"/>
                  <a:pt x="2755" y="2011"/>
                </a:cubicBezTo>
                <a:cubicBezTo>
                  <a:pt x="2769" y="1994"/>
                  <a:pt x="2769" y="1994"/>
                  <a:pt x="2769" y="1994"/>
                </a:cubicBezTo>
                <a:cubicBezTo>
                  <a:pt x="2779" y="2000"/>
                  <a:pt x="2779" y="2000"/>
                  <a:pt x="2779" y="2000"/>
                </a:cubicBezTo>
                <a:cubicBezTo>
                  <a:pt x="2786" y="1999"/>
                  <a:pt x="2786" y="1999"/>
                  <a:pt x="2786" y="1999"/>
                </a:cubicBezTo>
                <a:cubicBezTo>
                  <a:pt x="2800" y="1997"/>
                  <a:pt x="2800" y="1997"/>
                  <a:pt x="2800" y="1997"/>
                </a:cubicBezTo>
                <a:cubicBezTo>
                  <a:pt x="2814" y="1999"/>
                  <a:pt x="2814" y="1999"/>
                  <a:pt x="2814" y="1999"/>
                </a:cubicBezTo>
                <a:cubicBezTo>
                  <a:pt x="2828" y="1995"/>
                  <a:pt x="2828" y="1995"/>
                  <a:pt x="2828" y="1995"/>
                </a:cubicBezTo>
                <a:cubicBezTo>
                  <a:pt x="2841" y="1999"/>
                  <a:pt x="2841" y="1999"/>
                  <a:pt x="2841" y="1999"/>
                </a:cubicBezTo>
                <a:cubicBezTo>
                  <a:pt x="2846" y="2000"/>
                  <a:pt x="2846" y="2000"/>
                  <a:pt x="2846" y="2000"/>
                </a:cubicBezTo>
                <a:cubicBezTo>
                  <a:pt x="2863" y="2002"/>
                  <a:pt x="2863" y="2002"/>
                  <a:pt x="2863" y="2002"/>
                </a:cubicBezTo>
                <a:cubicBezTo>
                  <a:pt x="2877" y="1997"/>
                  <a:pt x="2877" y="1997"/>
                  <a:pt x="2877" y="1997"/>
                </a:cubicBezTo>
                <a:cubicBezTo>
                  <a:pt x="2891" y="2009"/>
                  <a:pt x="2891" y="2009"/>
                  <a:pt x="2891" y="2009"/>
                </a:cubicBezTo>
                <a:cubicBezTo>
                  <a:pt x="2916" y="2006"/>
                  <a:pt x="2916" y="2006"/>
                  <a:pt x="2916" y="2006"/>
                </a:cubicBezTo>
                <a:cubicBezTo>
                  <a:pt x="2929" y="2002"/>
                  <a:pt x="2929" y="2002"/>
                  <a:pt x="2929" y="2002"/>
                </a:cubicBezTo>
                <a:cubicBezTo>
                  <a:pt x="2940" y="1993"/>
                  <a:pt x="2940" y="1993"/>
                  <a:pt x="2940" y="1993"/>
                </a:cubicBezTo>
                <a:cubicBezTo>
                  <a:pt x="2956" y="1996"/>
                  <a:pt x="2956" y="1996"/>
                  <a:pt x="2956" y="1996"/>
                </a:cubicBezTo>
                <a:cubicBezTo>
                  <a:pt x="2976" y="2001"/>
                  <a:pt x="2976" y="2001"/>
                  <a:pt x="2976" y="2001"/>
                </a:cubicBezTo>
                <a:cubicBezTo>
                  <a:pt x="2993" y="2002"/>
                  <a:pt x="2993" y="2002"/>
                  <a:pt x="2993" y="2002"/>
                </a:cubicBezTo>
                <a:cubicBezTo>
                  <a:pt x="3001" y="1994"/>
                  <a:pt x="3001" y="1994"/>
                  <a:pt x="3001" y="1994"/>
                </a:cubicBezTo>
                <a:cubicBezTo>
                  <a:pt x="3014" y="1995"/>
                  <a:pt x="3014" y="1995"/>
                  <a:pt x="3014" y="1995"/>
                </a:cubicBezTo>
                <a:cubicBezTo>
                  <a:pt x="3022" y="1993"/>
                  <a:pt x="3022" y="1993"/>
                  <a:pt x="3022" y="1993"/>
                </a:cubicBezTo>
                <a:cubicBezTo>
                  <a:pt x="3033" y="1992"/>
                  <a:pt x="3033" y="1992"/>
                  <a:pt x="3033" y="1992"/>
                </a:cubicBezTo>
                <a:cubicBezTo>
                  <a:pt x="3048" y="1996"/>
                  <a:pt x="3048" y="1996"/>
                  <a:pt x="3048" y="1996"/>
                </a:cubicBezTo>
                <a:cubicBezTo>
                  <a:pt x="3074" y="1978"/>
                  <a:pt x="3074" y="1978"/>
                  <a:pt x="3074" y="1978"/>
                </a:cubicBezTo>
                <a:cubicBezTo>
                  <a:pt x="3091" y="1968"/>
                  <a:pt x="3091" y="1968"/>
                  <a:pt x="3091" y="1968"/>
                </a:cubicBezTo>
                <a:cubicBezTo>
                  <a:pt x="3112" y="1968"/>
                  <a:pt x="3112" y="1968"/>
                  <a:pt x="3112" y="1968"/>
                </a:cubicBezTo>
                <a:cubicBezTo>
                  <a:pt x="3130" y="1959"/>
                  <a:pt x="3130" y="1959"/>
                  <a:pt x="3130" y="1959"/>
                </a:cubicBezTo>
                <a:cubicBezTo>
                  <a:pt x="3158" y="1940"/>
                  <a:pt x="3158" y="1940"/>
                  <a:pt x="3158" y="1940"/>
                </a:cubicBezTo>
                <a:cubicBezTo>
                  <a:pt x="3185" y="1945"/>
                  <a:pt x="3185" y="1945"/>
                  <a:pt x="3185" y="1945"/>
                </a:cubicBezTo>
                <a:cubicBezTo>
                  <a:pt x="3193" y="1938"/>
                  <a:pt x="3193" y="1938"/>
                  <a:pt x="3193" y="1938"/>
                </a:cubicBezTo>
                <a:cubicBezTo>
                  <a:pt x="3204" y="1930"/>
                  <a:pt x="3204" y="1930"/>
                  <a:pt x="3204" y="1930"/>
                </a:cubicBezTo>
                <a:cubicBezTo>
                  <a:pt x="3228" y="1938"/>
                  <a:pt x="3228" y="1938"/>
                  <a:pt x="3228" y="1938"/>
                </a:cubicBezTo>
                <a:cubicBezTo>
                  <a:pt x="3238" y="1934"/>
                  <a:pt x="3238" y="1934"/>
                  <a:pt x="3238" y="1934"/>
                </a:cubicBezTo>
                <a:cubicBezTo>
                  <a:pt x="3247" y="1927"/>
                  <a:pt x="3247" y="1927"/>
                  <a:pt x="3247" y="1927"/>
                </a:cubicBezTo>
                <a:cubicBezTo>
                  <a:pt x="3268" y="1924"/>
                  <a:pt x="3268" y="1924"/>
                  <a:pt x="3268" y="1924"/>
                </a:cubicBezTo>
                <a:cubicBezTo>
                  <a:pt x="3290" y="1914"/>
                  <a:pt x="3290" y="1914"/>
                  <a:pt x="3290" y="1914"/>
                </a:cubicBezTo>
                <a:cubicBezTo>
                  <a:pt x="3313" y="1910"/>
                  <a:pt x="3313" y="1910"/>
                  <a:pt x="3313" y="1910"/>
                </a:cubicBezTo>
                <a:cubicBezTo>
                  <a:pt x="3331" y="1922"/>
                  <a:pt x="3331" y="1922"/>
                  <a:pt x="3331" y="1922"/>
                </a:cubicBezTo>
                <a:cubicBezTo>
                  <a:pt x="3346" y="1920"/>
                  <a:pt x="3346" y="1920"/>
                  <a:pt x="3346" y="1920"/>
                </a:cubicBezTo>
                <a:cubicBezTo>
                  <a:pt x="3353" y="1912"/>
                  <a:pt x="3353" y="1912"/>
                  <a:pt x="3353" y="1912"/>
                </a:cubicBezTo>
                <a:cubicBezTo>
                  <a:pt x="3370" y="1916"/>
                  <a:pt x="3370" y="1916"/>
                  <a:pt x="3370" y="1916"/>
                </a:cubicBezTo>
                <a:cubicBezTo>
                  <a:pt x="3385" y="1909"/>
                  <a:pt x="3385" y="1909"/>
                  <a:pt x="3385" y="1909"/>
                </a:cubicBezTo>
                <a:cubicBezTo>
                  <a:pt x="3402" y="1913"/>
                  <a:pt x="3402" y="1913"/>
                  <a:pt x="3402" y="1913"/>
                </a:cubicBezTo>
                <a:cubicBezTo>
                  <a:pt x="3413" y="1906"/>
                  <a:pt x="3413" y="1906"/>
                  <a:pt x="3413" y="1906"/>
                </a:cubicBezTo>
                <a:cubicBezTo>
                  <a:pt x="3422" y="1896"/>
                  <a:pt x="3422" y="1896"/>
                  <a:pt x="3422" y="1896"/>
                </a:cubicBezTo>
                <a:cubicBezTo>
                  <a:pt x="3437" y="1896"/>
                  <a:pt x="3437" y="1896"/>
                  <a:pt x="3437" y="1896"/>
                </a:cubicBezTo>
                <a:cubicBezTo>
                  <a:pt x="3457" y="1900"/>
                  <a:pt x="3457" y="1900"/>
                  <a:pt x="3457" y="1900"/>
                </a:cubicBezTo>
                <a:cubicBezTo>
                  <a:pt x="3468" y="1896"/>
                  <a:pt x="3468" y="1896"/>
                  <a:pt x="3468" y="1896"/>
                </a:cubicBezTo>
                <a:cubicBezTo>
                  <a:pt x="3476" y="1885"/>
                  <a:pt x="3476" y="1885"/>
                  <a:pt x="3476" y="1885"/>
                </a:cubicBezTo>
                <a:cubicBezTo>
                  <a:pt x="3491" y="1885"/>
                  <a:pt x="3491" y="1885"/>
                  <a:pt x="3491" y="1885"/>
                </a:cubicBezTo>
                <a:cubicBezTo>
                  <a:pt x="3504" y="1891"/>
                  <a:pt x="3504" y="1891"/>
                  <a:pt x="3504" y="1891"/>
                </a:cubicBezTo>
                <a:cubicBezTo>
                  <a:pt x="3511" y="1874"/>
                  <a:pt x="3511" y="1874"/>
                  <a:pt x="3511" y="1874"/>
                </a:cubicBezTo>
                <a:cubicBezTo>
                  <a:pt x="3526" y="1874"/>
                  <a:pt x="3526" y="1874"/>
                  <a:pt x="3526" y="1874"/>
                </a:cubicBezTo>
                <a:cubicBezTo>
                  <a:pt x="3538" y="1884"/>
                  <a:pt x="3538" y="1884"/>
                  <a:pt x="3538" y="1884"/>
                </a:cubicBezTo>
                <a:cubicBezTo>
                  <a:pt x="3551" y="1874"/>
                  <a:pt x="3551" y="1874"/>
                  <a:pt x="3551" y="1874"/>
                </a:cubicBezTo>
                <a:cubicBezTo>
                  <a:pt x="3565" y="1874"/>
                  <a:pt x="3565" y="1874"/>
                  <a:pt x="3565" y="1874"/>
                </a:cubicBezTo>
                <a:cubicBezTo>
                  <a:pt x="3571" y="1874"/>
                  <a:pt x="3571" y="1874"/>
                  <a:pt x="3571" y="1874"/>
                </a:cubicBezTo>
                <a:cubicBezTo>
                  <a:pt x="3580" y="1868"/>
                  <a:pt x="3580" y="1868"/>
                  <a:pt x="3580" y="1868"/>
                </a:cubicBezTo>
                <a:cubicBezTo>
                  <a:pt x="3594" y="1868"/>
                  <a:pt x="3594" y="1868"/>
                  <a:pt x="3594" y="1868"/>
                </a:cubicBezTo>
                <a:cubicBezTo>
                  <a:pt x="3612" y="1868"/>
                  <a:pt x="3612" y="1868"/>
                  <a:pt x="3612" y="1868"/>
                </a:cubicBezTo>
                <a:cubicBezTo>
                  <a:pt x="3622" y="1858"/>
                  <a:pt x="3622" y="1858"/>
                  <a:pt x="3622" y="1858"/>
                </a:cubicBezTo>
                <a:cubicBezTo>
                  <a:pt x="3640" y="1858"/>
                  <a:pt x="3640" y="1858"/>
                  <a:pt x="3640" y="1858"/>
                </a:cubicBezTo>
                <a:cubicBezTo>
                  <a:pt x="3655" y="1842"/>
                  <a:pt x="3655" y="1842"/>
                  <a:pt x="3655" y="1842"/>
                </a:cubicBezTo>
                <a:cubicBezTo>
                  <a:pt x="3665" y="1842"/>
                  <a:pt x="3665" y="1842"/>
                  <a:pt x="3665" y="1842"/>
                </a:cubicBezTo>
                <a:cubicBezTo>
                  <a:pt x="3665" y="1853"/>
                  <a:pt x="3665" y="1853"/>
                  <a:pt x="3665" y="1853"/>
                </a:cubicBezTo>
                <a:cubicBezTo>
                  <a:pt x="3674" y="1842"/>
                  <a:pt x="3674" y="1842"/>
                  <a:pt x="3674" y="1842"/>
                </a:cubicBezTo>
                <a:cubicBezTo>
                  <a:pt x="3691" y="1837"/>
                  <a:pt x="3691" y="1837"/>
                  <a:pt x="3691" y="1837"/>
                </a:cubicBezTo>
                <a:cubicBezTo>
                  <a:pt x="3706" y="1829"/>
                  <a:pt x="3706" y="1829"/>
                  <a:pt x="3706" y="1829"/>
                </a:cubicBezTo>
                <a:cubicBezTo>
                  <a:pt x="3700" y="1808"/>
                  <a:pt x="3700" y="1808"/>
                  <a:pt x="3700" y="1808"/>
                </a:cubicBezTo>
                <a:cubicBezTo>
                  <a:pt x="3710" y="1813"/>
                  <a:pt x="3710" y="1813"/>
                  <a:pt x="3710" y="1813"/>
                </a:cubicBezTo>
                <a:cubicBezTo>
                  <a:pt x="3717" y="1799"/>
                  <a:pt x="3717" y="1799"/>
                  <a:pt x="3717" y="1799"/>
                </a:cubicBezTo>
                <a:cubicBezTo>
                  <a:pt x="3727" y="1795"/>
                  <a:pt x="3727" y="1795"/>
                  <a:pt x="3727" y="1795"/>
                </a:cubicBezTo>
                <a:cubicBezTo>
                  <a:pt x="3735" y="1803"/>
                  <a:pt x="3735" y="1803"/>
                  <a:pt x="3735" y="1803"/>
                </a:cubicBezTo>
                <a:cubicBezTo>
                  <a:pt x="3748" y="1795"/>
                  <a:pt x="3748" y="1795"/>
                  <a:pt x="3748" y="1795"/>
                </a:cubicBezTo>
                <a:cubicBezTo>
                  <a:pt x="3755" y="1784"/>
                  <a:pt x="3755" y="1784"/>
                  <a:pt x="3755" y="1784"/>
                </a:cubicBezTo>
                <a:cubicBezTo>
                  <a:pt x="3764" y="1788"/>
                  <a:pt x="3764" y="1788"/>
                  <a:pt x="3764" y="1788"/>
                </a:cubicBezTo>
                <a:cubicBezTo>
                  <a:pt x="3768" y="1773"/>
                  <a:pt x="3768" y="1773"/>
                  <a:pt x="3768" y="1773"/>
                </a:cubicBezTo>
                <a:cubicBezTo>
                  <a:pt x="3775" y="1768"/>
                  <a:pt x="3775" y="1768"/>
                  <a:pt x="3775" y="1768"/>
                </a:cubicBezTo>
                <a:cubicBezTo>
                  <a:pt x="3781" y="1768"/>
                  <a:pt x="3781" y="1768"/>
                  <a:pt x="3781" y="1768"/>
                </a:cubicBezTo>
                <a:cubicBezTo>
                  <a:pt x="3786" y="1758"/>
                  <a:pt x="3786" y="1758"/>
                  <a:pt x="3786" y="1758"/>
                </a:cubicBezTo>
                <a:cubicBezTo>
                  <a:pt x="3791" y="1751"/>
                  <a:pt x="3791" y="1751"/>
                  <a:pt x="3791" y="1751"/>
                </a:cubicBezTo>
                <a:cubicBezTo>
                  <a:pt x="3801" y="1743"/>
                  <a:pt x="3801" y="1743"/>
                  <a:pt x="3801" y="1743"/>
                </a:cubicBezTo>
                <a:cubicBezTo>
                  <a:pt x="3809" y="1736"/>
                  <a:pt x="3809" y="1736"/>
                  <a:pt x="3809" y="1736"/>
                </a:cubicBezTo>
                <a:cubicBezTo>
                  <a:pt x="3826" y="1723"/>
                  <a:pt x="3826" y="1723"/>
                  <a:pt x="3826" y="1723"/>
                </a:cubicBezTo>
                <a:cubicBezTo>
                  <a:pt x="3843" y="1723"/>
                  <a:pt x="3843" y="1723"/>
                  <a:pt x="3843" y="1723"/>
                </a:cubicBezTo>
                <a:cubicBezTo>
                  <a:pt x="3859" y="1731"/>
                  <a:pt x="3859" y="1731"/>
                  <a:pt x="3859" y="1731"/>
                </a:cubicBezTo>
                <a:cubicBezTo>
                  <a:pt x="3870" y="1736"/>
                  <a:pt x="3870" y="1736"/>
                  <a:pt x="3870" y="1736"/>
                </a:cubicBezTo>
                <a:cubicBezTo>
                  <a:pt x="3878" y="1727"/>
                  <a:pt x="3878" y="1727"/>
                  <a:pt x="3878" y="1727"/>
                </a:cubicBezTo>
                <a:cubicBezTo>
                  <a:pt x="3890" y="1734"/>
                  <a:pt x="3890" y="1734"/>
                  <a:pt x="3890" y="1734"/>
                </a:cubicBezTo>
                <a:cubicBezTo>
                  <a:pt x="3900" y="1734"/>
                  <a:pt x="3900" y="1734"/>
                  <a:pt x="3900" y="1734"/>
                </a:cubicBezTo>
                <a:cubicBezTo>
                  <a:pt x="3907" y="1733"/>
                  <a:pt x="3907" y="1733"/>
                  <a:pt x="3907" y="1733"/>
                </a:cubicBezTo>
                <a:cubicBezTo>
                  <a:pt x="3913" y="1736"/>
                  <a:pt x="3913" y="1736"/>
                  <a:pt x="3913" y="1736"/>
                </a:cubicBezTo>
                <a:cubicBezTo>
                  <a:pt x="3923" y="1735"/>
                  <a:pt x="3923" y="1735"/>
                  <a:pt x="3923" y="1735"/>
                </a:cubicBezTo>
                <a:cubicBezTo>
                  <a:pt x="3932" y="1744"/>
                  <a:pt x="3932" y="1744"/>
                  <a:pt x="3932" y="1744"/>
                </a:cubicBezTo>
                <a:cubicBezTo>
                  <a:pt x="3946" y="1748"/>
                  <a:pt x="3946" y="1748"/>
                  <a:pt x="3946" y="1748"/>
                </a:cubicBezTo>
                <a:cubicBezTo>
                  <a:pt x="3946" y="1740"/>
                  <a:pt x="3946" y="1740"/>
                  <a:pt x="3946" y="1740"/>
                </a:cubicBezTo>
                <a:cubicBezTo>
                  <a:pt x="3951" y="1732"/>
                  <a:pt x="3951" y="1732"/>
                  <a:pt x="3951" y="1732"/>
                </a:cubicBezTo>
                <a:cubicBezTo>
                  <a:pt x="3966" y="1735"/>
                  <a:pt x="3966" y="1735"/>
                  <a:pt x="3966" y="1735"/>
                </a:cubicBezTo>
                <a:cubicBezTo>
                  <a:pt x="3974" y="1743"/>
                  <a:pt x="3974" y="1743"/>
                  <a:pt x="3974" y="1743"/>
                </a:cubicBezTo>
                <a:cubicBezTo>
                  <a:pt x="3979" y="1738"/>
                  <a:pt x="3979" y="1738"/>
                  <a:pt x="3979" y="1738"/>
                </a:cubicBezTo>
                <a:cubicBezTo>
                  <a:pt x="3986" y="1733"/>
                  <a:pt x="3986" y="1733"/>
                  <a:pt x="3986" y="1733"/>
                </a:cubicBezTo>
                <a:cubicBezTo>
                  <a:pt x="3998" y="1734"/>
                  <a:pt x="3998" y="1734"/>
                  <a:pt x="3998" y="1734"/>
                </a:cubicBezTo>
                <a:cubicBezTo>
                  <a:pt x="4011" y="1742"/>
                  <a:pt x="4011" y="1742"/>
                  <a:pt x="4011" y="1742"/>
                </a:cubicBezTo>
                <a:cubicBezTo>
                  <a:pt x="4019" y="1751"/>
                  <a:pt x="4019" y="1751"/>
                  <a:pt x="4019" y="1751"/>
                </a:cubicBezTo>
                <a:cubicBezTo>
                  <a:pt x="4033" y="1741"/>
                  <a:pt x="4033" y="1741"/>
                  <a:pt x="4033" y="1741"/>
                </a:cubicBezTo>
                <a:cubicBezTo>
                  <a:pt x="4038" y="1742"/>
                  <a:pt x="4038" y="1742"/>
                  <a:pt x="4038" y="1742"/>
                </a:cubicBezTo>
                <a:cubicBezTo>
                  <a:pt x="4038" y="1751"/>
                  <a:pt x="4038" y="1751"/>
                  <a:pt x="4038" y="1751"/>
                </a:cubicBezTo>
                <a:cubicBezTo>
                  <a:pt x="4051" y="1746"/>
                  <a:pt x="4051" y="1746"/>
                  <a:pt x="4051" y="1746"/>
                </a:cubicBezTo>
                <a:cubicBezTo>
                  <a:pt x="4070" y="1754"/>
                  <a:pt x="4070" y="1754"/>
                  <a:pt x="4070" y="1754"/>
                </a:cubicBezTo>
                <a:cubicBezTo>
                  <a:pt x="4082" y="1761"/>
                  <a:pt x="4082" y="1761"/>
                  <a:pt x="4082" y="1761"/>
                </a:cubicBezTo>
                <a:cubicBezTo>
                  <a:pt x="4082" y="1775"/>
                  <a:pt x="4082" y="1775"/>
                  <a:pt x="4082" y="1775"/>
                </a:cubicBezTo>
                <a:cubicBezTo>
                  <a:pt x="4090" y="1783"/>
                  <a:pt x="4090" y="1783"/>
                  <a:pt x="4090" y="1783"/>
                </a:cubicBezTo>
                <a:cubicBezTo>
                  <a:pt x="4100" y="1775"/>
                  <a:pt x="4100" y="1775"/>
                  <a:pt x="4100" y="1775"/>
                </a:cubicBezTo>
                <a:cubicBezTo>
                  <a:pt x="4107" y="1780"/>
                  <a:pt x="4107" y="1780"/>
                  <a:pt x="4107" y="1780"/>
                </a:cubicBezTo>
                <a:cubicBezTo>
                  <a:pt x="4116" y="1783"/>
                  <a:pt x="4116" y="1783"/>
                  <a:pt x="4116" y="1783"/>
                </a:cubicBezTo>
                <a:cubicBezTo>
                  <a:pt x="4130" y="1787"/>
                  <a:pt x="4130" y="1787"/>
                  <a:pt x="4130" y="1787"/>
                </a:cubicBezTo>
                <a:cubicBezTo>
                  <a:pt x="4137" y="1790"/>
                  <a:pt x="4137" y="1790"/>
                  <a:pt x="4137" y="1790"/>
                </a:cubicBezTo>
                <a:cubicBezTo>
                  <a:pt x="4145" y="1799"/>
                  <a:pt x="4145" y="1799"/>
                  <a:pt x="4145" y="1799"/>
                </a:cubicBezTo>
                <a:cubicBezTo>
                  <a:pt x="4159" y="1809"/>
                  <a:pt x="4159" y="1809"/>
                  <a:pt x="4159" y="1809"/>
                </a:cubicBezTo>
                <a:cubicBezTo>
                  <a:pt x="4159" y="1813"/>
                  <a:pt x="4159" y="1813"/>
                  <a:pt x="4159" y="1813"/>
                </a:cubicBezTo>
                <a:cubicBezTo>
                  <a:pt x="4159" y="1822"/>
                  <a:pt x="4159" y="1822"/>
                  <a:pt x="4159" y="1822"/>
                </a:cubicBezTo>
                <a:cubicBezTo>
                  <a:pt x="4170" y="1818"/>
                  <a:pt x="4170" y="1818"/>
                  <a:pt x="4170" y="1818"/>
                </a:cubicBezTo>
                <a:cubicBezTo>
                  <a:pt x="4179" y="1823"/>
                  <a:pt x="4179" y="1823"/>
                  <a:pt x="4179" y="1823"/>
                </a:cubicBezTo>
                <a:cubicBezTo>
                  <a:pt x="4187" y="1822"/>
                  <a:pt x="4187" y="1822"/>
                  <a:pt x="4187" y="1822"/>
                </a:cubicBezTo>
                <a:cubicBezTo>
                  <a:pt x="4198" y="1824"/>
                  <a:pt x="4198" y="1824"/>
                  <a:pt x="4198" y="1824"/>
                </a:cubicBezTo>
                <a:cubicBezTo>
                  <a:pt x="4209" y="1829"/>
                  <a:pt x="4209" y="1829"/>
                  <a:pt x="4209" y="1829"/>
                </a:cubicBezTo>
                <a:cubicBezTo>
                  <a:pt x="4216" y="1836"/>
                  <a:pt x="4216" y="1836"/>
                  <a:pt x="4216" y="1836"/>
                </a:cubicBezTo>
                <a:cubicBezTo>
                  <a:pt x="4227" y="1836"/>
                  <a:pt x="4227" y="1836"/>
                  <a:pt x="4227" y="1836"/>
                </a:cubicBezTo>
                <a:cubicBezTo>
                  <a:pt x="4238" y="1830"/>
                  <a:pt x="4238" y="1830"/>
                  <a:pt x="4238" y="1830"/>
                </a:cubicBezTo>
                <a:cubicBezTo>
                  <a:pt x="4244" y="1828"/>
                  <a:pt x="4244" y="1828"/>
                  <a:pt x="4244" y="1828"/>
                </a:cubicBezTo>
                <a:cubicBezTo>
                  <a:pt x="4256" y="1823"/>
                  <a:pt x="4256" y="1823"/>
                  <a:pt x="4256" y="1823"/>
                </a:cubicBezTo>
                <a:cubicBezTo>
                  <a:pt x="4262" y="1812"/>
                  <a:pt x="4262" y="1812"/>
                  <a:pt x="4262" y="1812"/>
                </a:cubicBezTo>
                <a:cubicBezTo>
                  <a:pt x="4267" y="1805"/>
                  <a:pt x="4267" y="1805"/>
                  <a:pt x="4267" y="1805"/>
                </a:cubicBezTo>
                <a:cubicBezTo>
                  <a:pt x="4275" y="1810"/>
                  <a:pt x="4275" y="1810"/>
                  <a:pt x="4275" y="1810"/>
                </a:cubicBezTo>
                <a:cubicBezTo>
                  <a:pt x="4275" y="1804"/>
                  <a:pt x="4275" y="1804"/>
                  <a:pt x="4275" y="1804"/>
                </a:cubicBezTo>
                <a:cubicBezTo>
                  <a:pt x="4284" y="1799"/>
                  <a:pt x="4284" y="1799"/>
                  <a:pt x="4284" y="1799"/>
                </a:cubicBezTo>
                <a:cubicBezTo>
                  <a:pt x="4292" y="1802"/>
                  <a:pt x="4292" y="1802"/>
                  <a:pt x="4292" y="1802"/>
                </a:cubicBezTo>
                <a:cubicBezTo>
                  <a:pt x="4303" y="1807"/>
                  <a:pt x="4303" y="1807"/>
                  <a:pt x="4303" y="1807"/>
                </a:cubicBezTo>
                <a:cubicBezTo>
                  <a:pt x="4313" y="1816"/>
                  <a:pt x="4313" y="1816"/>
                  <a:pt x="4313" y="1816"/>
                </a:cubicBezTo>
                <a:cubicBezTo>
                  <a:pt x="4318" y="1823"/>
                  <a:pt x="4318" y="1823"/>
                  <a:pt x="4318" y="1823"/>
                </a:cubicBezTo>
                <a:cubicBezTo>
                  <a:pt x="4328" y="1825"/>
                  <a:pt x="4328" y="1825"/>
                  <a:pt x="4328" y="1825"/>
                </a:cubicBezTo>
                <a:cubicBezTo>
                  <a:pt x="4340" y="1830"/>
                  <a:pt x="4340" y="1830"/>
                  <a:pt x="4340" y="1830"/>
                </a:cubicBezTo>
                <a:cubicBezTo>
                  <a:pt x="4346" y="1831"/>
                  <a:pt x="4346" y="1831"/>
                  <a:pt x="4346" y="1831"/>
                </a:cubicBezTo>
                <a:cubicBezTo>
                  <a:pt x="4357" y="1840"/>
                  <a:pt x="4357" y="1840"/>
                  <a:pt x="4357" y="1840"/>
                </a:cubicBezTo>
                <a:cubicBezTo>
                  <a:pt x="4365" y="1847"/>
                  <a:pt x="4365" y="1847"/>
                  <a:pt x="4365" y="1847"/>
                </a:cubicBezTo>
                <a:cubicBezTo>
                  <a:pt x="4369" y="1843"/>
                  <a:pt x="4369" y="1843"/>
                  <a:pt x="4369" y="1843"/>
                </a:cubicBezTo>
                <a:cubicBezTo>
                  <a:pt x="4369" y="1837"/>
                  <a:pt x="4369" y="1837"/>
                  <a:pt x="4369" y="1837"/>
                </a:cubicBezTo>
                <a:cubicBezTo>
                  <a:pt x="4387" y="1832"/>
                  <a:pt x="4387" y="1832"/>
                  <a:pt x="4387" y="1832"/>
                </a:cubicBezTo>
                <a:cubicBezTo>
                  <a:pt x="4392" y="1827"/>
                  <a:pt x="4392" y="1827"/>
                  <a:pt x="4392" y="1827"/>
                </a:cubicBezTo>
                <a:cubicBezTo>
                  <a:pt x="4392" y="1822"/>
                  <a:pt x="4392" y="1822"/>
                  <a:pt x="4392" y="1822"/>
                </a:cubicBezTo>
                <a:cubicBezTo>
                  <a:pt x="4405" y="1820"/>
                  <a:pt x="4405" y="1820"/>
                  <a:pt x="4405" y="1820"/>
                </a:cubicBezTo>
                <a:cubicBezTo>
                  <a:pt x="4405" y="1820"/>
                  <a:pt x="4407" y="1820"/>
                  <a:pt x="4410" y="1822"/>
                </a:cubicBezTo>
                <a:cubicBezTo>
                  <a:pt x="4413" y="1824"/>
                  <a:pt x="4419" y="1835"/>
                  <a:pt x="4419" y="1835"/>
                </a:cubicBezTo>
                <a:cubicBezTo>
                  <a:pt x="4431" y="1834"/>
                  <a:pt x="4431" y="1834"/>
                  <a:pt x="4431" y="1834"/>
                </a:cubicBezTo>
                <a:cubicBezTo>
                  <a:pt x="4425" y="1826"/>
                  <a:pt x="4425" y="1826"/>
                  <a:pt x="4425" y="1826"/>
                </a:cubicBezTo>
                <a:cubicBezTo>
                  <a:pt x="4440" y="1827"/>
                  <a:pt x="4440" y="1827"/>
                  <a:pt x="4440" y="1827"/>
                </a:cubicBezTo>
                <a:cubicBezTo>
                  <a:pt x="4446" y="1837"/>
                  <a:pt x="4446" y="1837"/>
                  <a:pt x="4446" y="1837"/>
                </a:cubicBezTo>
                <a:cubicBezTo>
                  <a:pt x="4466" y="1840"/>
                  <a:pt x="4466" y="1840"/>
                  <a:pt x="4466" y="1840"/>
                </a:cubicBezTo>
                <a:cubicBezTo>
                  <a:pt x="4495" y="1849"/>
                  <a:pt x="4495" y="1849"/>
                  <a:pt x="4495" y="1849"/>
                </a:cubicBezTo>
                <a:cubicBezTo>
                  <a:pt x="4495" y="1842"/>
                  <a:pt x="4495" y="1842"/>
                  <a:pt x="4495" y="1842"/>
                </a:cubicBezTo>
                <a:cubicBezTo>
                  <a:pt x="4506" y="1849"/>
                  <a:pt x="4506" y="1849"/>
                  <a:pt x="4506" y="1849"/>
                </a:cubicBezTo>
                <a:cubicBezTo>
                  <a:pt x="4516" y="1847"/>
                  <a:pt x="4516" y="1847"/>
                  <a:pt x="4516" y="1847"/>
                </a:cubicBezTo>
                <a:cubicBezTo>
                  <a:pt x="4528" y="1844"/>
                  <a:pt x="4528" y="1844"/>
                  <a:pt x="4528" y="1844"/>
                </a:cubicBezTo>
                <a:cubicBezTo>
                  <a:pt x="4535" y="1850"/>
                  <a:pt x="4535" y="1850"/>
                  <a:pt x="4535" y="1850"/>
                </a:cubicBezTo>
                <a:cubicBezTo>
                  <a:pt x="4543" y="1847"/>
                  <a:pt x="4543" y="1847"/>
                  <a:pt x="4543" y="1847"/>
                </a:cubicBezTo>
                <a:cubicBezTo>
                  <a:pt x="4543" y="1835"/>
                  <a:pt x="4543" y="1835"/>
                  <a:pt x="4543" y="1835"/>
                </a:cubicBezTo>
                <a:cubicBezTo>
                  <a:pt x="4543" y="1828"/>
                  <a:pt x="4543" y="1828"/>
                  <a:pt x="4543" y="1828"/>
                </a:cubicBezTo>
                <a:cubicBezTo>
                  <a:pt x="4566" y="1834"/>
                  <a:pt x="4566" y="1834"/>
                  <a:pt x="4566" y="1834"/>
                </a:cubicBezTo>
                <a:cubicBezTo>
                  <a:pt x="4574" y="1837"/>
                  <a:pt x="4574" y="1837"/>
                  <a:pt x="4574" y="1837"/>
                </a:cubicBezTo>
                <a:cubicBezTo>
                  <a:pt x="4579" y="1834"/>
                  <a:pt x="4579" y="1834"/>
                  <a:pt x="4579" y="1834"/>
                </a:cubicBezTo>
                <a:cubicBezTo>
                  <a:pt x="4594" y="1833"/>
                  <a:pt x="4594" y="1833"/>
                  <a:pt x="4594" y="1833"/>
                </a:cubicBezTo>
                <a:cubicBezTo>
                  <a:pt x="4604" y="1833"/>
                  <a:pt x="4604" y="1833"/>
                  <a:pt x="4604" y="1833"/>
                </a:cubicBezTo>
                <a:cubicBezTo>
                  <a:pt x="4611" y="1828"/>
                  <a:pt x="4611" y="1828"/>
                  <a:pt x="4611" y="1828"/>
                </a:cubicBezTo>
                <a:cubicBezTo>
                  <a:pt x="4623" y="1823"/>
                  <a:pt x="4623" y="1823"/>
                  <a:pt x="4623" y="1823"/>
                </a:cubicBezTo>
                <a:cubicBezTo>
                  <a:pt x="4638" y="1826"/>
                  <a:pt x="4638" y="1826"/>
                  <a:pt x="4638" y="1826"/>
                </a:cubicBezTo>
                <a:cubicBezTo>
                  <a:pt x="4646" y="1825"/>
                  <a:pt x="4646" y="1825"/>
                  <a:pt x="4646" y="1825"/>
                </a:cubicBezTo>
                <a:cubicBezTo>
                  <a:pt x="4662" y="1830"/>
                  <a:pt x="4662" y="1830"/>
                  <a:pt x="4662" y="1830"/>
                </a:cubicBezTo>
                <a:cubicBezTo>
                  <a:pt x="4669" y="1830"/>
                  <a:pt x="4669" y="1830"/>
                  <a:pt x="4669" y="1830"/>
                </a:cubicBezTo>
                <a:cubicBezTo>
                  <a:pt x="4684" y="1831"/>
                  <a:pt x="4684" y="1831"/>
                  <a:pt x="4684" y="1831"/>
                </a:cubicBezTo>
                <a:cubicBezTo>
                  <a:pt x="4692" y="1834"/>
                  <a:pt x="4692" y="1834"/>
                  <a:pt x="4692" y="1834"/>
                </a:cubicBezTo>
                <a:cubicBezTo>
                  <a:pt x="4710" y="1838"/>
                  <a:pt x="4710" y="1838"/>
                  <a:pt x="4710" y="1838"/>
                </a:cubicBezTo>
                <a:cubicBezTo>
                  <a:pt x="4715" y="1834"/>
                  <a:pt x="4715" y="1834"/>
                  <a:pt x="4715" y="1834"/>
                </a:cubicBezTo>
                <a:cubicBezTo>
                  <a:pt x="4725" y="1834"/>
                  <a:pt x="4725" y="1834"/>
                  <a:pt x="4725" y="1834"/>
                </a:cubicBezTo>
                <a:cubicBezTo>
                  <a:pt x="4731" y="1837"/>
                  <a:pt x="4731" y="1837"/>
                  <a:pt x="4731" y="1837"/>
                </a:cubicBezTo>
                <a:cubicBezTo>
                  <a:pt x="4739" y="1836"/>
                  <a:pt x="4739" y="1836"/>
                  <a:pt x="4739" y="1836"/>
                </a:cubicBezTo>
                <a:cubicBezTo>
                  <a:pt x="4752" y="1841"/>
                  <a:pt x="4752" y="1841"/>
                  <a:pt x="4752" y="1841"/>
                </a:cubicBezTo>
                <a:cubicBezTo>
                  <a:pt x="4766" y="1846"/>
                  <a:pt x="4766" y="1846"/>
                  <a:pt x="4766" y="1846"/>
                </a:cubicBezTo>
                <a:cubicBezTo>
                  <a:pt x="4784" y="1849"/>
                  <a:pt x="4784" y="1849"/>
                  <a:pt x="4784" y="1849"/>
                </a:cubicBezTo>
                <a:cubicBezTo>
                  <a:pt x="4792" y="1850"/>
                  <a:pt x="4792" y="1850"/>
                  <a:pt x="4792" y="1850"/>
                </a:cubicBezTo>
                <a:cubicBezTo>
                  <a:pt x="4800" y="1855"/>
                  <a:pt x="4800" y="1855"/>
                  <a:pt x="4800" y="1855"/>
                </a:cubicBezTo>
                <a:cubicBezTo>
                  <a:pt x="4810" y="1857"/>
                  <a:pt x="4810" y="1857"/>
                  <a:pt x="4810" y="1857"/>
                </a:cubicBezTo>
                <a:cubicBezTo>
                  <a:pt x="4824" y="1856"/>
                  <a:pt x="4824" y="1856"/>
                  <a:pt x="4824" y="1856"/>
                </a:cubicBezTo>
                <a:cubicBezTo>
                  <a:pt x="4835" y="1855"/>
                  <a:pt x="4835" y="1855"/>
                  <a:pt x="4835" y="1855"/>
                </a:cubicBezTo>
                <a:cubicBezTo>
                  <a:pt x="4841" y="1850"/>
                  <a:pt x="4841" y="1850"/>
                  <a:pt x="4841" y="1850"/>
                </a:cubicBezTo>
                <a:cubicBezTo>
                  <a:pt x="4849" y="1850"/>
                  <a:pt x="4849" y="1850"/>
                  <a:pt x="4849" y="1850"/>
                </a:cubicBezTo>
                <a:cubicBezTo>
                  <a:pt x="4861" y="1845"/>
                  <a:pt x="4861" y="1845"/>
                  <a:pt x="4861" y="1845"/>
                </a:cubicBezTo>
                <a:cubicBezTo>
                  <a:pt x="4866" y="1844"/>
                  <a:pt x="4866" y="1844"/>
                  <a:pt x="4866" y="1844"/>
                </a:cubicBezTo>
                <a:cubicBezTo>
                  <a:pt x="4874" y="1845"/>
                  <a:pt x="4874" y="1845"/>
                  <a:pt x="4874" y="1845"/>
                </a:cubicBezTo>
                <a:cubicBezTo>
                  <a:pt x="4879" y="1847"/>
                  <a:pt x="4879" y="1847"/>
                  <a:pt x="4879" y="1847"/>
                </a:cubicBezTo>
                <a:cubicBezTo>
                  <a:pt x="4892" y="1847"/>
                  <a:pt x="4892" y="1847"/>
                  <a:pt x="4892" y="1847"/>
                </a:cubicBezTo>
                <a:cubicBezTo>
                  <a:pt x="4899" y="1841"/>
                  <a:pt x="4899" y="1841"/>
                  <a:pt x="4899" y="1841"/>
                </a:cubicBezTo>
                <a:cubicBezTo>
                  <a:pt x="4911" y="1838"/>
                  <a:pt x="4911" y="1838"/>
                  <a:pt x="4911" y="1838"/>
                </a:cubicBezTo>
                <a:cubicBezTo>
                  <a:pt x="4919" y="1835"/>
                  <a:pt x="4919" y="1835"/>
                  <a:pt x="4919" y="1835"/>
                </a:cubicBezTo>
                <a:cubicBezTo>
                  <a:pt x="4926" y="1828"/>
                  <a:pt x="4926" y="1828"/>
                  <a:pt x="4926" y="1828"/>
                </a:cubicBezTo>
                <a:cubicBezTo>
                  <a:pt x="4935" y="1823"/>
                  <a:pt x="4935" y="1823"/>
                  <a:pt x="4935" y="1823"/>
                </a:cubicBezTo>
                <a:cubicBezTo>
                  <a:pt x="4946" y="1823"/>
                  <a:pt x="4946" y="1823"/>
                  <a:pt x="4946" y="1823"/>
                </a:cubicBezTo>
                <a:cubicBezTo>
                  <a:pt x="4952" y="1817"/>
                  <a:pt x="4952" y="1817"/>
                  <a:pt x="4952" y="1817"/>
                </a:cubicBezTo>
                <a:cubicBezTo>
                  <a:pt x="4971" y="1821"/>
                  <a:pt x="4971" y="1821"/>
                  <a:pt x="4971" y="1821"/>
                </a:cubicBezTo>
                <a:cubicBezTo>
                  <a:pt x="4977" y="1814"/>
                  <a:pt x="4977" y="1814"/>
                  <a:pt x="4977" y="1814"/>
                </a:cubicBezTo>
                <a:cubicBezTo>
                  <a:pt x="4984" y="1807"/>
                  <a:pt x="4984" y="1807"/>
                  <a:pt x="4984" y="1807"/>
                </a:cubicBezTo>
                <a:cubicBezTo>
                  <a:pt x="4995" y="1803"/>
                  <a:pt x="4995" y="1803"/>
                  <a:pt x="4995" y="1803"/>
                </a:cubicBezTo>
                <a:cubicBezTo>
                  <a:pt x="5006" y="1810"/>
                  <a:pt x="5006" y="1810"/>
                  <a:pt x="5006" y="1810"/>
                </a:cubicBezTo>
                <a:cubicBezTo>
                  <a:pt x="5019" y="1813"/>
                  <a:pt x="5019" y="1813"/>
                  <a:pt x="5019" y="1813"/>
                </a:cubicBezTo>
                <a:cubicBezTo>
                  <a:pt x="5030" y="1818"/>
                  <a:pt x="5030" y="1818"/>
                  <a:pt x="5030" y="1818"/>
                </a:cubicBezTo>
                <a:cubicBezTo>
                  <a:pt x="5043" y="1820"/>
                  <a:pt x="5043" y="1820"/>
                  <a:pt x="5043" y="1820"/>
                </a:cubicBezTo>
                <a:cubicBezTo>
                  <a:pt x="5055" y="1820"/>
                  <a:pt x="5055" y="1820"/>
                  <a:pt x="5055" y="1820"/>
                </a:cubicBezTo>
                <a:cubicBezTo>
                  <a:pt x="5067" y="1816"/>
                  <a:pt x="5067" y="1816"/>
                  <a:pt x="5067" y="1816"/>
                </a:cubicBezTo>
                <a:cubicBezTo>
                  <a:pt x="5080" y="1816"/>
                  <a:pt x="5080" y="1816"/>
                  <a:pt x="5080" y="1816"/>
                </a:cubicBezTo>
                <a:cubicBezTo>
                  <a:pt x="5084" y="1812"/>
                  <a:pt x="5084" y="1812"/>
                  <a:pt x="5084" y="1812"/>
                </a:cubicBezTo>
                <a:cubicBezTo>
                  <a:pt x="5091" y="1807"/>
                  <a:pt x="5091" y="1807"/>
                  <a:pt x="5091" y="1807"/>
                </a:cubicBezTo>
                <a:cubicBezTo>
                  <a:pt x="5099" y="1807"/>
                  <a:pt x="5099" y="1807"/>
                  <a:pt x="5099" y="1807"/>
                </a:cubicBezTo>
                <a:cubicBezTo>
                  <a:pt x="5118" y="1807"/>
                  <a:pt x="5118" y="1807"/>
                  <a:pt x="5118" y="1807"/>
                </a:cubicBezTo>
                <a:cubicBezTo>
                  <a:pt x="5127" y="1815"/>
                  <a:pt x="5127" y="1815"/>
                  <a:pt x="5127" y="1815"/>
                </a:cubicBezTo>
                <a:cubicBezTo>
                  <a:pt x="5135" y="1815"/>
                  <a:pt x="5135" y="1815"/>
                  <a:pt x="5135" y="1815"/>
                </a:cubicBezTo>
                <a:cubicBezTo>
                  <a:pt x="5143" y="1815"/>
                  <a:pt x="5143" y="1815"/>
                  <a:pt x="5143" y="1815"/>
                </a:cubicBezTo>
                <a:cubicBezTo>
                  <a:pt x="5154" y="1810"/>
                  <a:pt x="5154" y="1810"/>
                  <a:pt x="5154" y="1810"/>
                </a:cubicBezTo>
                <a:cubicBezTo>
                  <a:pt x="5164" y="1809"/>
                  <a:pt x="5164" y="1809"/>
                  <a:pt x="5164" y="1809"/>
                </a:cubicBezTo>
                <a:cubicBezTo>
                  <a:pt x="5173" y="1803"/>
                  <a:pt x="5173" y="1803"/>
                  <a:pt x="5173" y="1803"/>
                </a:cubicBezTo>
                <a:cubicBezTo>
                  <a:pt x="5180" y="1803"/>
                  <a:pt x="5180" y="1803"/>
                  <a:pt x="5180" y="1803"/>
                </a:cubicBezTo>
                <a:cubicBezTo>
                  <a:pt x="5186" y="1803"/>
                  <a:pt x="5186" y="1803"/>
                  <a:pt x="5186" y="1803"/>
                </a:cubicBezTo>
                <a:cubicBezTo>
                  <a:pt x="5195" y="1800"/>
                  <a:pt x="5195" y="1800"/>
                  <a:pt x="5195" y="1800"/>
                </a:cubicBezTo>
                <a:cubicBezTo>
                  <a:pt x="5207" y="1801"/>
                  <a:pt x="5207" y="1801"/>
                  <a:pt x="5207" y="1801"/>
                </a:cubicBezTo>
                <a:cubicBezTo>
                  <a:pt x="5216" y="1803"/>
                  <a:pt x="5216" y="1803"/>
                  <a:pt x="5216" y="1803"/>
                </a:cubicBezTo>
                <a:cubicBezTo>
                  <a:pt x="5216" y="1808"/>
                  <a:pt x="5216" y="1808"/>
                  <a:pt x="5216" y="1808"/>
                </a:cubicBezTo>
                <a:cubicBezTo>
                  <a:pt x="5229" y="1809"/>
                  <a:pt x="5229" y="1809"/>
                  <a:pt x="5229" y="1809"/>
                </a:cubicBezTo>
                <a:cubicBezTo>
                  <a:pt x="5235" y="1810"/>
                  <a:pt x="5246" y="1805"/>
                  <a:pt x="5246" y="1805"/>
                </a:cubicBezTo>
                <a:cubicBezTo>
                  <a:pt x="5253" y="1802"/>
                  <a:pt x="5253" y="1802"/>
                  <a:pt x="5253" y="1802"/>
                </a:cubicBezTo>
                <a:cubicBezTo>
                  <a:pt x="5258" y="1798"/>
                  <a:pt x="5258" y="1798"/>
                  <a:pt x="5258" y="1798"/>
                </a:cubicBezTo>
                <a:cubicBezTo>
                  <a:pt x="5258" y="1795"/>
                  <a:pt x="5258" y="1795"/>
                  <a:pt x="5258" y="1795"/>
                </a:cubicBezTo>
                <a:cubicBezTo>
                  <a:pt x="5265" y="1788"/>
                  <a:pt x="5265" y="1788"/>
                  <a:pt x="5265" y="1788"/>
                </a:cubicBezTo>
                <a:cubicBezTo>
                  <a:pt x="5265" y="1777"/>
                  <a:pt x="5265" y="1777"/>
                  <a:pt x="5265" y="1777"/>
                </a:cubicBezTo>
                <a:cubicBezTo>
                  <a:pt x="5265" y="1767"/>
                  <a:pt x="5265" y="1767"/>
                  <a:pt x="5265" y="1767"/>
                </a:cubicBezTo>
                <a:cubicBezTo>
                  <a:pt x="5275" y="1767"/>
                  <a:pt x="5275" y="1767"/>
                  <a:pt x="5275" y="1767"/>
                </a:cubicBezTo>
                <a:cubicBezTo>
                  <a:pt x="5283" y="1765"/>
                  <a:pt x="5283" y="1765"/>
                  <a:pt x="5283" y="1765"/>
                </a:cubicBezTo>
                <a:cubicBezTo>
                  <a:pt x="5290" y="1773"/>
                  <a:pt x="5290" y="1773"/>
                  <a:pt x="5290" y="1773"/>
                </a:cubicBezTo>
                <a:cubicBezTo>
                  <a:pt x="5298" y="1770"/>
                  <a:pt x="5298" y="1770"/>
                  <a:pt x="5298" y="1770"/>
                </a:cubicBezTo>
                <a:cubicBezTo>
                  <a:pt x="5304" y="1759"/>
                  <a:pt x="5304" y="1759"/>
                  <a:pt x="5304" y="1759"/>
                </a:cubicBezTo>
                <a:cubicBezTo>
                  <a:pt x="5304" y="1764"/>
                  <a:pt x="5304" y="1764"/>
                  <a:pt x="5304" y="1764"/>
                </a:cubicBezTo>
                <a:cubicBezTo>
                  <a:pt x="5308" y="1767"/>
                  <a:pt x="5308" y="1767"/>
                  <a:pt x="5308" y="1767"/>
                </a:cubicBezTo>
                <a:cubicBezTo>
                  <a:pt x="5314" y="1767"/>
                  <a:pt x="5314" y="1767"/>
                  <a:pt x="5314" y="1767"/>
                </a:cubicBezTo>
                <a:cubicBezTo>
                  <a:pt x="5319" y="1771"/>
                  <a:pt x="5319" y="1771"/>
                  <a:pt x="5319" y="1771"/>
                </a:cubicBezTo>
                <a:cubicBezTo>
                  <a:pt x="5319" y="1773"/>
                  <a:pt x="5319" y="1773"/>
                  <a:pt x="5319" y="1773"/>
                </a:cubicBezTo>
                <a:cubicBezTo>
                  <a:pt x="5325" y="1765"/>
                  <a:pt x="5325" y="1765"/>
                  <a:pt x="5325" y="1765"/>
                </a:cubicBezTo>
                <a:cubicBezTo>
                  <a:pt x="5329" y="1766"/>
                  <a:pt x="5329" y="1766"/>
                  <a:pt x="5329" y="1766"/>
                </a:cubicBezTo>
                <a:cubicBezTo>
                  <a:pt x="5337" y="1767"/>
                  <a:pt x="5337" y="1767"/>
                  <a:pt x="5337" y="1767"/>
                </a:cubicBezTo>
                <a:lnTo>
                  <a:pt x="5337" y="857"/>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except:</a:t>
            </a:r>
          </a:p>
        </p:txBody>
      </p:sp>
      <p:sp>
        <p:nvSpPr>
          <p:cNvPr id="17" name="Freeform 50">
            <a:extLst>
              <a:ext uri="{FF2B5EF4-FFF2-40B4-BE49-F238E27FC236}">
                <a16:creationId xmlns:a16="http://schemas.microsoft.com/office/drawing/2014/main" id="{83E0C876-53E7-4613-81BB-D9BC56707225}"/>
              </a:ext>
            </a:extLst>
          </p:cNvPr>
          <p:cNvSpPr>
            <a:spLocks noEditPoints="1"/>
          </p:cNvSpPr>
          <p:nvPr/>
        </p:nvSpPr>
        <p:spPr bwMode="auto">
          <a:xfrm>
            <a:off x="4108861" y="2336385"/>
            <a:ext cx="4098967" cy="368362"/>
          </a:xfrm>
          <a:custGeom>
            <a:avLst/>
            <a:gdLst>
              <a:gd name="T0" fmla="*/ 134 w 3195"/>
              <a:gd name="T1" fmla="*/ 2095 h 2637"/>
              <a:gd name="T2" fmla="*/ 271 w 3195"/>
              <a:gd name="T3" fmla="*/ 2105 h 2637"/>
              <a:gd name="T4" fmla="*/ 486 w 3195"/>
              <a:gd name="T5" fmla="*/ 2191 h 2637"/>
              <a:gd name="T6" fmla="*/ 548 w 3195"/>
              <a:gd name="T7" fmla="*/ 2269 h 2637"/>
              <a:gd name="T8" fmla="*/ 667 w 3195"/>
              <a:gd name="T9" fmla="*/ 2355 h 2637"/>
              <a:gd name="T10" fmla="*/ 868 w 3195"/>
              <a:gd name="T11" fmla="*/ 2312 h 2637"/>
              <a:gd name="T12" fmla="*/ 1020 w 3195"/>
              <a:gd name="T13" fmla="*/ 2361 h 2637"/>
              <a:gd name="T14" fmla="*/ 1149 w 3195"/>
              <a:gd name="T15" fmla="*/ 2406 h 2637"/>
              <a:gd name="T16" fmla="*/ 1321 w 3195"/>
              <a:gd name="T17" fmla="*/ 2416 h 2637"/>
              <a:gd name="T18" fmla="*/ 1461 w 3195"/>
              <a:gd name="T19" fmla="*/ 2430 h 2637"/>
              <a:gd name="T20" fmla="*/ 1638 w 3195"/>
              <a:gd name="T21" fmla="*/ 2440 h 2637"/>
              <a:gd name="T22" fmla="*/ 1771 w 3195"/>
              <a:gd name="T23" fmla="*/ 2379 h 2637"/>
              <a:gd name="T24" fmla="*/ 1912 w 3195"/>
              <a:gd name="T25" fmla="*/ 2430 h 2637"/>
              <a:gd name="T26" fmla="*/ 2041 w 3195"/>
              <a:gd name="T27" fmla="*/ 2481 h 2637"/>
              <a:gd name="T28" fmla="*/ 2149 w 3195"/>
              <a:gd name="T29" fmla="*/ 2466 h 2637"/>
              <a:gd name="T30" fmla="*/ 2268 w 3195"/>
              <a:gd name="T31" fmla="*/ 2556 h 2637"/>
              <a:gd name="T32" fmla="*/ 2330 w 3195"/>
              <a:gd name="T33" fmla="*/ 2554 h 2637"/>
              <a:gd name="T34" fmla="*/ 2381 w 3195"/>
              <a:gd name="T35" fmla="*/ 2550 h 2637"/>
              <a:gd name="T36" fmla="*/ 2448 w 3195"/>
              <a:gd name="T37" fmla="*/ 2561 h 2637"/>
              <a:gd name="T38" fmla="*/ 2526 w 3195"/>
              <a:gd name="T39" fmla="*/ 2531 h 2637"/>
              <a:gd name="T40" fmla="*/ 2581 w 3195"/>
              <a:gd name="T41" fmla="*/ 2514 h 2637"/>
              <a:gd name="T42" fmla="*/ 2616 w 3195"/>
              <a:gd name="T43" fmla="*/ 2491 h 2637"/>
              <a:gd name="T44" fmla="*/ 2705 w 3195"/>
              <a:gd name="T45" fmla="*/ 2526 h 2637"/>
              <a:gd name="T46" fmla="*/ 2827 w 3195"/>
              <a:gd name="T47" fmla="*/ 2574 h 2637"/>
              <a:gd name="T48" fmla="*/ 2947 w 3195"/>
              <a:gd name="T49" fmla="*/ 2615 h 2637"/>
              <a:gd name="T50" fmla="*/ 3040 w 3195"/>
              <a:gd name="T51" fmla="*/ 2557 h 2637"/>
              <a:gd name="T52" fmla="*/ 3088 w 3195"/>
              <a:gd name="T53" fmla="*/ 2533 h 2637"/>
              <a:gd name="T54" fmla="*/ 3163 w 3195"/>
              <a:gd name="T55" fmla="*/ 2376 h 2637"/>
              <a:gd name="T56" fmla="*/ 3187 w 3195"/>
              <a:gd name="T57" fmla="*/ 2245 h 2637"/>
              <a:gd name="T58" fmla="*/ 3166 w 3195"/>
              <a:gd name="T59" fmla="*/ 2015 h 2637"/>
              <a:gd name="T60" fmla="*/ 3149 w 3195"/>
              <a:gd name="T61" fmla="*/ 1866 h 2637"/>
              <a:gd name="T62" fmla="*/ 3183 w 3195"/>
              <a:gd name="T63" fmla="*/ 1734 h 2637"/>
              <a:gd name="T64" fmla="*/ 3157 w 3195"/>
              <a:gd name="T65" fmla="*/ 1599 h 2637"/>
              <a:gd name="T66" fmla="*/ 3139 w 3195"/>
              <a:gd name="T67" fmla="*/ 1523 h 2637"/>
              <a:gd name="T68" fmla="*/ 3149 w 3195"/>
              <a:gd name="T69" fmla="*/ 1333 h 2637"/>
              <a:gd name="T70" fmla="*/ 3163 w 3195"/>
              <a:gd name="T71" fmla="*/ 1220 h 2637"/>
              <a:gd name="T72" fmla="*/ 3160 w 3195"/>
              <a:gd name="T73" fmla="*/ 1024 h 2637"/>
              <a:gd name="T74" fmla="*/ 3172 w 3195"/>
              <a:gd name="T75" fmla="*/ 865 h 2637"/>
              <a:gd name="T76" fmla="*/ 3166 w 3195"/>
              <a:gd name="T77" fmla="*/ 606 h 2637"/>
              <a:gd name="T78" fmla="*/ 3101 w 3195"/>
              <a:gd name="T79" fmla="*/ 238 h 2637"/>
              <a:gd name="T80" fmla="*/ 2917 w 3195"/>
              <a:gd name="T81" fmla="*/ 119 h 2637"/>
              <a:gd name="T82" fmla="*/ 2810 w 3195"/>
              <a:gd name="T83" fmla="*/ 84 h 2637"/>
              <a:gd name="T84" fmla="*/ 2640 w 3195"/>
              <a:gd name="T85" fmla="*/ 172 h 2637"/>
              <a:gd name="T86" fmla="*/ 2530 w 3195"/>
              <a:gd name="T87" fmla="*/ 142 h 2637"/>
              <a:gd name="T88" fmla="*/ 2391 w 3195"/>
              <a:gd name="T89" fmla="*/ 146 h 2637"/>
              <a:gd name="T90" fmla="*/ 2277 w 3195"/>
              <a:gd name="T91" fmla="*/ 140 h 2637"/>
              <a:gd name="T92" fmla="*/ 2179 w 3195"/>
              <a:gd name="T93" fmla="*/ 99 h 2637"/>
              <a:gd name="T94" fmla="*/ 1983 w 3195"/>
              <a:gd name="T95" fmla="*/ 109 h 2637"/>
              <a:gd name="T96" fmla="*/ 1734 w 3195"/>
              <a:gd name="T97" fmla="*/ 86 h 2637"/>
              <a:gd name="T98" fmla="*/ 1548 w 3195"/>
              <a:gd name="T99" fmla="*/ 63 h 2637"/>
              <a:gd name="T100" fmla="*/ 1400 w 3195"/>
              <a:gd name="T101" fmla="*/ 4 h 2637"/>
              <a:gd name="T102" fmla="*/ 1245 w 3195"/>
              <a:gd name="T103" fmla="*/ 61 h 2637"/>
              <a:gd name="T104" fmla="*/ 995 w 3195"/>
              <a:gd name="T105" fmla="*/ 99 h 2637"/>
              <a:gd name="T106" fmla="*/ 783 w 3195"/>
              <a:gd name="T107" fmla="*/ 128 h 2637"/>
              <a:gd name="T108" fmla="*/ 589 w 3195"/>
              <a:gd name="T109" fmla="*/ 23 h 2637"/>
              <a:gd name="T110" fmla="*/ 307 w 3195"/>
              <a:gd name="T111" fmla="*/ 79 h 2637"/>
              <a:gd name="T112" fmla="*/ 61 w 3195"/>
              <a:gd name="T113" fmla="*/ 117 h 2637"/>
              <a:gd name="T114" fmla="*/ 68 w 3195"/>
              <a:gd name="T115" fmla="*/ 747 h 2637"/>
              <a:gd name="T116" fmla="*/ 48 w 3195"/>
              <a:gd name="T117" fmla="*/ 1156 h 2637"/>
              <a:gd name="T118" fmla="*/ 54 w 3195"/>
              <a:gd name="T119" fmla="*/ 1357 h 2637"/>
              <a:gd name="T120" fmla="*/ 38 w 3195"/>
              <a:gd name="T121" fmla="*/ 1667 h 2637"/>
              <a:gd name="T122" fmla="*/ 22 w 3195"/>
              <a:gd name="T123" fmla="*/ 1990 h 2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95" h="2637">
                <a:moveTo>
                  <a:pt x="0" y="1989"/>
                </a:moveTo>
                <a:cubicBezTo>
                  <a:pt x="1" y="2000"/>
                  <a:pt x="9" y="2008"/>
                  <a:pt x="18" y="2013"/>
                </a:cubicBezTo>
                <a:cubicBezTo>
                  <a:pt x="23" y="2016"/>
                  <a:pt x="28" y="2019"/>
                  <a:pt x="31" y="2023"/>
                </a:cubicBezTo>
                <a:cubicBezTo>
                  <a:pt x="31" y="2024"/>
                  <a:pt x="31" y="2026"/>
                  <a:pt x="31" y="2027"/>
                </a:cubicBezTo>
                <a:cubicBezTo>
                  <a:pt x="35" y="2031"/>
                  <a:pt x="37" y="2036"/>
                  <a:pt x="42" y="2039"/>
                </a:cubicBezTo>
                <a:cubicBezTo>
                  <a:pt x="42" y="2039"/>
                  <a:pt x="42" y="2039"/>
                  <a:pt x="42" y="2039"/>
                </a:cubicBezTo>
                <a:cubicBezTo>
                  <a:pt x="43" y="2041"/>
                  <a:pt x="44" y="2043"/>
                  <a:pt x="45" y="2046"/>
                </a:cubicBezTo>
                <a:cubicBezTo>
                  <a:pt x="45" y="2046"/>
                  <a:pt x="44" y="2047"/>
                  <a:pt x="44" y="2047"/>
                </a:cubicBezTo>
                <a:cubicBezTo>
                  <a:pt x="49" y="2070"/>
                  <a:pt x="66" y="2074"/>
                  <a:pt x="86" y="2075"/>
                </a:cubicBezTo>
                <a:cubicBezTo>
                  <a:pt x="95" y="2082"/>
                  <a:pt x="104" y="2089"/>
                  <a:pt x="116" y="2089"/>
                </a:cubicBezTo>
                <a:cubicBezTo>
                  <a:pt x="116" y="2089"/>
                  <a:pt x="116" y="2089"/>
                  <a:pt x="116" y="2089"/>
                </a:cubicBezTo>
                <a:cubicBezTo>
                  <a:pt x="116" y="2089"/>
                  <a:pt x="116" y="2089"/>
                  <a:pt x="116" y="2089"/>
                </a:cubicBezTo>
                <a:cubicBezTo>
                  <a:pt x="117" y="2091"/>
                  <a:pt x="119" y="2093"/>
                  <a:pt x="121" y="2095"/>
                </a:cubicBezTo>
                <a:cubicBezTo>
                  <a:pt x="121" y="2095"/>
                  <a:pt x="122" y="2095"/>
                  <a:pt x="123" y="2095"/>
                </a:cubicBezTo>
                <a:cubicBezTo>
                  <a:pt x="127" y="2095"/>
                  <a:pt x="130" y="2095"/>
                  <a:pt x="134" y="2095"/>
                </a:cubicBezTo>
                <a:cubicBezTo>
                  <a:pt x="140" y="2094"/>
                  <a:pt x="145" y="2101"/>
                  <a:pt x="151" y="2095"/>
                </a:cubicBezTo>
                <a:cubicBezTo>
                  <a:pt x="151" y="2095"/>
                  <a:pt x="151" y="2095"/>
                  <a:pt x="151" y="2095"/>
                </a:cubicBezTo>
                <a:cubicBezTo>
                  <a:pt x="152" y="2076"/>
                  <a:pt x="163" y="2079"/>
                  <a:pt x="176" y="2084"/>
                </a:cubicBezTo>
                <a:cubicBezTo>
                  <a:pt x="183" y="2088"/>
                  <a:pt x="181" y="2103"/>
                  <a:pt x="191" y="2105"/>
                </a:cubicBezTo>
                <a:cubicBezTo>
                  <a:pt x="191" y="2106"/>
                  <a:pt x="191" y="2106"/>
                  <a:pt x="191" y="2107"/>
                </a:cubicBezTo>
                <a:cubicBezTo>
                  <a:pt x="192" y="2109"/>
                  <a:pt x="194" y="2110"/>
                  <a:pt x="196" y="2112"/>
                </a:cubicBezTo>
                <a:cubicBezTo>
                  <a:pt x="204" y="2121"/>
                  <a:pt x="213" y="2126"/>
                  <a:pt x="226" y="2122"/>
                </a:cubicBezTo>
                <a:cubicBezTo>
                  <a:pt x="226" y="2121"/>
                  <a:pt x="226" y="2120"/>
                  <a:pt x="226" y="2119"/>
                </a:cubicBezTo>
                <a:cubicBezTo>
                  <a:pt x="226" y="2119"/>
                  <a:pt x="226" y="2119"/>
                  <a:pt x="226" y="2119"/>
                </a:cubicBezTo>
                <a:cubicBezTo>
                  <a:pt x="236" y="2117"/>
                  <a:pt x="247" y="2122"/>
                  <a:pt x="257" y="2116"/>
                </a:cubicBezTo>
                <a:cubicBezTo>
                  <a:pt x="258" y="2114"/>
                  <a:pt x="259" y="2113"/>
                  <a:pt x="260" y="2112"/>
                </a:cubicBezTo>
                <a:cubicBezTo>
                  <a:pt x="260" y="2112"/>
                  <a:pt x="260" y="2112"/>
                  <a:pt x="260" y="2112"/>
                </a:cubicBezTo>
                <a:cubicBezTo>
                  <a:pt x="264" y="2110"/>
                  <a:pt x="267" y="2108"/>
                  <a:pt x="271" y="2105"/>
                </a:cubicBezTo>
                <a:cubicBezTo>
                  <a:pt x="271" y="2105"/>
                  <a:pt x="271" y="2105"/>
                  <a:pt x="271" y="2105"/>
                </a:cubicBezTo>
                <a:cubicBezTo>
                  <a:pt x="271" y="2105"/>
                  <a:pt x="271" y="2105"/>
                  <a:pt x="271" y="2105"/>
                </a:cubicBezTo>
                <a:cubicBezTo>
                  <a:pt x="271" y="2105"/>
                  <a:pt x="271" y="2105"/>
                  <a:pt x="271" y="2105"/>
                </a:cubicBezTo>
                <a:cubicBezTo>
                  <a:pt x="280" y="2103"/>
                  <a:pt x="289" y="2105"/>
                  <a:pt x="298" y="2108"/>
                </a:cubicBezTo>
                <a:cubicBezTo>
                  <a:pt x="298" y="2108"/>
                  <a:pt x="298" y="2108"/>
                  <a:pt x="298" y="2108"/>
                </a:cubicBezTo>
                <a:cubicBezTo>
                  <a:pt x="298" y="2108"/>
                  <a:pt x="298" y="2108"/>
                  <a:pt x="298" y="2108"/>
                </a:cubicBezTo>
                <a:cubicBezTo>
                  <a:pt x="305" y="2117"/>
                  <a:pt x="311" y="2126"/>
                  <a:pt x="318" y="2134"/>
                </a:cubicBezTo>
                <a:cubicBezTo>
                  <a:pt x="318" y="2135"/>
                  <a:pt x="318" y="2135"/>
                  <a:pt x="318" y="2135"/>
                </a:cubicBezTo>
                <a:cubicBezTo>
                  <a:pt x="317" y="2136"/>
                  <a:pt x="317" y="2138"/>
                  <a:pt x="318" y="2140"/>
                </a:cubicBezTo>
                <a:cubicBezTo>
                  <a:pt x="318" y="2141"/>
                  <a:pt x="318" y="2141"/>
                  <a:pt x="319" y="2142"/>
                </a:cubicBezTo>
                <a:cubicBezTo>
                  <a:pt x="323" y="2147"/>
                  <a:pt x="328" y="2145"/>
                  <a:pt x="333" y="2145"/>
                </a:cubicBezTo>
                <a:cubicBezTo>
                  <a:pt x="358" y="2145"/>
                  <a:pt x="378" y="2154"/>
                  <a:pt x="395" y="2173"/>
                </a:cubicBezTo>
                <a:cubicBezTo>
                  <a:pt x="398" y="2177"/>
                  <a:pt x="404" y="2178"/>
                  <a:pt x="408" y="2180"/>
                </a:cubicBezTo>
                <a:cubicBezTo>
                  <a:pt x="420" y="2187"/>
                  <a:pt x="437" y="2181"/>
                  <a:pt x="447" y="2195"/>
                </a:cubicBezTo>
                <a:cubicBezTo>
                  <a:pt x="449" y="2199"/>
                  <a:pt x="457" y="2192"/>
                  <a:pt x="463" y="2193"/>
                </a:cubicBezTo>
                <a:cubicBezTo>
                  <a:pt x="465" y="2192"/>
                  <a:pt x="467" y="2190"/>
                  <a:pt x="467" y="2188"/>
                </a:cubicBezTo>
                <a:cubicBezTo>
                  <a:pt x="473" y="2191"/>
                  <a:pt x="479" y="2196"/>
                  <a:pt x="486" y="2191"/>
                </a:cubicBezTo>
                <a:cubicBezTo>
                  <a:pt x="486" y="2190"/>
                  <a:pt x="487" y="2189"/>
                  <a:pt x="487" y="2189"/>
                </a:cubicBezTo>
                <a:cubicBezTo>
                  <a:pt x="495" y="2197"/>
                  <a:pt x="498" y="2210"/>
                  <a:pt x="514" y="2211"/>
                </a:cubicBezTo>
                <a:cubicBezTo>
                  <a:pt x="521" y="2212"/>
                  <a:pt x="517" y="2220"/>
                  <a:pt x="516" y="2226"/>
                </a:cubicBezTo>
                <a:cubicBezTo>
                  <a:pt x="517" y="2227"/>
                  <a:pt x="517" y="2229"/>
                  <a:pt x="517" y="2231"/>
                </a:cubicBezTo>
                <a:cubicBezTo>
                  <a:pt x="518" y="2232"/>
                  <a:pt x="519" y="2232"/>
                  <a:pt x="520" y="2232"/>
                </a:cubicBezTo>
                <a:cubicBezTo>
                  <a:pt x="520" y="2232"/>
                  <a:pt x="520" y="2232"/>
                  <a:pt x="520" y="2232"/>
                </a:cubicBezTo>
                <a:cubicBezTo>
                  <a:pt x="520" y="2232"/>
                  <a:pt x="520" y="2232"/>
                  <a:pt x="520" y="2232"/>
                </a:cubicBezTo>
                <a:cubicBezTo>
                  <a:pt x="520" y="2232"/>
                  <a:pt x="520" y="2232"/>
                  <a:pt x="520" y="2232"/>
                </a:cubicBezTo>
                <a:cubicBezTo>
                  <a:pt x="523" y="2236"/>
                  <a:pt x="527" y="2239"/>
                  <a:pt x="530" y="2243"/>
                </a:cubicBezTo>
                <a:cubicBezTo>
                  <a:pt x="531" y="2247"/>
                  <a:pt x="532" y="2251"/>
                  <a:pt x="537" y="2252"/>
                </a:cubicBezTo>
                <a:cubicBezTo>
                  <a:pt x="540" y="2255"/>
                  <a:pt x="542" y="2259"/>
                  <a:pt x="545" y="2263"/>
                </a:cubicBezTo>
                <a:cubicBezTo>
                  <a:pt x="544" y="2263"/>
                  <a:pt x="543" y="2263"/>
                  <a:pt x="543" y="2262"/>
                </a:cubicBezTo>
                <a:cubicBezTo>
                  <a:pt x="543" y="2264"/>
                  <a:pt x="544" y="2265"/>
                  <a:pt x="544" y="2266"/>
                </a:cubicBezTo>
                <a:cubicBezTo>
                  <a:pt x="545" y="2267"/>
                  <a:pt x="547" y="2267"/>
                  <a:pt x="548" y="2268"/>
                </a:cubicBezTo>
                <a:cubicBezTo>
                  <a:pt x="548" y="2269"/>
                  <a:pt x="548" y="2269"/>
                  <a:pt x="548" y="2269"/>
                </a:cubicBezTo>
                <a:cubicBezTo>
                  <a:pt x="551" y="2278"/>
                  <a:pt x="557" y="2276"/>
                  <a:pt x="564" y="2273"/>
                </a:cubicBezTo>
                <a:cubicBezTo>
                  <a:pt x="577" y="2273"/>
                  <a:pt x="576" y="2288"/>
                  <a:pt x="585" y="2293"/>
                </a:cubicBezTo>
                <a:cubicBezTo>
                  <a:pt x="587" y="2294"/>
                  <a:pt x="588" y="2295"/>
                  <a:pt x="589" y="2297"/>
                </a:cubicBezTo>
                <a:cubicBezTo>
                  <a:pt x="591" y="2301"/>
                  <a:pt x="595" y="2304"/>
                  <a:pt x="599" y="2307"/>
                </a:cubicBezTo>
                <a:cubicBezTo>
                  <a:pt x="600" y="2307"/>
                  <a:pt x="601" y="2307"/>
                  <a:pt x="602" y="2307"/>
                </a:cubicBezTo>
                <a:cubicBezTo>
                  <a:pt x="605" y="2313"/>
                  <a:pt x="606" y="2320"/>
                  <a:pt x="611" y="2324"/>
                </a:cubicBezTo>
                <a:cubicBezTo>
                  <a:pt x="611" y="2330"/>
                  <a:pt x="618" y="2330"/>
                  <a:pt x="619" y="2334"/>
                </a:cubicBezTo>
                <a:cubicBezTo>
                  <a:pt x="626" y="2342"/>
                  <a:pt x="633" y="2326"/>
                  <a:pt x="639" y="2335"/>
                </a:cubicBezTo>
                <a:cubicBezTo>
                  <a:pt x="645" y="2341"/>
                  <a:pt x="652" y="2343"/>
                  <a:pt x="660" y="2337"/>
                </a:cubicBezTo>
                <a:cubicBezTo>
                  <a:pt x="661" y="2337"/>
                  <a:pt x="661" y="2336"/>
                  <a:pt x="661" y="2336"/>
                </a:cubicBezTo>
                <a:cubicBezTo>
                  <a:pt x="662" y="2338"/>
                  <a:pt x="663" y="2341"/>
                  <a:pt x="664" y="2343"/>
                </a:cubicBezTo>
                <a:cubicBezTo>
                  <a:pt x="663" y="2344"/>
                  <a:pt x="663" y="2344"/>
                  <a:pt x="663" y="2344"/>
                </a:cubicBezTo>
                <a:cubicBezTo>
                  <a:pt x="662" y="2345"/>
                  <a:pt x="662" y="2347"/>
                  <a:pt x="664" y="2348"/>
                </a:cubicBezTo>
                <a:cubicBezTo>
                  <a:pt x="664" y="2349"/>
                  <a:pt x="664" y="2350"/>
                  <a:pt x="664" y="2351"/>
                </a:cubicBezTo>
                <a:cubicBezTo>
                  <a:pt x="665" y="2353"/>
                  <a:pt x="666" y="2354"/>
                  <a:pt x="667" y="2355"/>
                </a:cubicBezTo>
                <a:cubicBezTo>
                  <a:pt x="682" y="2352"/>
                  <a:pt x="696" y="2348"/>
                  <a:pt x="705" y="2335"/>
                </a:cubicBezTo>
                <a:cubicBezTo>
                  <a:pt x="710" y="2325"/>
                  <a:pt x="720" y="2316"/>
                  <a:pt x="715" y="2303"/>
                </a:cubicBezTo>
                <a:cubicBezTo>
                  <a:pt x="715" y="2303"/>
                  <a:pt x="714" y="2302"/>
                  <a:pt x="714" y="2302"/>
                </a:cubicBezTo>
                <a:cubicBezTo>
                  <a:pt x="722" y="2298"/>
                  <a:pt x="737" y="2304"/>
                  <a:pt x="736" y="2287"/>
                </a:cubicBezTo>
                <a:cubicBezTo>
                  <a:pt x="736" y="2287"/>
                  <a:pt x="736" y="2287"/>
                  <a:pt x="736" y="2287"/>
                </a:cubicBezTo>
                <a:cubicBezTo>
                  <a:pt x="740" y="2287"/>
                  <a:pt x="745" y="2286"/>
                  <a:pt x="749" y="2286"/>
                </a:cubicBezTo>
                <a:cubicBezTo>
                  <a:pt x="749" y="2286"/>
                  <a:pt x="749" y="2286"/>
                  <a:pt x="749" y="2286"/>
                </a:cubicBezTo>
                <a:cubicBezTo>
                  <a:pt x="749" y="2286"/>
                  <a:pt x="749" y="2286"/>
                  <a:pt x="749" y="2286"/>
                </a:cubicBezTo>
                <a:cubicBezTo>
                  <a:pt x="753" y="2286"/>
                  <a:pt x="755" y="2284"/>
                  <a:pt x="756" y="2280"/>
                </a:cubicBezTo>
                <a:cubicBezTo>
                  <a:pt x="756" y="2280"/>
                  <a:pt x="756" y="2280"/>
                  <a:pt x="756" y="2280"/>
                </a:cubicBezTo>
                <a:cubicBezTo>
                  <a:pt x="766" y="2282"/>
                  <a:pt x="775" y="2280"/>
                  <a:pt x="784" y="2276"/>
                </a:cubicBezTo>
                <a:cubicBezTo>
                  <a:pt x="791" y="2278"/>
                  <a:pt x="799" y="2280"/>
                  <a:pt x="807" y="2280"/>
                </a:cubicBezTo>
                <a:cubicBezTo>
                  <a:pt x="820" y="2284"/>
                  <a:pt x="829" y="2291"/>
                  <a:pt x="836" y="2302"/>
                </a:cubicBezTo>
                <a:cubicBezTo>
                  <a:pt x="842" y="2303"/>
                  <a:pt x="847" y="2299"/>
                  <a:pt x="852" y="2297"/>
                </a:cubicBezTo>
                <a:cubicBezTo>
                  <a:pt x="856" y="2303"/>
                  <a:pt x="861" y="2308"/>
                  <a:pt x="868" y="2312"/>
                </a:cubicBezTo>
                <a:cubicBezTo>
                  <a:pt x="868" y="2313"/>
                  <a:pt x="868" y="2313"/>
                  <a:pt x="868" y="2314"/>
                </a:cubicBezTo>
                <a:cubicBezTo>
                  <a:pt x="869" y="2315"/>
                  <a:pt x="869" y="2316"/>
                  <a:pt x="869" y="2317"/>
                </a:cubicBezTo>
                <a:cubicBezTo>
                  <a:pt x="871" y="2318"/>
                  <a:pt x="873" y="2319"/>
                  <a:pt x="876" y="2321"/>
                </a:cubicBezTo>
                <a:cubicBezTo>
                  <a:pt x="875" y="2324"/>
                  <a:pt x="876" y="2328"/>
                  <a:pt x="879" y="2328"/>
                </a:cubicBezTo>
                <a:cubicBezTo>
                  <a:pt x="898" y="2327"/>
                  <a:pt x="904" y="2344"/>
                  <a:pt x="916" y="2352"/>
                </a:cubicBezTo>
                <a:cubicBezTo>
                  <a:pt x="919" y="2354"/>
                  <a:pt x="921" y="2356"/>
                  <a:pt x="924" y="2358"/>
                </a:cubicBezTo>
                <a:cubicBezTo>
                  <a:pt x="926" y="2358"/>
                  <a:pt x="928" y="2358"/>
                  <a:pt x="930" y="2358"/>
                </a:cubicBezTo>
                <a:cubicBezTo>
                  <a:pt x="933" y="2359"/>
                  <a:pt x="935" y="2361"/>
                  <a:pt x="937" y="2362"/>
                </a:cubicBezTo>
                <a:cubicBezTo>
                  <a:pt x="937" y="2362"/>
                  <a:pt x="937" y="2362"/>
                  <a:pt x="937" y="2362"/>
                </a:cubicBezTo>
                <a:cubicBezTo>
                  <a:pt x="943" y="2362"/>
                  <a:pt x="948" y="2363"/>
                  <a:pt x="950" y="2369"/>
                </a:cubicBezTo>
                <a:cubicBezTo>
                  <a:pt x="952" y="2372"/>
                  <a:pt x="953" y="2376"/>
                  <a:pt x="954" y="2379"/>
                </a:cubicBezTo>
                <a:cubicBezTo>
                  <a:pt x="966" y="2388"/>
                  <a:pt x="977" y="2385"/>
                  <a:pt x="988" y="2379"/>
                </a:cubicBezTo>
                <a:cubicBezTo>
                  <a:pt x="982" y="2361"/>
                  <a:pt x="994" y="2353"/>
                  <a:pt x="1006" y="2345"/>
                </a:cubicBezTo>
                <a:cubicBezTo>
                  <a:pt x="1016" y="2343"/>
                  <a:pt x="1016" y="2352"/>
                  <a:pt x="1019" y="2358"/>
                </a:cubicBezTo>
                <a:cubicBezTo>
                  <a:pt x="1019" y="2359"/>
                  <a:pt x="1020" y="2360"/>
                  <a:pt x="1020" y="2361"/>
                </a:cubicBezTo>
                <a:cubicBezTo>
                  <a:pt x="1021" y="2362"/>
                  <a:pt x="1021" y="2364"/>
                  <a:pt x="1023" y="2365"/>
                </a:cubicBezTo>
                <a:cubicBezTo>
                  <a:pt x="1026" y="2368"/>
                  <a:pt x="1026" y="2365"/>
                  <a:pt x="1026" y="2363"/>
                </a:cubicBezTo>
                <a:cubicBezTo>
                  <a:pt x="1026" y="2357"/>
                  <a:pt x="1026" y="2351"/>
                  <a:pt x="1026" y="2345"/>
                </a:cubicBezTo>
                <a:cubicBezTo>
                  <a:pt x="1027" y="2343"/>
                  <a:pt x="1027" y="2340"/>
                  <a:pt x="1028" y="2338"/>
                </a:cubicBezTo>
                <a:cubicBezTo>
                  <a:pt x="1040" y="2343"/>
                  <a:pt x="1053" y="2331"/>
                  <a:pt x="1064" y="2341"/>
                </a:cubicBezTo>
                <a:cubicBezTo>
                  <a:pt x="1065" y="2341"/>
                  <a:pt x="1066" y="2341"/>
                  <a:pt x="1067" y="2341"/>
                </a:cubicBezTo>
                <a:cubicBezTo>
                  <a:pt x="1071" y="2347"/>
                  <a:pt x="1076" y="2348"/>
                  <a:pt x="1081" y="2342"/>
                </a:cubicBezTo>
                <a:cubicBezTo>
                  <a:pt x="1084" y="2345"/>
                  <a:pt x="1086" y="2348"/>
                  <a:pt x="1090" y="2348"/>
                </a:cubicBezTo>
                <a:cubicBezTo>
                  <a:pt x="1103" y="2346"/>
                  <a:pt x="1111" y="2353"/>
                  <a:pt x="1118" y="2362"/>
                </a:cubicBezTo>
                <a:cubicBezTo>
                  <a:pt x="1120" y="2365"/>
                  <a:pt x="1123" y="2369"/>
                  <a:pt x="1125" y="2373"/>
                </a:cubicBezTo>
                <a:cubicBezTo>
                  <a:pt x="1125" y="2374"/>
                  <a:pt x="1125" y="2375"/>
                  <a:pt x="1125" y="2375"/>
                </a:cubicBezTo>
                <a:cubicBezTo>
                  <a:pt x="1125" y="2378"/>
                  <a:pt x="1126" y="2382"/>
                  <a:pt x="1126" y="2385"/>
                </a:cubicBezTo>
                <a:cubicBezTo>
                  <a:pt x="1127" y="2387"/>
                  <a:pt x="1128" y="2390"/>
                  <a:pt x="1129" y="2392"/>
                </a:cubicBezTo>
                <a:cubicBezTo>
                  <a:pt x="1135" y="2395"/>
                  <a:pt x="1140" y="2399"/>
                  <a:pt x="1146" y="2402"/>
                </a:cubicBezTo>
                <a:cubicBezTo>
                  <a:pt x="1147" y="2404"/>
                  <a:pt x="1148" y="2405"/>
                  <a:pt x="1149" y="2406"/>
                </a:cubicBezTo>
                <a:cubicBezTo>
                  <a:pt x="1150" y="2420"/>
                  <a:pt x="1168" y="2337"/>
                  <a:pt x="1169" y="2348"/>
                </a:cubicBezTo>
                <a:cubicBezTo>
                  <a:pt x="1177" y="2348"/>
                  <a:pt x="1169" y="2327"/>
                  <a:pt x="1183" y="2340"/>
                </a:cubicBezTo>
                <a:cubicBezTo>
                  <a:pt x="1184" y="2340"/>
                  <a:pt x="1184" y="2341"/>
                  <a:pt x="1185" y="2341"/>
                </a:cubicBezTo>
                <a:cubicBezTo>
                  <a:pt x="1189" y="2340"/>
                  <a:pt x="1190" y="2338"/>
                  <a:pt x="1191" y="2335"/>
                </a:cubicBezTo>
                <a:cubicBezTo>
                  <a:pt x="1192" y="2335"/>
                  <a:pt x="1192" y="2335"/>
                  <a:pt x="1192" y="2335"/>
                </a:cubicBezTo>
                <a:cubicBezTo>
                  <a:pt x="1208" y="2334"/>
                  <a:pt x="1218" y="2343"/>
                  <a:pt x="1227" y="2353"/>
                </a:cubicBezTo>
                <a:cubicBezTo>
                  <a:pt x="1227" y="2356"/>
                  <a:pt x="1227" y="2358"/>
                  <a:pt x="1227" y="2360"/>
                </a:cubicBezTo>
                <a:cubicBezTo>
                  <a:pt x="1229" y="2367"/>
                  <a:pt x="1232" y="2373"/>
                  <a:pt x="1235" y="2380"/>
                </a:cubicBezTo>
                <a:cubicBezTo>
                  <a:pt x="1237" y="2383"/>
                  <a:pt x="1242" y="2384"/>
                  <a:pt x="1245" y="2387"/>
                </a:cubicBezTo>
                <a:cubicBezTo>
                  <a:pt x="1263" y="2391"/>
                  <a:pt x="1278" y="2399"/>
                  <a:pt x="1293" y="2409"/>
                </a:cubicBezTo>
                <a:cubicBezTo>
                  <a:pt x="1294" y="2411"/>
                  <a:pt x="1295" y="2412"/>
                  <a:pt x="1296" y="2413"/>
                </a:cubicBezTo>
                <a:cubicBezTo>
                  <a:pt x="1301" y="2417"/>
                  <a:pt x="1306" y="2418"/>
                  <a:pt x="1312" y="2418"/>
                </a:cubicBezTo>
                <a:cubicBezTo>
                  <a:pt x="1314" y="2418"/>
                  <a:pt x="1315" y="2418"/>
                  <a:pt x="1317" y="2417"/>
                </a:cubicBezTo>
                <a:cubicBezTo>
                  <a:pt x="1317" y="2417"/>
                  <a:pt x="1318" y="2416"/>
                  <a:pt x="1318" y="2415"/>
                </a:cubicBezTo>
                <a:cubicBezTo>
                  <a:pt x="1319" y="2416"/>
                  <a:pt x="1320" y="2416"/>
                  <a:pt x="1321" y="2416"/>
                </a:cubicBezTo>
                <a:cubicBezTo>
                  <a:pt x="1321" y="2417"/>
                  <a:pt x="1321" y="2417"/>
                  <a:pt x="1321" y="2418"/>
                </a:cubicBezTo>
                <a:cubicBezTo>
                  <a:pt x="1331" y="2427"/>
                  <a:pt x="1340" y="2426"/>
                  <a:pt x="1347" y="2415"/>
                </a:cubicBezTo>
                <a:cubicBezTo>
                  <a:pt x="1349" y="2411"/>
                  <a:pt x="1351" y="2410"/>
                  <a:pt x="1355" y="2410"/>
                </a:cubicBezTo>
                <a:cubicBezTo>
                  <a:pt x="1357" y="2410"/>
                  <a:pt x="1358" y="2410"/>
                  <a:pt x="1360" y="2410"/>
                </a:cubicBezTo>
                <a:cubicBezTo>
                  <a:pt x="1371" y="2405"/>
                  <a:pt x="1384" y="2409"/>
                  <a:pt x="1394" y="2400"/>
                </a:cubicBezTo>
                <a:cubicBezTo>
                  <a:pt x="1395" y="2400"/>
                  <a:pt x="1396" y="2400"/>
                  <a:pt x="1397" y="2399"/>
                </a:cubicBezTo>
                <a:cubicBezTo>
                  <a:pt x="1400" y="2402"/>
                  <a:pt x="1402" y="2405"/>
                  <a:pt x="1402" y="2410"/>
                </a:cubicBezTo>
                <a:cubicBezTo>
                  <a:pt x="1403" y="2414"/>
                  <a:pt x="1404" y="2417"/>
                  <a:pt x="1409" y="2419"/>
                </a:cubicBezTo>
                <a:cubicBezTo>
                  <a:pt x="1413" y="2410"/>
                  <a:pt x="1423" y="2412"/>
                  <a:pt x="1430" y="2410"/>
                </a:cubicBezTo>
                <a:cubicBezTo>
                  <a:pt x="1430" y="2407"/>
                  <a:pt x="1430" y="2405"/>
                  <a:pt x="1430" y="2402"/>
                </a:cubicBezTo>
                <a:cubicBezTo>
                  <a:pt x="1430" y="2402"/>
                  <a:pt x="1430" y="2402"/>
                  <a:pt x="1430" y="2402"/>
                </a:cubicBezTo>
                <a:cubicBezTo>
                  <a:pt x="1431" y="2401"/>
                  <a:pt x="1432" y="2400"/>
                  <a:pt x="1432" y="2399"/>
                </a:cubicBezTo>
                <a:cubicBezTo>
                  <a:pt x="1445" y="2397"/>
                  <a:pt x="1447" y="2410"/>
                  <a:pt x="1453" y="2417"/>
                </a:cubicBezTo>
                <a:cubicBezTo>
                  <a:pt x="1456" y="2420"/>
                  <a:pt x="1456" y="2427"/>
                  <a:pt x="1461" y="2430"/>
                </a:cubicBezTo>
                <a:cubicBezTo>
                  <a:pt x="1461" y="2430"/>
                  <a:pt x="1461" y="2430"/>
                  <a:pt x="1461" y="2430"/>
                </a:cubicBezTo>
                <a:cubicBezTo>
                  <a:pt x="1463" y="2437"/>
                  <a:pt x="1470" y="2436"/>
                  <a:pt x="1474" y="2441"/>
                </a:cubicBezTo>
                <a:cubicBezTo>
                  <a:pt x="1475" y="2441"/>
                  <a:pt x="1476" y="2440"/>
                  <a:pt x="1477" y="2440"/>
                </a:cubicBezTo>
                <a:cubicBezTo>
                  <a:pt x="1488" y="2450"/>
                  <a:pt x="1502" y="2448"/>
                  <a:pt x="1514" y="2450"/>
                </a:cubicBezTo>
                <a:cubicBezTo>
                  <a:pt x="1524" y="2443"/>
                  <a:pt x="1534" y="2439"/>
                  <a:pt x="1545" y="2449"/>
                </a:cubicBezTo>
                <a:cubicBezTo>
                  <a:pt x="1549" y="2453"/>
                  <a:pt x="1554" y="2455"/>
                  <a:pt x="1552" y="2445"/>
                </a:cubicBezTo>
                <a:cubicBezTo>
                  <a:pt x="1559" y="2444"/>
                  <a:pt x="1567" y="2440"/>
                  <a:pt x="1572" y="2442"/>
                </a:cubicBezTo>
                <a:cubicBezTo>
                  <a:pt x="1584" y="2447"/>
                  <a:pt x="1588" y="2441"/>
                  <a:pt x="1592" y="2433"/>
                </a:cubicBezTo>
                <a:cubicBezTo>
                  <a:pt x="1599" y="2436"/>
                  <a:pt x="1600" y="2444"/>
                  <a:pt x="1606" y="2446"/>
                </a:cubicBezTo>
                <a:cubicBezTo>
                  <a:pt x="1607" y="2443"/>
                  <a:pt x="1607" y="2440"/>
                  <a:pt x="1608" y="2437"/>
                </a:cubicBezTo>
                <a:cubicBezTo>
                  <a:pt x="1610" y="2435"/>
                  <a:pt x="1613" y="2434"/>
                  <a:pt x="1613" y="2430"/>
                </a:cubicBezTo>
                <a:cubicBezTo>
                  <a:pt x="1612" y="2429"/>
                  <a:pt x="1612" y="2429"/>
                  <a:pt x="1612" y="2429"/>
                </a:cubicBezTo>
                <a:cubicBezTo>
                  <a:pt x="1618" y="2424"/>
                  <a:pt x="1619" y="2412"/>
                  <a:pt x="1631" y="2420"/>
                </a:cubicBezTo>
                <a:cubicBezTo>
                  <a:pt x="1632" y="2421"/>
                  <a:pt x="1633" y="2422"/>
                  <a:pt x="1633" y="2422"/>
                </a:cubicBezTo>
                <a:cubicBezTo>
                  <a:pt x="1633" y="2423"/>
                  <a:pt x="1632" y="2423"/>
                  <a:pt x="1632" y="2424"/>
                </a:cubicBezTo>
                <a:cubicBezTo>
                  <a:pt x="1630" y="2431"/>
                  <a:pt x="1634" y="2435"/>
                  <a:pt x="1638" y="2440"/>
                </a:cubicBezTo>
                <a:cubicBezTo>
                  <a:pt x="1638" y="2440"/>
                  <a:pt x="1638" y="2440"/>
                  <a:pt x="1638" y="2440"/>
                </a:cubicBezTo>
                <a:cubicBezTo>
                  <a:pt x="1653" y="2450"/>
                  <a:pt x="1669" y="2452"/>
                  <a:pt x="1686" y="2451"/>
                </a:cubicBezTo>
                <a:cubicBezTo>
                  <a:pt x="1687" y="2452"/>
                  <a:pt x="1689" y="2453"/>
                  <a:pt x="1690" y="2454"/>
                </a:cubicBezTo>
                <a:cubicBezTo>
                  <a:pt x="1691" y="2454"/>
                  <a:pt x="1692" y="2453"/>
                  <a:pt x="1692" y="2454"/>
                </a:cubicBezTo>
                <a:cubicBezTo>
                  <a:pt x="1697" y="2452"/>
                  <a:pt x="1702" y="2451"/>
                  <a:pt x="1704" y="2446"/>
                </a:cubicBezTo>
                <a:cubicBezTo>
                  <a:pt x="1704" y="2445"/>
                  <a:pt x="1704" y="2444"/>
                  <a:pt x="1704" y="2444"/>
                </a:cubicBezTo>
                <a:cubicBezTo>
                  <a:pt x="1707" y="2444"/>
                  <a:pt x="1710" y="2443"/>
                  <a:pt x="1713" y="2443"/>
                </a:cubicBezTo>
                <a:cubicBezTo>
                  <a:pt x="1715" y="2440"/>
                  <a:pt x="1718" y="2439"/>
                  <a:pt x="1721" y="2442"/>
                </a:cubicBezTo>
                <a:cubicBezTo>
                  <a:pt x="1729" y="2446"/>
                  <a:pt x="1728" y="2437"/>
                  <a:pt x="1731" y="2434"/>
                </a:cubicBezTo>
                <a:cubicBezTo>
                  <a:pt x="1731" y="2433"/>
                  <a:pt x="1731" y="2432"/>
                  <a:pt x="1731" y="2431"/>
                </a:cubicBezTo>
                <a:cubicBezTo>
                  <a:pt x="1738" y="2426"/>
                  <a:pt x="1746" y="2423"/>
                  <a:pt x="1747" y="2413"/>
                </a:cubicBezTo>
                <a:cubicBezTo>
                  <a:pt x="1747" y="2411"/>
                  <a:pt x="1748" y="2409"/>
                  <a:pt x="1748" y="2406"/>
                </a:cubicBezTo>
                <a:cubicBezTo>
                  <a:pt x="1756" y="2397"/>
                  <a:pt x="1765" y="2391"/>
                  <a:pt x="1778" y="2396"/>
                </a:cubicBezTo>
                <a:cubicBezTo>
                  <a:pt x="1778" y="2395"/>
                  <a:pt x="1778" y="2394"/>
                  <a:pt x="1778" y="2392"/>
                </a:cubicBezTo>
                <a:cubicBezTo>
                  <a:pt x="1774" y="2389"/>
                  <a:pt x="1774" y="2383"/>
                  <a:pt x="1771" y="2379"/>
                </a:cubicBezTo>
                <a:cubicBezTo>
                  <a:pt x="1772" y="2377"/>
                  <a:pt x="1773" y="2376"/>
                  <a:pt x="1775" y="2375"/>
                </a:cubicBezTo>
                <a:cubicBezTo>
                  <a:pt x="1775" y="2375"/>
                  <a:pt x="1775" y="2375"/>
                  <a:pt x="1775" y="2375"/>
                </a:cubicBezTo>
                <a:cubicBezTo>
                  <a:pt x="1775" y="2375"/>
                  <a:pt x="1775" y="2375"/>
                  <a:pt x="1775" y="2375"/>
                </a:cubicBezTo>
                <a:cubicBezTo>
                  <a:pt x="1775" y="2375"/>
                  <a:pt x="1775" y="2375"/>
                  <a:pt x="1775" y="2375"/>
                </a:cubicBezTo>
                <a:cubicBezTo>
                  <a:pt x="1778" y="2375"/>
                  <a:pt x="1781" y="2375"/>
                  <a:pt x="1784" y="2373"/>
                </a:cubicBezTo>
                <a:cubicBezTo>
                  <a:pt x="1785" y="2376"/>
                  <a:pt x="1788" y="2378"/>
                  <a:pt x="1792" y="2379"/>
                </a:cubicBezTo>
                <a:cubicBezTo>
                  <a:pt x="1794" y="2378"/>
                  <a:pt x="1796" y="2378"/>
                  <a:pt x="1799" y="2378"/>
                </a:cubicBezTo>
                <a:cubicBezTo>
                  <a:pt x="1806" y="2376"/>
                  <a:pt x="1802" y="2384"/>
                  <a:pt x="1805" y="2386"/>
                </a:cubicBezTo>
                <a:cubicBezTo>
                  <a:pt x="1808" y="2392"/>
                  <a:pt x="1810" y="2399"/>
                  <a:pt x="1819" y="2396"/>
                </a:cubicBezTo>
                <a:cubicBezTo>
                  <a:pt x="1831" y="2392"/>
                  <a:pt x="1839" y="2399"/>
                  <a:pt x="1847" y="2406"/>
                </a:cubicBezTo>
                <a:cubicBezTo>
                  <a:pt x="1853" y="2406"/>
                  <a:pt x="1854" y="2398"/>
                  <a:pt x="1860" y="2396"/>
                </a:cubicBezTo>
                <a:cubicBezTo>
                  <a:pt x="1865" y="2406"/>
                  <a:pt x="1870" y="2415"/>
                  <a:pt x="1880" y="2420"/>
                </a:cubicBezTo>
                <a:cubicBezTo>
                  <a:pt x="1880" y="2420"/>
                  <a:pt x="1880" y="2420"/>
                  <a:pt x="1880" y="2420"/>
                </a:cubicBezTo>
                <a:cubicBezTo>
                  <a:pt x="1880" y="2421"/>
                  <a:pt x="1880" y="2423"/>
                  <a:pt x="1880" y="2424"/>
                </a:cubicBezTo>
                <a:cubicBezTo>
                  <a:pt x="1889" y="2435"/>
                  <a:pt x="1901" y="2433"/>
                  <a:pt x="1912" y="2430"/>
                </a:cubicBezTo>
                <a:cubicBezTo>
                  <a:pt x="1919" y="2428"/>
                  <a:pt x="1925" y="2427"/>
                  <a:pt x="1932" y="2430"/>
                </a:cubicBezTo>
                <a:cubicBezTo>
                  <a:pt x="1933" y="2417"/>
                  <a:pt x="1943" y="2425"/>
                  <a:pt x="1949" y="2423"/>
                </a:cubicBezTo>
                <a:cubicBezTo>
                  <a:pt x="1949" y="2423"/>
                  <a:pt x="1949" y="2423"/>
                  <a:pt x="1949" y="2423"/>
                </a:cubicBezTo>
                <a:cubicBezTo>
                  <a:pt x="1951" y="2426"/>
                  <a:pt x="1952" y="2428"/>
                  <a:pt x="1954" y="2430"/>
                </a:cubicBezTo>
                <a:cubicBezTo>
                  <a:pt x="1961" y="2429"/>
                  <a:pt x="1969" y="2427"/>
                  <a:pt x="1976" y="2430"/>
                </a:cubicBezTo>
                <a:cubicBezTo>
                  <a:pt x="1981" y="2436"/>
                  <a:pt x="1986" y="2441"/>
                  <a:pt x="1991" y="2447"/>
                </a:cubicBezTo>
                <a:cubicBezTo>
                  <a:pt x="1991" y="2447"/>
                  <a:pt x="1991" y="2447"/>
                  <a:pt x="1991" y="2447"/>
                </a:cubicBezTo>
                <a:cubicBezTo>
                  <a:pt x="1991" y="2447"/>
                  <a:pt x="1991" y="2447"/>
                  <a:pt x="1991" y="2447"/>
                </a:cubicBezTo>
                <a:cubicBezTo>
                  <a:pt x="1993" y="2454"/>
                  <a:pt x="1995" y="2460"/>
                  <a:pt x="1997" y="2467"/>
                </a:cubicBezTo>
                <a:cubicBezTo>
                  <a:pt x="2002" y="2471"/>
                  <a:pt x="2006" y="2474"/>
                  <a:pt x="2010" y="2478"/>
                </a:cubicBezTo>
                <a:cubicBezTo>
                  <a:pt x="2010" y="2478"/>
                  <a:pt x="2010" y="2478"/>
                  <a:pt x="2010" y="2478"/>
                </a:cubicBezTo>
                <a:cubicBezTo>
                  <a:pt x="2011" y="2480"/>
                  <a:pt x="2011" y="2482"/>
                  <a:pt x="2011" y="2484"/>
                </a:cubicBezTo>
                <a:cubicBezTo>
                  <a:pt x="2017" y="2491"/>
                  <a:pt x="2021" y="2487"/>
                  <a:pt x="2024" y="2481"/>
                </a:cubicBezTo>
                <a:cubicBezTo>
                  <a:pt x="2025" y="2480"/>
                  <a:pt x="2027" y="2479"/>
                  <a:pt x="2028" y="2478"/>
                </a:cubicBezTo>
                <a:cubicBezTo>
                  <a:pt x="2033" y="2478"/>
                  <a:pt x="2038" y="2478"/>
                  <a:pt x="2041" y="2481"/>
                </a:cubicBezTo>
                <a:cubicBezTo>
                  <a:pt x="2042" y="2483"/>
                  <a:pt x="2044" y="2484"/>
                  <a:pt x="2045" y="2485"/>
                </a:cubicBezTo>
                <a:cubicBezTo>
                  <a:pt x="2051" y="2484"/>
                  <a:pt x="2056" y="2483"/>
                  <a:pt x="2062" y="2482"/>
                </a:cubicBezTo>
                <a:cubicBezTo>
                  <a:pt x="2062" y="2482"/>
                  <a:pt x="2062" y="2482"/>
                  <a:pt x="2062" y="2482"/>
                </a:cubicBezTo>
                <a:cubicBezTo>
                  <a:pt x="2062" y="2482"/>
                  <a:pt x="2062" y="2482"/>
                  <a:pt x="2062" y="2482"/>
                </a:cubicBezTo>
                <a:cubicBezTo>
                  <a:pt x="2062" y="2482"/>
                  <a:pt x="2062" y="2482"/>
                  <a:pt x="2062" y="2482"/>
                </a:cubicBezTo>
                <a:cubicBezTo>
                  <a:pt x="2062" y="2482"/>
                  <a:pt x="2062" y="2482"/>
                  <a:pt x="2062" y="2482"/>
                </a:cubicBezTo>
                <a:cubicBezTo>
                  <a:pt x="2064" y="2484"/>
                  <a:pt x="2066" y="2486"/>
                  <a:pt x="2069" y="2488"/>
                </a:cubicBezTo>
                <a:cubicBezTo>
                  <a:pt x="2079" y="2495"/>
                  <a:pt x="2086" y="2492"/>
                  <a:pt x="2091" y="2482"/>
                </a:cubicBezTo>
                <a:cubicBezTo>
                  <a:pt x="2091" y="2480"/>
                  <a:pt x="2091" y="2480"/>
                  <a:pt x="2091" y="2480"/>
                </a:cubicBezTo>
                <a:cubicBezTo>
                  <a:pt x="2091" y="2478"/>
                  <a:pt x="2091" y="2478"/>
                  <a:pt x="2091" y="2478"/>
                </a:cubicBezTo>
                <a:cubicBezTo>
                  <a:pt x="2091" y="2478"/>
                  <a:pt x="2092" y="2478"/>
                  <a:pt x="2093" y="2478"/>
                </a:cubicBezTo>
                <a:cubicBezTo>
                  <a:pt x="2100" y="2479"/>
                  <a:pt x="2102" y="2476"/>
                  <a:pt x="2103" y="2470"/>
                </a:cubicBezTo>
                <a:cubicBezTo>
                  <a:pt x="2105" y="2476"/>
                  <a:pt x="2112" y="2476"/>
                  <a:pt x="2117" y="2478"/>
                </a:cubicBezTo>
                <a:cubicBezTo>
                  <a:pt x="2118" y="2479"/>
                  <a:pt x="2119" y="2480"/>
                  <a:pt x="2120" y="2481"/>
                </a:cubicBezTo>
                <a:cubicBezTo>
                  <a:pt x="2140" y="2486"/>
                  <a:pt x="2145" y="2483"/>
                  <a:pt x="2149" y="2466"/>
                </a:cubicBezTo>
                <a:cubicBezTo>
                  <a:pt x="2150" y="2463"/>
                  <a:pt x="2146" y="2457"/>
                  <a:pt x="2154" y="2458"/>
                </a:cubicBezTo>
                <a:cubicBezTo>
                  <a:pt x="2156" y="2460"/>
                  <a:pt x="2158" y="2462"/>
                  <a:pt x="2160" y="2464"/>
                </a:cubicBezTo>
                <a:cubicBezTo>
                  <a:pt x="2161" y="2465"/>
                  <a:pt x="2163" y="2466"/>
                  <a:pt x="2165" y="2468"/>
                </a:cubicBezTo>
                <a:cubicBezTo>
                  <a:pt x="2170" y="2464"/>
                  <a:pt x="2176" y="2459"/>
                  <a:pt x="2178" y="2470"/>
                </a:cubicBezTo>
                <a:cubicBezTo>
                  <a:pt x="2179" y="2475"/>
                  <a:pt x="2183" y="2478"/>
                  <a:pt x="2186" y="2481"/>
                </a:cubicBezTo>
                <a:cubicBezTo>
                  <a:pt x="2191" y="2484"/>
                  <a:pt x="2200" y="2479"/>
                  <a:pt x="2202" y="2488"/>
                </a:cubicBezTo>
                <a:cubicBezTo>
                  <a:pt x="2203" y="2495"/>
                  <a:pt x="2207" y="2497"/>
                  <a:pt x="2212" y="2499"/>
                </a:cubicBezTo>
                <a:cubicBezTo>
                  <a:pt x="2215" y="2501"/>
                  <a:pt x="2217" y="2503"/>
                  <a:pt x="2219" y="2505"/>
                </a:cubicBezTo>
                <a:cubicBezTo>
                  <a:pt x="2219" y="2510"/>
                  <a:pt x="2219" y="2514"/>
                  <a:pt x="2219" y="2519"/>
                </a:cubicBezTo>
                <a:cubicBezTo>
                  <a:pt x="2221" y="2522"/>
                  <a:pt x="2224" y="2525"/>
                  <a:pt x="2226" y="2528"/>
                </a:cubicBezTo>
                <a:cubicBezTo>
                  <a:pt x="2227" y="2530"/>
                  <a:pt x="2229" y="2531"/>
                  <a:pt x="2230" y="2533"/>
                </a:cubicBezTo>
                <a:cubicBezTo>
                  <a:pt x="2229" y="2536"/>
                  <a:pt x="2231" y="2538"/>
                  <a:pt x="2233" y="2539"/>
                </a:cubicBezTo>
                <a:cubicBezTo>
                  <a:pt x="2241" y="2541"/>
                  <a:pt x="2249" y="2542"/>
                  <a:pt x="2257" y="2543"/>
                </a:cubicBezTo>
                <a:cubicBezTo>
                  <a:pt x="2257" y="2544"/>
                  <a:pt x="2257" y="2545"/>
                  <a:pt x="2257" y="2546"/>
                </a:cubicBezTo>
                <a:cubicBezTo>
                  <a:pt x="2260" y="2549"/>
                  <a:pt x="2264" y="2553"/>
                  <a:pt x="2268" y="2556"/>
                </a:cubicBezTo>
                <a:cubicBezTo>
                  <a:pt x="2268" y="2556"/>
                  <a:pt x="2268" y="2556"/>
                  <a:pt x="2268" y="2556"/>
                </a:cubicBezTo>
                <a:cubicBezTo>
                  <a:pt x="2268" y="2556"/>
                  <a:pt x="2268" y="2556"/>
                  <a:pt x="2268" y="2556"/>
                </a:cubicBezTo>
                <a:cubicBezTo>
                  <a:pt x="2269" y="2558"/>
                  <a:pt x="2270" y="2559"/>
                  <a:pt x="2270" y="2560"/>
                </a:cubicBezTo>
                <a:cubicBezTo>
                  <a:pt x="2278" y="2561"/>
                  <a:pt x="2286" y="2561"/>
                  <a:pt x="2291" y="2553"/>
                </a:cubicBezTo>
                <a:cubicBezTo>
                  <a:pt x="2291" y="2553"/>
                  <a:pt x="2291" y="2553"/>
                  <a:pt x="2291" y="2553"/>
                </a:cubicBezTo>
                <a:cubicBezTo>
                  <a:pt x="2291" y="2553"/>
                  <a:pt x="2291" y="2553"/>
                  <a:pt x="2291" y="2553"/>
                </a:cubicBezTo>
                <a:cubicBezTo>
                  <a:pt x="2293" y="2552"/>
                  <a:pt x="2296" y="2551"/>
                  <a:pt x="2297" y="2550"/>
                </a:cubicBezTo>
                <a:cubicBezTo>
                  <a:pt x="2297" y="2546"/>
                  <a:pt x="2299" y="2543"/>
                  <a:pt x="2300" y="2540"/>
                </a:cubicBezTo>
                <a:cubicBezTo>
                  <a:pt x="2303" y="2540"/>
                  <a:pt x="2306" y="2542"/>
                  <a:pt x="2309" y="2542"/>
                </a:cubicBezTo>
                <a:cubicBezTo>
                  <a:pt x="2309" y="2542"/>
                  <a:pt x="2309" y="2542"/>
                  <a:pt x="2309" y="2542"/>
                </a:cubicBezTo>
                <a:cubicBezTo>
                  <a:pt x="2309" y="2543"/>
                  <a:pt x="2309" y="2543"/>
                  <a:pt x="2309" y="2543"/>
                </a:cubicBezTo>
                <a:cubicBezTo>
                  <a:pt x="2311" y="2543"/>
                  <a:pt x="2312" y="2543"/>
                  <a:pt x="2313" y="2545"/>
                </a:cubicBezTo>
                <a:cubicBezTo>
                  <a:pt x="2315" y="2548"/>
                  <a:pt x="2319" y="2549"/>
                  <a:pt x="2323" y="2550"/>
                </a:cubicBezTo>
                <a:cubicBezTo>
                  <a:pt x="2323" y="2551"/>
                  <a:pt x="2324" y="2552"/>
                  <a:pt x="2325" y="2553"/>
                </a:cubicBezTo>
                <a:cubicBezTo>
                  <a:pt x="2327" y="2555"/>
                  <a:pt x="2329" y="2555"/>
                  <a:pt x="2330" y="2554"/>
                </a:cubicBezTo>
                <a:cubicBezTo>
                  <a:pt x="2332" y="2555"/>
                  <a:pt x="2333" y="2554"/>
                  <a:pt x="2335" y="2555"/>
                </a:cubicBezTo>
                <a:cubicBezTo>
                  <a:pt x="2335" y="2555"/>
                  <a:pt x="2336" y="2555"/>
                  <a:pt x="2337" y="2556"/>
                </a:cubicBezTo>
                <a:cubicBezTo>
                  <a:pt x="2338" y="2555"/>
                  <a:pt x="2339" y="2556"/>
                  <a:pt x="2339" y="2556"/>
                </a:cubicBezTo>
                <a:cubicBezTo>
                  <a:pt x="2341" y="2555"/>
                  <a:pt x="2343" y="2555"/>
                  <a:pt x="2345" y="2554"/>
                </a:cubicBezTo>
                <a:cubicBezTo>
                  <a:pt x="2345" y="2554"/>
                  <a:pt x="2345" y="2554"/>
                  <a:pt x="2345" y="2554"/>
                </a:cubicBezTo>
                <a:cubicBezTo>
                  <a:pt x="2345" y="2554"/>
                  <a:pt x="2345" y="2554"/>
                  <a:pt x="2345" y="2554"/>
                </a:cubicBezTo>
                <a:cubicBezTo>
                  <a:pt x="2345" y="2554"/>
                  <a:pt x="2345" y="2554"/>
                  <a:pt x="2345" y="2554"/>
                </a:cubicBezTo>
                <a:cubicBezTo>
                  <a:pt x="2345" y="2554"/>
                  <a:pt x="2345" y="2554"/>
                  <a:pt x="2345" y="2554"/>
                </a:cubicBezTo>
                <a:cubicBezTo>
                  <a:pt x="2347" y="2555"/>
                  <a:pt x="2349" y="2555"/>
                  <a:pt x="2351" y="2553"/>
                </a:cubicBezTo>
                <a:cubicBezTo>
                  <a:pt x="2354" y="2551"/>
                  <a:pt x="2358" y="2554"/>
                  <a:pt x="2361" y="2550"/>
                </a:cubicBezTo>
                <a:cubicBezTo>
                  <a:pt x="2361" y="2551"/>
                  <a:pt x="2362" y="2551"/>
                  <a:pt x="2362" y="2551"/>
                </a:cubicBezTo>
                <a:cubicBezTo>
                  <a:pt x="2364" y="2552"/>
                  <a:pt x="2365" y="2552"/>
                  <a:pt x="2367" y="2551"/>
                </a:cubicBezTo>
                <a:cubicBezTo>
                  <a:pt x="2368" y="2550"/>
                  <a:pt x="2370" y="2551"/>
                  <a:pt x="2372" y="2551"/>
                </a:cubicBezTo>
                <a:cubicBezTo>
                  <a:pt x="2375" y="2551"/>
                  <a:pt x="2379" y="2555"/>
                  <a:pt x="2381" y="2550"/>
                </a:cubicBezTo>
                <a:cubicBezTo>
                  <a:pt x="2381" y="2550"/>
                  <a:pt x="2381" y="2550"/>
                  <a:pt x="2381" y="2550"/>
                </a:cubicBezTo>
                <a:cubicBezTo>
                  <a:pt x="2382" y="2547"/>
                  <a:pt x="2385" y="2546"/>
                  <a:pt x="2386" y="2544"/>
                </a:cubicBezTo>
                <a:cubicBezTo>
                  <a:pt x="2386" y="2544"/>
                  <a:pt x="2387" y="2543"/>
                  <a:pt x="2387" y="2543"/>
                </a:cubicBezTo>
                <a:cubicBezTo>
                  <a:pt x="2390" y="2544"/>
                  <a:pt x="2393" y="2545"/>
                  <a:pt x="2396" y="2544"/>
                </a:cubicBezTo>
                <a:cubicBezTo>
                  <a:pt x="2396" y="2545"/>
                  <a:pt x="2396" y="2545"/>
                  <a:pt x="2397" y="2545"/>
                </a:cubicBezTo>
                <a:cubicBezTo>
                  <a:pt x="2397" y="2545"/>
                  <a:pt x="2397" y="2545"/>
                  <a:pt x="2397" y="2545"/>
                </a:cubicBezTo>
                <a:cubicBezTo>
                  <a:pt x="2398" y="2547"/>
                  <a:pt x="2399" y="2548"/>
                  <a:pt x="2401" y="2548"/>
                </a:cubicBezTo>
                <a:cubicBezTo>
                  <a:pt x="2401" y="2548"/>
                  <a:pt x="2402" y="2548"/>
                  <a:pt x="2403" y="2549"/>
                </a:cubicBezTo>
                <a:cubicBezTo>
                  <a:pt x="2403" y="2550"/>
                  <a:pt x="2403" y="2550"/>
                  <a:pt x="2403" y="2550"/>
                </a:cubicBezTo>
                <a:cubicBezTo>
                  <a:pt x="2407" y="2551"/>
                  <a:pt x="2409" y="2554"/>
                  <a:pt x="2414" y="2552"/>
                </a:cubicBezTo>
                <a:cubicBezTo>
                  <a:pt x="2416" y="2556"/>
                  <a:pt x="2420" y="2556"/>
                  <a:pt x="2423" y="2558"/>
                </a:cubicBezTo>
                <a:cubicBezTo>
                  <a:pt x="2424" y="2557"/>
                  <a:pt x="2424" y="2557"/>
                  <a:pt x="2424" y="2557"/>
                </a:cubicBezTo>
                <a:cubicBezTo>
                  <a:pt x="2424" y="2557"/>
                  <a:pt x="2424" y="2557"/>
                  <a:pt x="2424" y="2557"/>
                </a:cubicBezTo>
                <a:cubicBezTo>
                  <a:pt x="2426" y="2556"/>
                  <a:pt x="2428" y="2556"/>
                  <a:pt x="2430" y="2556"/>
                </a:cubicBezTo>
                <a:cubicBezTo>
                  <a:pt x="2435" y="2559"/>
                  <a:pt x="2443" y="2557"/>
                  <a:pt x="2448" y="2561"/>
                </a:cubicBezTo>
                <a:cubicBezTo>
                  <a:pt x="2448" y="2561"/>
                  <a:pt x="2448" y="2561"/>
                  <a:pt x="2448" y="2561"/>
                </a:cubicBezTo>
                <a:cubicBezTo>
                  <a:pt x="2448" y="2560"/>
                  <a:pt x="2448" y="2560"/>
                  <a:pt x="2448" y="2560"/>
                </a:cubicBezTo>
                <a:cubicBezTo>
                  <a:pt x="2452" y="2561"/>
                  <a:pt x="2456" y="2562"/>
                  <a:pt x="2458" y="2560"/>
                </a:cubicBezTo>
                <a:cubicBezTo>
                  <a:pt x="2461" y="2557"/>
                  <a:pt x="2465" y="2555"/>
                  <a:pt x="2466" y="2550"/>
                </a:cubicBezTo>
                <a:cubicBezTo>
                  <a:pt x="2468" y="2548"/>
                  <a:pt x="2469" y="2551"/>
                  <a:pt x="2471" y="2552"/>
                </a:cubicBezTo>
                <a:cubicBezTo>
                  <a:pt x="2471" y="2552"/>
                  <a:pt x="2471" y="2552"/>
                  <a:pt x="2471" y="2552"/>
                </a:cubicBezTo>
                <a:cubicBezTo>
                  <a:pt x="2476" y="2553"/>
                  <a:pt x="2481" y="2555"/>
                  <a:pt x="2486" y="2556"/>
                </a:cubicBezTo>
                <a:cubicBezTo>
                  <a:pt x="2489" y="2554"/>
                  <a:pt x="2492" y="2551"/>
                  <a:pt x="2496" y="2548"/>
                </a:cubicBezTo>
                <a:cubicBezTo>
                  <a:pt x="2496" y="2548"/>
                  <a:pt x="2496" y="2547"/>
                  <a:pt x="2497" y="2547"/>
                </a:cubicBezTo>
                <a:cubicBezTo>
                  <a:pt x="2497" y="2547"/>
                  <a:pt x="2497" y="2547"/>
                  <a:pt x="2497" y="2547"/>
                </a:cubicBezTo>
                <a:cubicBezTo>
                  <a:pt x="2499" y="2546"/>
                  <a:pt x="2500" y="2543"/>
                  <a:pt x="2503" y="2543"/>
                </a:cubicBezTo>
                <a:cubicBezTo>
                  <a:pt x="2503" y="2544"/>
                  <a:pt x="2503" y="2544"/>
                  <a:pt x="2503" y="2544"/>
                </a:cubicBezTo>
                <a:cubicBezTo>
                  <a:pt x="2508" y="2543"/>
                  <a:pt x="2508" y="2539"/>
                  <a:pt x="2509" y="2536"/>
                </a:cubicBezTo>
                <a:cubicBezTo>
                  <a:pt x="2513" y="2533"/>
                  <a:pt x="2518" y="2534"/>
                  <a:pt x="2522" y="2534"/>
                </a:cubicBezTo>
                <a:cubicBezTo>
                  <a:pt x="2524" y="2533"/>
                  <a:pt x="2525" y="2533"/>
                  <a:pt x="2527" y="2532"/>
                </a:cubicBezTo>
                <a:cubicBezTo>
                  <a:pt x="2526" y="2531"/>
                  <a:pt x="2526" y="2531"/>
                  <a:pt x="2526" y="2531"/>
                </a:cubicBezTo>
                <a:cubicBezTo>
                  <a:pt x="2527" y="2528"/>
                  <a:pt x="2529" y="2528"/>
                  <a:pt x="2530" y="2528"/>
                </a:cubicBezTo>
                <a:cubicBezTo>
                  <a:pt x="2530" y="2528"/>
                  <a:pt x="2530" y="2528"/>
                  <a:pt x="2530" y="2528"/>
                </a:cubicBezTo>
                <a:cubicBezTo>
                  <a:pt x="2531" y="2528"/>
                  <a:pt x="2532" y="2528"/>
                  <a:pt x="2533" y="2527"/>
                </a:cubicBezTo>
                <a:cubicBezTo>
                  <a:pt x="2536" y="2526"/>
                  <a:pt x="2539" y="2525"/>
                  <a:pt x="2538" y="2521"/>
                </a:cubicBezTo>
                <a:cubicBezTo>
                  <a:pt x="2539" y="2520"/>
                  <a:pt x="2540" y="2520"/>
                  <a:pt x="2540" y="2519"/>
                </a:cubicBezTo>
                <a:cubicBezTo>
                  <a:pt x="2540" y="2516"/>
                  <a:pt x="2540" y="2516"/>
                  <a:pt x="2540" y="2516"/>
                </a:cubicBezTo>
                <a:cubicBezTo>
                  <a:pt x="2540" y="2516"/>
                  <a:pt x="2540" y="2516"/>
                  <a:pt x="2540" y="2516"/>
                </a:cubicBezTo>
                <a:cubicBezTo>
                  <a:pt x="2541" y="2516"/>
                  <a:pt x="2541" y="2516"/>
                  <a:pt x="2541" y="2516"/>
                </a:cubicBezTo>
                <a:cubicBezTo>
                  <a:pt x="2541" y="2516"/>
                  <a:pt x="2541" y="2516"/>
                  <a:pt x="2541" y="2516"/>
                </a:cubicBezTo>
                <a:cubicBezTo>
                  <a:pt x="2545" y="2519"/>
                  <a:pt x="2550" y="2520"/>
                  <a:pt x="2553" y="2517"/>
                </a:cubicBezTo>
                <a:cubicBezTo>
                  <a:pt x="2555" y="2515"/>
                  <a:pt x="2559" y="2513"/>
                  <a:pt x="2560" y="2509"/>
                </a:cubicBezTo>
                <a:cubicBezTo>
                  <a:pt x="2561" y="2509"/>
                  <a:pt x="2561" y="2509"/>
                  <a:pt x="2561" y="2509"/>
                </a:cubicBezTo>
                <a:cubicBezTo>
                  <a:pt x="2562" y="2508"/>
                  <a:pt x="2562" y="2508"/>
                  <a:pt x="2563" y="2507"/>
                </a:cubicBezTo>
                <a:cubicBezTo>
                  <a:pt x="2564" y="2507"/>
                  <a:pt x="2565" y="2509"/>
                  <a:pt x="2566" y="2509"/>
                </a:cubicBezTo>
                <a:cubicBezTo>
                  <a:pt x="2571" y="2511"/>
                  <a:pt x="2576" y="2513"/>
                  <a:pt x="2581" y="2514"/>
                </a:cubicBezTo>
                <a:cubicBezTo>
                  <a:pt x="2584" y="2511"/>
                  <a:pt x="2588" y="2509"/>
                  <a:pt x="2591" y="2506"/>
                </a:cubicBezTo>
                <a:cubicBezTo>
                  <a:pt x="2591" y="2506"/>
                  <a:pt x="2591" y="2506"/>
                  <a:pt x="2591" y="2506"/>
                </a:cubicBezTo>
                <a:cubicBezTo>
                  <a:pt x="2591" y="2506"/>
                  <a:pt x="2591" y="2506"/>
                  <a:pt x="2591" y="2506"/>
                </a:cubicBezTo>
                <a:cubicBezTo>
                  <a:pt x="2592" y="2505"/>
                  <a:pt x="2592" y="2505"/>
                  <a:pt x="2592" y="2505"/>
                </a:cubicBezTo>
                <a:cubicBezTo>
                  <a:pt x="2592" y="2505"/>
                  <a:pt x="2592" y="2505"/>
                  <a:pt x="2592" y="2505"/>
                </a:cubicBezTo>
                <a:cubicBezTo>
                  <a:pt x="2593" y="2505"/>
                  <a:pt x="2593" y="2504"/>
                  <a:pt x="2594" y="2503"/>
                </a:cubicBezTo>
                <a:cubicBezTo>
                  <a:pt x="2594" y="2503"/>
                  <a:pt x="2595" y="2502"/>
                  <a:pt x="2596" y="2501"/>
                </a:cubicBezTo>
                <a:cubicBezTo>
                  <a:pt x="2596" y="2501"/>
                  <a:pt x="2596" y="2501"/>
                  <a:pt x="2596" y="2501"/>
                </a:cubicBezTo>
                <a:cubicBezTo>
                  <a:pt x="2596" y="2501"/>
                  <a:pt x="2597" y="2500"/>
                  <a:pt x="2598" y="2500"/>
                </a:cubicBezTo>
                <a:cubicBezTo>
                  <a:pt x="2598" y="2501"/>
                  <a:pt x="2598" y="2501"/>
                  <a:pt x="2598" y="2501"/>
                </a:cubicBezTo>
                <a:cubicBezTo>
                  <a:pt x="2601" y="2501"/>
                  <a:pt x="2602" y="2499"/>
                  <a:pt x="2603" y="2497"/>
                </a:cubicBezTo>
                <a:cubicBezTo>
                  <a:pt x="2606" y="2498"/>
                  <a:pt x="2609" y="2497"/>
                  <a:pt x="2610" y="2492"/>
                </a:cubicBezTo>
                <a:cubicBezTo>
                  <a:pt x="2612" y="2492"/>
                  <a:pt x="2614" y="2492"/>
                  <a:pt x="2615" y="2491"/>
                </a:cubicBezTo>
                <a:cubicBezTo>
                  <a:pt x="2616" y="2492"/>
                  <a:pt x="2616" y="2492"/>
                  <a:pt x="2616" y="2492"/>
                </a:cubicBezTo>
                <a:cubicBezTo>
                  <a:pt x="2616" y="2491"/>
                  <a:pt x="2616" y="2491"/>
                  <a:pt x="2616" y="2491"/>
                </a:cubicBezTo>
                <a:cubicBezTo>
                  <a:pt x="2617" y="2491"/>
                  <a:pt x="2617" y="2491"/>
                  <a:pt x="2617" y="2491"/>
                </a:cubicBezTo>
                <a:cubicBezTo>
                  <a:pt x="2619" y="2491"/>
                  <a:pt x="2620" y="2490"/>
                  <a:pt x="2622" y="2489"/>
                </a:cubicBezTo>
                <a:cubicBezTo>
                  <a:pt x="2622" y="2489"/>
                  <a:pt x="2622" y="2489"/>
                  <a:pt x="2622" y="2489"/>
                </a:cubicBezTo>
                <a:cubicBezTo>
                  <a:pt x="2643" y="2481"/>
                  <a:pt x="2643" y="2481"/>
                  <a:pt x="2643" y="2481"/>
                </a:cubicBezTo>
                <a:cubicBezTo>
                  <a:pt x="2647" y="2479"/>
                  <a:pt x="2652" y="2476"/>
                  <a:pt x="2656" y="2473"/>
                </a:cubicBezTo>
                <a:cubicBezTo>
                  <a:pt x="2659" y="2470"/>
                  <a:pt x="2663" y="2466"/>
                  <a:pt x="2667" y="2470"/>
                </a:cubicBezTo>
                <a:cubicBezTo>
                  <a:pt x="2671" y="2475"/>
                  <a:pt x="2666" y="2478"/>
                  <a:pt x="2662" y="2481"/>
                </a:cubicBezTo>
                <a:cubicBezTo>
                  <a:pt x="2661" y="2482"/>
                  <a:pt x="2659" y="2483"/>
                  <a:pt x="2657" y="2485"/>
                </a:cubicBezTo>
                <a:cubicBezTo>
                  <a:pt x="2652" y="2493"/>
                  <a:pt x="2649" y="2501"/>
                  <a:pt x="2657" y="2508"/>
                </a:cubicBezTo>
                <a:cubicBezTo>
                  <a:pt x="2662" y="2508"/>
                  <a:pt x="2666" y="2509"/>
                  <a:pt x="2671" y="2509"/>
                </a:cubicBezTo>
                <a:cubicBezTo>
                  <a:pt x="2676" y="2513"/>
                  <a:pt x="2682" y="2508"/>
                  <a:pt x="2687" y="2508"/>
                </a:cubicBezTo>
                <a:cubicBezTo>
                  <a:pt x="2689" y="2508"/>
                  <a:pt x="2690" y="2509"/>
                  <a:pt x="2691" y="2509"/>
                </a:cubicBezTo>
                <a:cubicBezTo>
                  <a:pt x="2692" y="2509"/>
                  <a:pt x="2692" y="2509"/>
                  <a:pt x="2693" y="2509"/>
                </a:cubicBezTo>
                <a:cubicBezTo>
                  <a:pt x="2693" y="2509"/>
                  <a:pt x="2693" y="2509"/>
                  <a:pt x="2693" y="2509"/>
                </a:cubicBezTo>
                <a:cubicBezTo>
                  <a:pt x="2698" y="2514"/>
                  <a:pt x="2703" y="2519"/>
                  <a:pt x="2705" y="2526"/>
                </a:cubicBezTo>
                <a:cubicBezTo>
                  <a:pt x="2705" y="2526"/>
                  <a:pt x="2705" y="2526"/>
                  <a:pt x="2705" y="2526"/>
                </a:cubicBezTo>
                <a:cubicBezTo>
                  <a:pt x="2714" y="2527"/>
                  <a:pt x="2720" y="2539"/>
                  <a:pt x="2732" y="2532"/>
                </a:cubicBezTo>
                <a:cubicBezTo>
                  <a:pt x="2732" y="2531"/>
                  <a:pt x="2732" y="2530"/>
                  <a:pt x="2732" y="2529"/>
                </a:cubicBezTo>
                <a:cubicBezTo>
                  <a:pt x="2738" y="2528"/>
                  <a:pt x="2741" y="2531"/>
                  <a:pt x="2743" y="2536"/>
                </a:cubicBezTo>
                <a:cubicBezTo>
                  <a:pt x="2754" y="2533"/>
                  <a:pt x="2764" y="2536"/>
                  <a:pt x="2773" y="2541"/>
                </a:cubicBezTo>
                <a:cubicBezTo>
                  <a:pt x="2773" y="2542"/>
                  <a:pt x="2772" y="2543"/>
                  <a:pt x="2772" y="2544"/>
                </a:cubicBezTo>
                <a:cubicBezTo>
                  <a:pt x="2771" y="2549"/>
                  <a:pt x="2772" y="2553"/>
                  <a:pt x="2776" y="2556"/>
                </a:cubicBezTo>
                <a:cubicBezTo>
                  <a:pt x="2774" y="2558"/>
                  <a:pt x="2773" y="2560"/>
                  <a:pt x="2773" y="2563"/>
                </a:cubicBezTo>
                <a:cubicBezTo>
                  <a:pt x="2774" y="2567"/>
                  <a:pt x="2777" y="2568"/>
                  <a:pt x="2780" y="2570"/>
                </a:cubicBezTo>
                <a:cubicBezTo>
                  <a:pt x="2783" y="2576"/>
                  <a:pt x="2785" y="2581"/>
                  <a:pt x="2788" y="2587"/>
                </a:cubicBezTo>
                <a:cubicBezTo>
                  <a:pt x="2789" y="2587"/>
                  <a:pt x="2790" y="2587"/>
                  <a:pt x="2790" y="2587"/>
                </a:cubicBezTo>
                <a:cubicBezTo>
                  <a:pt x="2793" y="2588"/>
                  <a:pt x="2796" y="2588"/>
                  <a:pt x="2798" y="2586"/>
                </a:cubicBezTo>
                <a:cubicBezTo>
                  <a:pt x="2798" y="2586"/>
                  <a:pt x="2798" y="2585"/>
                  <a:pt x="2799" y="2585"/>
                </a:cubicBezTo>
                <a:cubicBezTo>
                  <a:pt x="2803" y="2586"/>
                  <a:pt x="2808" y="2567"/>
                  <a:pt x="2813" y="2566"/>
                </a:cubicBezTo>
                <a:cubicBezTo>
                  <a:pt x="2821" y="2563"/>
                  <a:pt x="2824" y="2568"/>
                  <a:pt x="2827" y="2574"/>
                </a:cubicBezTo>
                <a:cubicBezTo>
                  <a:pt x="2829" y="2581"/>
                  <a:pt x="2833" y="2579"/>
                  <a:pt x="2838" y="2577"/>
                </a:cubicBezTo>
                <a:cubicBezTo>
                  <a:pt x="2838" y="2577"/>
                  <a:pt x="2838" y="2577"/>
                  <a:pt x="2838" y="2577"/>
                </a:cubicBezTo>
                <a:cubicBezTo>
                  <a:pt x="2838" y="2577"/>
                  <a:pt x="2838" y="2577"/>
                  <a:pt x="2838" y="2577"/>
                </a:cubicBezTo>
                <a:cubicBezTo>
                  <a:pt x="2841" y="2574"/>
                  <a:pt x="2842" y="2568"/>
                  <a:pt x="2848" y="2567"/>
                </a:cubicBezTo>
                <a:cubicBezTo>
                  <a:pt x="2851" y="2574"/>
                  <a:pt x="2855" y="2580"/>
                  <a:pt x="2862" y="2584"/>
                </a:cubicBezTo>
                <a:cubicBezTo>
                  <a:pt x="2870" y="2590"/>
                  <a:pt x="2879" y="2590"/>
                  <a:pt x="2887" y="2588"/>
                </a:cubicBezTo>
                <a:cubicBezTo>
                  <a:pt x="2888" y="2588"/>
                  <a:pt x="2888" y="2589"/>
                  <a:pt x="2888" y="2590"/>
                </a:cubicBezTo>
                <a:cubicBezTo>
                  <a:pt x="2891" y="2592"/>
                  <a:pt x="2894" y="2596"/>
                  <a:pt x="2896" y="2598"/>
                </a:cubicBezTo>
                <a:cubicBezTo>
                  <a:pt x="2896" y="2599"/>
                  <a:pt x="2895" y="2600"/>
                  <a:pt x="2895" y="2601"/>
                </a:cubicBezTo>
                <a:cubicBezTo>
                  <a:pt x="2894" y="2607"/>
                  <a:pt x="2899" y="2608"/>
                  <a:pt x="2903" y="2611"/>
                </a:cubicBezTo>
                <a:cubicBezTo>
                  <a:pt x="2904" y="2613"/>
                  <a:pt x="2906" y="2615"/>
                  <a:pt x="2907" y="2617"/>
                </a:cubicBezTo>
                <a:cubicBezTo>
                  <a:pt x="2907" y="2618"/>
                  <a:pt x="2909" y="2620"/>
                  <a:pt x="2910" y="2620"/>
                </a:cubicBezTo>
                <a:cubicBezTo>
                  <a:pt x="2918" y="2612"/>
                  <a:pt x="2930" y="2614"/>
                  <a:pt x="2940" y="2610"/>
                </a:cubicBezTo>
                <a:cubicBezTo>
                  <a:pt x="2939" y="2612"/>
                  <a:pt x="2939" y="2613"/>
                  <a:pt x="2942" y="2614"/>
                </a:cubicBezTo>
                <a:cubicBezTo>
                  <a:pt x="2944" y="2614"/>
                  <a:pt x="2946" y="2615"/>
                  <a:pt x="2947" y="2615"/>
                </a:cubicBezTo>
                <a:cubicBezTo>
                  <a:pt x="2949" y="2617"/>
                  <a:pt x="2950" y="2619"/>
                  <a:pt x="2951" y="2621"/>
                </a:cubicBezTo>
                <a:cubicBezTo>
                  <a:pt x="2955" y="2626"/>
                  <a:pt x="2961" y="2620"/>
                  <a:pt x="2965" y="2624"/>
                </a:cubicBezTo>
                <a:cubicBezTo>
                  <a:pt x="2972" y="2628"/>
                  <a:pt x="2980" y="2627"/>
                  <a:pt x="2987" y="2625"/>
                </a:cubicBezTo>
                <a:cubicBezTo>
                  <a:pt x="2987" y="2627"/>
                  <a:pt x="2987" y="2628"/>
                  <a:pt x="2988" y="2629"/>
                </a:cubicBezTo>
                <a:cubicBezTo>
                  <a:pt x="2988" y="2629"/>
                  <a:pt x="2988" y="2629"/>
                  <a:pt x="2988" y="2629"/>
                </a:cubicBezTo>
                <a:cubicBezTo>
                  <a:pt x="2993" y="2630"/>
                  <a:pt x="2998" y="2637"/>
                  <a:pt x="3002" y="2627"/>
                </a:cubicBezTo>
                <a:cubicBezTo>
                  <a:pt x="3003" y="2626"/>
                  <a:pt x="3003" y="2625"/>
                  <a:pt x="3004" y="2623"/>
                </a:cubicBezTo>
                <a:cubicBezTo>
                  <a:pt x="3012" y="2622"/>
                  <a:pt x="3021" y="2626"/>
                  <a:pt x="3029" y="2622"/>
                </a:cubicBezTo>
                <a:cubicBezTo>
                  <a:pt x="3030" y="2621"/>
                  <a:pt x="3030" y="2620"/>
                  <a:pt x="3030" y="2619"/>
                </a:cubicBezTo>
                <a:cubicBezTo>
                  <a:pt x="3028" y="2613"/>
                  <a:pt x="3027" y="2606"/>
                  <a:pt x="3024" y="2600"/>
                </a:cubicBezTo>
                <a:cubicBezTo>
                  <a:pt x="3031" y="2599"/>
                  <a:pt x="3039" y="2599"/>
                  <a:pt x="3035" y="2586"/>
                </a:cubicBezTo>
                <a:cubicBezTo>
                  <a:pt x="3035" y="2586"/>
                  <a:pt x="3035" y="2586"/>
                  <a:pt x="3035" y="2586"/>
                </a:cubicBezTo>
                <a:cubicBezTo>
                  <a:pt x="3037" y="2584"/>
                  <a:pt x="3038" y="2581"/>
                  <a:pt x="3039" y="2579"/>
                </a:cubicBezTo>
                <a:cubicBezTo>
                  <a:pt x="3041" y="2575"/>
                  <a:pt x="3043" y="2573"/>
                  <a:pt x="3047" y="2570"/>
                </a:cubicBezTo>
                <a:cubicBezTo>
                  <a:pt x="3040" y="2568"/>
                  <a:pt x="3040" y="2563"/>
                  <a:pt x="3040" y="2557"/>
                </a:cubicBezTo>
                <a:cubicBezTo>
                  <a:pt x="3039" y="2557"/>
                  <a:pt x="3038" y="2557"/>
                  <a:pt x="3037" y="2557"/>
                </a:cubicBezTo>
                <a:cubicBezTo>
                  <a:pt x="3037" y="2556"/>
                  <a:pt x="3037" y="2556"/>
                  <a:pt x="3037" y="2556"/>
                </a:cubicBezTo>
                <a:cubicBezTo>
                  <a:pt x="3034" y="2551"/>
                  <a:pt x="3029" y="2551"/>
                  <a:pt x="3025" y="2552"/>
                </a:cubicBezTo>
                <a:cubicBezTo>
                  <a:pt x="3024" y="2552"/>
                  <a:pt x="3024" y="2552"/>
                  <a:pt x="3023" y="2552"/>
                </a:cubicBezTo>
                <a:cubicBezTo>
                  <a:pt x="3023" y="2551"/>
                  <a:pt x="3023" y="2551"/>
                  <a:pt x="3023" y="2550"/>
                </a:cubicBezTo>
                <a:cubicBezTo>
                  <a:pt x="3031" y="2546"/>
                  <a:pt x="3029" y="2539"/>
                  <a:pt x="3030" y="2533"/>
                </a:cubicBezTo>
                <a:cubicBezTo>
                  <a:pt x="3030" y="2533"/>
                  <a:pt x="3030" y="2533"/>
                  <a:pt x="3030" y="2533"/>
                </a:cubicBezTo>
                <a:cubicBezTo>
                  <a:pt x="3032" y="2533"/>
                  <a:pt x="3034" y="2534"/>
                  <a:pt x="3037" y="2534"/>
                </a:cubicBezTo>
                <a:cubicBezTo>
                  <a:pt x="3036" y="2535"/>
                  <a:pt x="3036" y="2535"/>
                  <a:pt x="3036" y="2535"/>
                </a:cubicBezTo>
                <a:cubicBezTo>
                  <a:pt x="3034" y="2538"/>
                  <a:pt x="3034" y="2542"/>
                  <a:pt x="3037" y="2545"/>
                </a:cubicBezTo>
                <a:cubicBezTo>
                  <a:pt x="3042" y="2548"/>
                  <a:pt x="3046" y="2547"/>
                  <a:pt x="3051" y="2544"/>
                </a:cubicBezTo>
                <a:cubicBezTo>
                  <a:pt x="3051" y="2544"/>
                  <a:pt x="3052" y="2544"/>
                  <a:pt x="3052" y="2543"/>
                </a:cubicBezTo>
                <a:cubicBezTo>
                  <a:pt x="3055" y="2544"/>
                  <a:pt x="3058" y="2544"/>
                  <a:pt x="3060" y="2543"/>
                </a:cubicBezTo>
                <a:cubicBezTo>
                  <a:pt x="3071" y="2544"/>
                  <a:pt x="3071" y="2529"/>
                  <a:pt x="3081" y="2530"/>
                </a:cubicBezTo>
                <a:cubicBezTo>
                  <a:pt x="3083" y="2531"/>
                  <a:pt x="3085" y="2532"/>
                  <a:pt x="3088" y="2533"/>
                </a:cubicBezTo>
                <a:cubicBezTo>
                  <a:pt x="3089" y="2533"/>
                  <a:pt x="3090" y="2533"/>
                  <a:pt x="3091" y="2533"/>
                </a:cubicBezTo>
                <a:cubicBezTo>
                  <a:pt x="3091" y="2534"/>
                  <a:pt x="3091" y="2534"/>
                  <a:pt x="3091" y="2535"/>
                </a:cubicBezTo>
                <a:cubicBezTo>
                  <a:pt x="3103" y="2534"/>
                  <a:pt x="3112" y="2550"/>
                  <a:pt x="3112" y="2536"/>
                </a:cubicBezTo>
                <a:cubicBezTo>
                  <a:pt x="3116" y="2532"/>
                  <a:pt x="3120" y="2528"/>
                  <a:pt x="3122" y="2522"/>
                </a:cubicBezTo>
                <a:cubicBezTo>
                  <a:pt x="3119" y="2522"/>
                  <a:pt x="3117" y="2522"/>
                  <a:pt x="3115" y="2522"/>
                </a:cubicBezTo>
                <a:cubicBezTo>
                  <a:pt x="3117" y="2504"/>
                  <a:pt x="3112" y="2486"/>
                  <a:pt x="3115" y="2468"/>
                </a:cubicBezTo>
                <a:cubicBezTo>
                  <a:pt x="3117" y="2469"/>
                  <a:pt x="3119" y="2470"/>
                  <a:pt x="3120" y="2472"/>
                </a:cubicBezTo>
                <a:cubicBezTo>
                  <a:pt x="3127" y="2489"/>
                  <a:pt x="3131" y="2480"/>
                  <a:pt x="3136" y="2471"/>
                </a:cubicBezTo>
                <a:cubicBezTo>
                  <a:pt x="3138" y="2466"/>
                  <a:pt x="3140" y="2462"/>
                  <a:pt x="3142" y="2457"/>
                </a:cubicBezTo>
                <a:cubicBezTo>
                  <a:pt x="3142" y="2456"/>
                  <a:pt x="3142" y="2455"/>
                  <a:pt x="3142" y="2454"/>
                </a:cubicBezTo>
                <a:cubicBezTo>
                  <a:pt x="3142" y="2448"/>
                  <a:pt x="3142" y="2443"/>
                  <a:pt x="3142" y="2437"/>
                </a:cubicBezTo>
                <a:cubicBezTo>
                  <a:pt x="3146" y="2422"/>
                  <a:pt x="3153" y="2407"/>
                  <a:pt x="3155" y="2392"/>
                </a:cubicBezTo>
                <a:cubicBezTo>
                  <a:pt x="3156" y="2390"/>
                  <a:pt x="3157" y="2388"/>
                  <a:pt x="3158" y="2387"/>
                </a:cubicBezTo>
                <a:cubicBezTo>
                  <a:pt x="3158" y="2385"/>
                  <a:pt x="3159" y="2384"/>
                  <a:pt x="3159" y="2383"/>
                </a:cubicBezTo>
                <a:cubicBezTo>
                  <a:pt x="3160" y="2380"/>
                  <a:pt x="3162" y="2378"/>
                  <a:pt x="3163" y="2376"/>
                </a:cubicBezTo>
                <a:cubicBezTo>
                  <a:pt x="3162" y="2375"/>
                  <a:pt x="3161" y="2374"/>
                  <a:pt x="3160" y="2373"/>
                </a:cubicBezTo>
                <a:cubicBezTo>
                  <a:pt x="3168" y="2367"/>
                  <a:pt x="3168" y="2360"/>
                  <a:pt x="3164" y="2353"/>
                </a:cubicBezTo>
                <a:cubicBezTo>
                  <a:pt x="3164" y="2353"/>
                  <a:pt x="3165" y="2354"/>
                  <a:pt x="3165" y="2354"/>
                </a:cubicBezTo>
                <a:cubicBezTo>
                  <a:pt x="3172" y="2353"/>
                  <a:pt x="3179" y="2353"/>
                  <a:pt x="3184" y="2347"/>
                </a:cubicBezTo>
                <a:cubicBezTo>
                  <a:pt x="3188" y="2333"/>
                  <a:pt x="3195" y="2319"/>
                  <a:pt x="3187" y="2303"/>
                </a:cubicBezTo>
                <a:cubicBezTo>
                  <a:pt x="3193" y="2298"/>
                  <a:pt x="3186" y="2296"/>
                  <a:pt x="3184" y="2293"/>
                </a:cubicBezTo>
                <a:cubicBezTo>
                  <a:pt x="3184" y="2293"/>
                  <a:pt x="3184" y="2293"/>
                  <a:pt x="3184" y="2293"/>
                </a:cubicBezTo>
                <a:cubicBezTo>
                  <a:pt x="3184" y="2293"/>
                  <a:pt x="3184" y="2293"/>
                  <a:pt x="3184" y="2293"/>
                </a:cubicBezTo>
                <a:cubicBezTo>
                  <a:pt x="3184" y="2292"/>
                  <a:pt x="3184" y="2292"/>
                  <a:pt x="3184" y="2292"/>
                </a:cubicBezTo>
                <a:cubicBezTo>
                  <a:pt x="3184" y="2291"/>
                  <a:pt x="3184" y="2291"/>
                  <a:pt x="3184" y="2291"/>
                </a:cubicBezTo>
                <a:cubicBezTo>
                  <a:pt x="3188" y="2286"/>
                  <a:pt x="3187" y="2280"/>
                  <a:pt x="3185" y="2275"/>
                </a:cubicBezTo>
                <a:cubicBezTo>
                  <a:pt x="3188" y="2274"/>
                  <a:pt x="3187" y="2269"/>
                  <a:pt x="3187" y="2265"/>
                </a:cubicBezTo>
                <a:cubicBezTo>
                  <a:pt x="3187" y="2259"/>
                  <a:pt x="3186" y="2252"/>
                  <a:pt x="3186" y="2245"/>
                </a:cubicBezTo>
                <a:cubicBezTo>
                  <a:pt x="3186" y="2245"/>
                  <a:pt x="3186" y="2245"/>
                  <a:pt x="3186" y="2245"/>
                </a:cubicBezTo>
                <a:cubicBezTo>
                  <a:pt x="3187" y="2245"/>
                  <a:pt x="3187" y="2245"/>
                  <a:pt x="3187" y="2245"/>
                </a:cubicBezTo>
                <a:cubicBezTo>
                  <a:pt x="3188" y="2233"/>
                  <a:pt x="3189" y="2220"/>
                  <a:pt x="3190" y="2208"/>
                </a:cubicBezTo>
                <a:cubicBezTo>
                  <a:pt x="3187" y="2209"/>
                  <a:pt x="3183" y="2209"/>
                  <a:pt x="3180" y="2208"/>
                </a:cubicBezTo>
                <a:cubicBezTo>
                  <a:pt x="3178" y="2204"/>
                  <a:pt x="3175" y="2201"/>
                  <a:pt x="3170" y="2201"/>
                </a:cubicBezTo>
                <a:cubicBezTo>
                  <a:pt x="3170" y="2195"/>
                  <a:pt x="3169" y="2189"/>
                  <a:pt x="3169" y="2184"/>
                </a:cubicBezTo>
                <a:cubicBezTo>
                  <a:pt x="3169" y="2184"/>
                  <a:pt x="3169" y="2184"/>
                  <a:pt x="3169" y="2184"/>
                </a:cubicBezTo>
                <a:cubicBezTo>
                  <a:pt x="3169" y="2184"/>
                  <a:pt x="3169" y="2184"/>
                  <a:pt x="3169" y="2184"/>
                </a:cubicBezTo>
                <a:cubicBezTo>
                  <a:pt x="3170" y="2176"/>
                  <a:pt x="3170" y="2169"/>
                  <a:pt x="3164" y="2163"/>
                </a:cubicBezTo>
                <a:cubicBezTo>
                  <a:pt x="3164" y="2163"/>
                  <a:pt x="3164" y="2163"/>
                  <a:pt x="3164" y="2163"/>
                </a:cubicBezTo>
                <a:cubicBezTo>
                  <a:pt x="3172" y="2164"/>
                  <a:pt x="3173" y="2160"/>
                  <a:pt x="3170" y="2154"/>
                </a:cubicBezTo>
                <a:cubicBezTo>
                  <a:pt x="3168" y="2143"/>
                  <a:pt x="3169" y="2134"/>
                  <a:pt x="3176" y="2126"/>
                </a:cubicBezTo>
                <a:cubicBezTo>
                  <a:pt x="3177" y="2122"/>
                  <a:pt x="3177" y="2118"/>
                  <a:pt x="3177" y="2114"/>
                </a:cubicBezTo>
                <a:cubicBezTo>
                  <a:pt x="3170" y="2106"/>
                  <a:pt x="3180" y="2094"/>
                  <a:pt x="3170" y="2087"/>
                </a:cubicBezTo>
                <a:cubicBezTo>
                  <a:pt x="3169" y="2085"/>
                  <a:pt x="3169" y="2083"/>
                  <a:pt x="3168" y="2081"/>
                </a:cubicBezTo>
                <a:cubicBezTo>
                  <a:pt x="3168" y="2081"/>
                  <a:pt x="3168" y="2081"/>
                  <a:pt x="3168" y="2081"/>
                </a:cubicBezTo>
                <a:cubicBezTo>
                  <a:pt x="3165" y="2059"/>
                  <a:pt x="3171" y="2037"/>
                  <a:pt x="3166" y="2015"/>
                </a:cubicBezTo>
                <a:cubicBezTo>
                  <a:pt x="3164" y="2008"/>
                  <a:pt x="3168" y="2007"/>
                  <a:pt x="3173" y="2010"/>
                </a:cubicBezTo>
                <a:cubicBezTo>
                  <a:pt x="3179" y="2014"/>
                  <a:pt x="3180" y="2011"/>
                  <a:pt x="3181" y="2006"/>
                </a:cubicBezTo>
                <a:cubicBezTo>
                  <a:pt x="3184" y="1997"/>
                  <a:pt x="3177" y="1994"/>
                  <a:pt x="3172" y="1990"/>
                </a:cubicBezTo>
                <a:cubicBezTo>
                  <a:pt x="3171" y="1989"/>
                  <a:pt x="3169" y="1989"/>
                  <a:pt x="3167" y="1988"/>
                </a:cubicBezTo>
                <a:cubicBezTo>
                  <a:pt x="3167" y="1988"/>
                  <a:pt x="3167" y="1988"/>
                  <a:pt x="3166" y="1989"/>
                </a:cubicBezTo>
                <a:cubicBezTo>
                  <a:pt x="3166" y="1978"/>
                  <a:pt x="3163" y="1968"/>
                  <a:pt x="3160" y="1958"/>
                </a:cubicBezTo>
                <a:cubicBezTo>
                  <a:pt x="3158" y="1958"/>
                  <a:pt x="3157" y="1958"/>
                  <a:pt x="3156" y="1958"/>
                </a:cubicBezTo>
                <a:cubicBezTo>
                  <a:pt x="3155" y="1951"/>
                  <a:pt x="3159" y="1940"/>
                  <a:pt x="3152" y="1936"/>
                </a:cubicBezTo>
                <a:cubicBezTo>
                  <a:pt x="3144" y="1932"/>
                  <a:pt x="3143" y="1946"/>
                  <a:pt x="3136" y="1948"/>
                </a:cubicBezTo>
                <a:cubicBezTo>
                  <a:pt x="3136" y="1948"/>
                  <a:pt x="3136" y="1948"/>
                  <a:pt x="3136" y="1948"/>
                </a:cubicBezTo>
                <a:cubicBezTo>
                  <a:pt x="3136" y="1946"/>
                  <a:pt x="3136" y="1943"/>
                  <a:pt x="3136" y="1941"/>
                </a:cubicBezTo>
                <a:cubicBezTo>
                  <a:pt x="3137" y="1939"/>
                  <a:pt x="3138" y="1936"/>
                  <a:pt x="3137" y="1933"/>
                </a:cubicBezTo>
                <a:cubicBezTo>
                  <a:pt x="3139" y="1933"/>
                  <a:pt x="3141" y="1932"/>
                  <a:pt x="3142" y="1931"/>
                </a:cubicBezTo>
                <a:cubicBezTo>
                  <a:pt x="3143" y="1925"/>
                  <a:pt x="3141" y="1919"/>
                  <a:pt x="3146" y="1914"/>
                </a:cubicBezTo>
                <a:cubicBezTo>
                  <a:pt x="3167" y="1898"/>
                  <a:pt x="3169" y="1880"/>
                  <a:pt x="3149" y="1866"/>
                </a:cubicBezTo>
                <a:cubicBezTo>
                  <a:pt x="3149" y="1866"/>
                  <a:pt x="3149" y="1866"/>
                  <a:pt x="3149" y="1866"/>
                </a:cubicBezTo>
                <a:cubicBezTo>
                  <a:pt x="3149" y="1866"/>
                  <a:pt x="3149" y="1866"/>
                  <a:pt x="3149" y="1866"/>
                </a:cubicBezTo>
                <a:cubicBezTo>
                  <a:pt x="3149" y="1865"/>
                  <a:pt x="3149" y="1864"/>
                  <a:pt x="3149" y="1863"/>
                </a:cubicBezTo>
                <a:cubicBezTo>
                  <a:pt x="3157" y="1863"/>
                  <a:pt x="3170" y="1874"/>
                  <a:pt x="3165" y="1853"/>
                </a:cubicBezTo>
                <a:cubicBezTo>
                  <a:pt x="3165" y="1850"/>
                  <a:pt x="3160" y="1830"/>
                  <a:pt x="3176" y="1828"/>
                </a:cubicBezTo>
                <a:cubicBezTo>
                  <a:pt x="3176" y="1825"/>
                  <a:pt x="3176" y="1821"/>
                  <a:pt x="3177" y="1818"/>
                </a:cubicBezTo>
                <a:cubicBezTo>
                  <a:pt x="3178" y="1814"/>
                  <a:pt x="3181" y="1810"/>
                  <a:pt x="3176" y="1808"/>
                </a:cubicBezTo>
                <a:cubicBezTo>
                  <a:pt x="3177" y="1805"/>
                  <a:pt x="3173" y="1801"/>
                  <a:pt x="3177" y="1798"/>
                </a:cubicBezTo>
                <a:cubicBezTo>
                  <a:pt x="3176" y="1795"/>
                  <a:pt x="3176" y="1793"/>
                  <a:pt x="3176" y="1790"/>
                </a:cubicBezTo>
                <a:cubicBezTo>
                  <a:pt x="3176" y="1790"/>
                  <a:pt x="3176" y="1790"/>
                  <a:pt x="3176" y="1790"/>
                </a:cubicBezTo>
                <a:cubicBezTo>
                  <a:pt x="3176" y="1790"/>
                  <a:pt x="3176" y="1790"/>
                  <a:pt x="3176" y="1790"/>
                </a:cubicBezTo>
                <a:cubicBezTo>
                  <a:pt x="3176" y="1785"/>
                  <a:pt x="3176" y="1779"/>
                  <a:pt x="3177" y="1774"/>
                </a:cubicBezTo>
                <a:cubicBezTo>
                  <a:pt x="3179" y="1770"/>
                  <a:pt x="3181" y="1766"/>
                  <a:pt x="3183" y="1763"/>
                </a:cubicBezTo>
                <a:cubicBezTo>
                  <a:pt x="3183" y="1763"/>
                  <a:pt x="3183" y="1763"/>
                  <a:pt x="3183" y="1763"/>
                </a:cubicBezTo>
                <a:cubicBezTo>
                  <a:pt x="3188" y="1753"/>
                  <a:pt x="3195" y="1745"/>
                  <a:pt x="3183" y="1734"/>
                </a:cubicBezTo>
                <a:cubicBezTo>
                  <a:pt x="3175" y="1727"/>
                  <a:pt x="3184" y="1712"/>
                  <a:pt x="3176" y="1702"/>
                </a:cubicBezTo>
                <a:cubicBezTo>
                  <a:pt x="3180" y="1687"/>
                  <a:pt x="3181" y="1672"/>
                  <a:pt x="3173" y="1657"/>
                </a:cubicBezTo>
                <a:cubicBezTo>
                  <a:pt x="3176" y="1653"/>
                  <a:pt x="3177" y="1649"/>
                  <a:pt x="3170" y="1647"/>
                </a:cubicBezTo>
                <a:cubicBezTo>
                  <a:pt x="3170" y="1647"/>
                  <a:pt x="3170" y="1647"/>
                  <a:pt x="3170" y="1647"/>
                </a:cubicBezTo>
                <a:cubicBezTo>
                  <a:pt x="3176" y="1637"/>
                  <a:pt x="3164" y="1634"/>
                  <a:pt x="3163" y="1627"/>
                </a:cubicBezTo>
                <a:cubicBezTo>
                  <a:pt x="3160" y="1625"/>
                  <a:pt x="3156" y="1624"/>
                  <a:pt x="3153" y="1623"/>
                </a:cubicBezTo>
                <a:cubicBezTo>
                  <a:pt x="3150" y="1622"/>
                  <a:pt x="3149" y="1623"/>
                  <a:pt x="3149" y="1624"/>
                </a:cubicBezTo>
                <a:cubicBezTo>
                  <a:pt x="3148" y="1625"/>
                  <a:pt x="3148" y="1625"/>
                  <a:pt x="3147" y="1625"/>
                </a:cubicBezTo>
                <a:cubicBezTo>
                  <a:pt x="3144" y="1627"/>
                  <a:pt x="3141" y="1629"/>
                  <a:pt x="3139" y="1632"/>
                </a:cubicBezTo>
                <a:cubicBezTo>
                  <a:pt x="3139" y="1632"/>
                  <a:pt x="3138" y="1633"/>
                  <a:pt x="3137" y="1634"/>
                </a:cubicBezTo>
                <a:cubicBezTo>
                  <a:pt x="3135" y="1633"/>
                  <a:pt x="3135" y="1633"/>
                  <a:pt x="3135" y="1633"/>
                </a:cubicBezTo>
                <a:cubicBezTo>
                  <a:pt x="3137" y="1626"/>
                  <a:pt x="3145" y="1620"/>
                  <a:pt x="3136" y="1613"/>
                </a:cubicBezTo>
                <a:cubicBezTo>
                  <a:pt x="3136" y="1607"/>
                  <a:pt x="3136" y="1602"/>
                  <a:pt x="3136" y="1596"/>
                </a:cubicBezTo>
                <a:cubicBezTo>
                  <a:pt x="3136" y="1596"/>
                  <a:pt x="3136" y="1596"/>
                  <a:pt x="3136" y="1596"/>
                </a:cubicBezTo>
                <a:cubicBezTo>
                  <a:pt x="3142" y="1606"/>
                  <a:pt x="3148" y="1614"/>
                  <a:pt x="3157" y="1599"/>
                </a:cubicBezTo>
                <a:cubicBezTo>
                  <a:pt x="3155" y="1598"/>
                  <a:pt x="3154" y="1596"/>
                  <a:pt x="3153" y="1595"/>
                </a:cubicBezTo>
                <a:cubicBezTo>
                  <a:pt x="3150" y="1590"/>
                  <a:pt x="3148" y="1583"/>
                  <a:pt x="3139" y="1587"/>
                </a:cubicBezTo>
                <a:cubicBezTo>
                  <a:pt x="3141" y="1584"/>
                  <a:pt x="3142" y="1581"/>
                  <a:pt x="3143" y="1578"/>
                </a:cubicBezTo>
                <a:cubicBezTo>
                  <a:pt x="3143" y="1578"/>
                  <a:pt x="3143" y="1578"/>
                  <a:pt x="3143" y="1578"/>
                </a:cubicBezTo>
                <a:cubicBezTo>
                  <a:pt x="3146" y="1578"/>
                  <a:pt x="3149" y="1579"/>
                  <a:pt x="3152" y="1579"/>
                </a:cubicBezTo>
                <a:cubicBezTo>
                  <a:pt x="3153" y="1577"/>
                  <a:pt x="3154" y="1574"/>
                  <a:pt x="3155" y="1572"/>
                </a:cubicBezTo>
                <a:cubicBezTo>
                  <a:pt x="3152" y="1571"/>
                  <a:pt x="3148" y="1569"/>
                  <a:pt x="3146" y="1565"/>
                </a:cubicBezTo>
                <a:cubicBezTo>
                  <a:pt x="3145" y="1565"/>
                  <a:pt x="3145" y="1565"/>
                  <a:pt x="3145" y="1565"/>
                </a:cubicBezTo>
                <a:cubicBezTo>
                  <a:pt x="3148" y="1557"/>
                  <a:pt x="3144" y="1553"/>
                  <a:pt x="3139" y="1548"/>
                </a:cubicBezTo>
                <a:cubicBezTo>
                  <a:pt x="3139" y="1548"/>
                  <a:pt x="3138" y="1548"/>
                  <a:pt x="3138" y="1548"/>
                </a:cubicBezTo>
                <a:cubicBezTo>
                  <a:pt x="3138" y="1548"/>
                  <a:pt x="3137" y="1547"/>
                  <a:pt x="3137" y="1546"/>
                </a:cubicBezTo>
                <a:cubicBezTo>
                  <a:pt x="3137" y="1543"/>
                  <a:pt x="3138" y="1539"/>
                  <a:pt x="3137" y="1536"/>
                </a:cubicBezTo>
                <a:cubicBezTo>
                  <a:pt x="3138" y="1536"/>
                  <a:pt x="3139" y="1536"/>
                  <a:pt x="3139" y="1535"/>
                </a:cubicBezTo>
                <a:cubicBezTo>
                  <a:pt x="3140" y="1534"/>
                  <a:pt x="3140" y="1532"/>
                  <a:pt x="3139" y="1531"/>
                </a:cubicBezTo>
                <a:cubicBezTo>
                  <a:pt x="3139" y="1528"/>
                  <a:pt x="3139" y="1526"/>
                  <a:pt x="3139" y="1523"/>
                </a:cubicBezTo>
                <a:cubicBezTo>
                  <a:pt x="3139" y="1523"/>
                  <a:pt x="3139" y="1523"/>
                  <a:pt x="3140" y="1523"/>
                </a:cubicBezTo>
                <a:cubicBezTo>
                  <a:pt x="3148" y="1521"/>
                  <a:pt x="3147" y="1512"/>
                  <a:pt x="3152" y="1508"/>
                </a:cubicBezTo>
                <a:cubicBezTo>
                  <a:pt x="3159" y="1501"/>
                  <a:pt x="3162" y="1493"/>
                  <a:pt x="3159" y="1483"/>
                </a:cubicBezTo>
                <a:cubicBezTo>
                  <a:pt x="3157" y="1480"/>
                  <a:pt x="3155" y="1478"/>
                  <a:pt x="3153" y="1475"/>
                </a:cubicBezTo>
                <a:cubicBezTo>
                  <a:pt x="3146" y="1472"/>
                  <a:pt x="3146" y="1466"/>
                  <a:pt x="3146" y="1459"/>
                </a:cubicBezTo>
                <a:cubicBezTo>
                  <a:pt x="3149" y="1458"/>
                  <a:pt x="3151" y="1456"/>
                  <a:pt x="3152" y="1453"/>
                </a:cubicBezTo>
                <a:cubicBezTo>
                  <a:pt x="3147" y="1451"/>
                  <a:pt x="3142" y="1448"/>
                  <a:pt x="3146" y="1442"/>
                </a:cubicBezTo>
                <a:cubicBezTo>
                  <a:pt x="3152" y="1435"/>
                  <a:pt x="3148" y="1429"/>
                  <a:pt x="3146" y="1422"/>
                </a:cubicBezTo>
                <a:cubicBezTo>
                  <a:pt x="3148" y="1420"/>
                  <a:pt x="3150" y="1417"/>
                  <a:pt x="3152" y="1415"/>
                </a:cubicBezTo>
                <a:cubicBezTo>
                  <a:pt x="3147" y="1411"/>
                  <a:pt x="3143" y="1406"/>
                  <a:pt x="3136" y="1404"/>
                </a:cubicBezTo>
                <a:cubicBezTo>
                  <a:pt x="3136" y="1404"/>
                  <a:pt x="3136" y="1404"/>
                  <a:pt x="3136" y="1404"/>
                </a:cubicBezTo>
                <a:cubicBezTo>
                  <a:pt x="3144" y="1386"/>
                  <a:pt x="3142" y="1367"/>
                  <a:pt x="3142" y="1349"/>
                </a:cubicBezTo>
                <a:cubicBezTo>
                  <a:pt x="3142" y="1349"/>
                  <a:pt x="3142" y="1349"/>
                  <a:pt x="3142" y="1349"/>
                </a:cubicBezTo>
                <a:cubicBezTo>
                  <a:pt x="3142" y="1346"/>
                  <a:pt x="3142" y="1343"/>
                  <a:pt x="3142" y="1340"/>
                </a:cubicBezTo>
                <a:cubicBezTo>
                  <a:pt x="3144" y="1337"/>
                  <a:pt x="3147" y="1335"/>
                  <a:pt x="3149" y="1333"/>
                </a:cubicBezTo>
                <a:cubicBezTo>
                  <a:pt x="3151" y="1331"/>
                  <a:pt x="3153" y="1330"/>
                  <a:pt x="3155" y="1328"/>
                </a:cubicBezTo>
                <a:cubicBezTo>
                  <a:pt x="3153" y="1322"/>
                  <a:pt x="3155" y="1317"/>
                  <a:pt x="3161" y="1315"/>
                </a:cubicBezTo>
                <a:cubicBezTo>
                  <a:pt x="3160" y="1311"/>
                  <a:pt x="3158" y="1307"/>
                  <a:pt x="3156" y="1303"/>
                </a:cubicBezTo>
                <a:cubicBezTo>
                  <a:pt x="3164" y="1294"/>
                  <a:pt x="3164" y="1284"/>
                  <a:pt x="3167" y="1274"/>
                </a:cubicBezTo>
                <a:cubicBezTo>
                  <a:pt x="3167" y="1274"/>
                  <a:pt x="3167" y="1274"/>
                  <a:pt x="3167" y="1274"/>
                </a:cubicBezTo>
                <a:cubicBezTo>
                  <a:pt x="3163" y="1269"/>
                  <a:pt x="3165" y="1262"/>
                  <a:pt x="3160" y="1258"/>
                </a:cubicBezTo>
                <a:cubicBezTo>
                  <a:pt x="3160" y="1256"/>
                  <a:pt x="3159" y="1255"/>
                  <a:pt x="3159" y="1253"/>
                </a:cubicBezTo>
                <a:cubicBezTo>
                  <a:pt x="3159" y="1253"/>
                  <a:pt x="3159" y="1252"/>
                  <a:pt x="3159" y="1251"/>
                </a:cubicBezTo>
                <a:cubicBezTo>
                  <a:pt x="3159" y="1251"/>
                  <a:pt x="3159" y="1251"/>
                  <a:pt x="3159" y="1251"/>
                </a:cubicBezTo>
                <a:cubicBezTo>
                  <a:pt x="3159" y="1250"/>
                  <a:pt x="3159" y="1248"/>
                  <a:pt x="3160" y="1247"/>
                </a:cubicBezTo>
                <a:cubicBezTo>
                  <a:pt x="3163" y="1233"/>
                  <a:pt x="3145" y="1239"/>
                  <a:pt x="3143" y="1230"/>
                </a:cubicBezTo>
                <a:cubicBezTo>
                  <a:pt x="3144" y="1221"/>
                  <a:pt x="3139" y="1210"/>
                  <a:pt x="3144" y="1202"/>
                </a:cubicBezTo>
                <a:cubicBezTo>
                  <a:pt x="3144" y="1205"/>
                  <a:pt x="3144" y="1209"/>
                  <a:pt x="3143" y="1212"/>
                </a:cubicBezTo>
                <a:cubicBezTo>
                  <a:pt x="3142" y="1218"/>
                  <a:pt x="3143" y="1223"/>
                  <a:pt x="3149" y="1225"/>
                </a:cubicBezTo>
                <a:cubicBezTo>
                  <a:pt x="3155" y="1228"/>
                  <a:pt x="3160" y="1226"/>
                  <a:pt x="3163" y="1220"/>
                </a:cubicBezTo>
                <a:cubicBezTo>
                  <a:pt x="3164" y="1219"/>
                  <a:pt x="3165" y="1218"/>
                  <a:pt x="3167" y="1217"/>
                </a:cubicBezTo>
                <a:cubicBezTo>
                  <a:pt x="3178" y="1203"/>
                  <a:pt x="3165" y="1190"/>
                  <a:pt x="3164" y="1177"/>
                </a:cubicBezTo>
                <a:cubicBezTo>
                  <a:pt x="3163" y="1177"/>
                  <a:pt x="3163" y="1177"/>
                  <a:pt x="3163" y="1177"/>
                </a:cubicBezTo>
                <a:cubicBezTo>
                  <a:pt x="3164" y="1174"/>
                  <a:pt x="3165" y="1171"/>
                  <a:pt x="3166" y="1168"/>
                </a:cubicBezTo>
                <a:cubicBezTo>
                  <a:pt x="3166" y="1160"/>
                  <a:pt x="3166" y="1153"/>
                  <a:pt x="3166" y="1145"/>
                </a:cubicBezTo>
                <a:cubicBezTo>
                  <a:pt x="3165" y="1144"/>
                  <a:pt x="3164" y="1143"/>
                  <a:pt x="3162" y="1141"/>
                </a:cubicBezTo>
                <a:cubicBezTo>
                  <a:pt x="3162" y="1141"/>
                  <a:pt x="3162" y="1141"/>
                  <a:pt x="3162" y="1141"/>
                </a:cubicBezTo>
                <a:cubicBezTo>
                  <a:pt x="3160" y="1136"/>
                  <a:pt x="3156" y="1131"/>
                  <a:pt x="3156" y="1124"/>
                </a:cubicBezTo>
                <a:cubicBezTo>
                  <a:pt x="3152" y="1119"/>
                  <a:pt x="3153" y="1114"/>
                  <a:pt x="3152" y="1108"/>
                </a:cubicBezTo>
                <a:cubicBezTo>
                  <a:pt x="3153" y="1108"/>
                  <a:pt x="3153" y="1108"/>
                  <a:pt x="3153" y="1108"/>
                </a:cubicBezTo>
                <a:cubicBezTo>
                  <a:pt x="3152" y="1099"/>
                  <a:pt x="3158" y="1093"/>
                  <a:pt x="3163" y="1086"/>
                </a:cubicBezTo>
                <a:cubicBezTo>
                  <a:pt x="3162" y="1084"/>
                  <a:pt x="3160" y="1082"/>
                  <a:pt x="3159" y="1080"/>
                </a:cubicBezTo>
                <a:cubicBezTo>
                  <a:pt x="3156" y="1074"/>
                  <a:pt x="3158" y="1068"/>
                  <a:pt x="3154" y="1062"/>
                </a:cubicBezTo>
                <a:cubicBezTo>
                  <a:pt x="3151" y="1057"/>
                  <a:pt x="3153" y="1047"/>
                  <a:pt x="3157" y="1045"/>
                </a:cubicBezTo>
                <a:cubicBezTo>
                  <a:pt x="3170" y="1038"/>
                  <a:pt x="3165" y="1031"/>
                  <a:pt x="3160" y="1024"/>
                </a:cubicBezTo>
                <a:cubicBezTo>
                  <a:pt x="3159" y="1023"/>
                  <a:pt x="3162" y="1020"/>
                  <a:pt x="3163" y="1018"/>
                </a:cubicBezTo>
                <a:cubicBezTo>
                  <a:pt x="3164" y="1018"/>
                  <a:pt x="3165" y="1018"/>
                  <a:pt x="3166" y="1018"/>
                </a:cubicBezTo>
                <a:cubicBezTo>
                  <a:pt x="3168" y="1016"/>
                  <a:pt x="3168" y="1014"/>
                  <a:pt x="3166" y="1011"/>
                </a:cubicBezTo>
                <a:cubicBezTo>
                  <a:pt x="3165" y="1011"/>
                  <a:pt x="3164" y="1011"/>
                  <a:pt x="3163" y="1011"/>
                </a:cubicBezTo>
                <a:cubicBezTo>
                  <a:pt x="3163" y="1009"/>
                  <a:pt x="3163" y="1007"/>
                  <a:pt x="3163" y="1005"/>
                </a:cubicBezTo>
                <a:cubicBezTo>
                  <a:pt x="3162" y="998"/>
                  <a:pt x="3161" y="991"/>
                  <a:pt x="3160" y="984"/>
                </a:cubicBezTo>
                <a:cubicBezTo>
                  <a:pt x="3156" y="979"/>
                  <a:pt x="3158" y="974"/>
                  <a:pt x="3158" y="969"/>
                </a:cubicBezTo>
                <a:cubicBezTo>
                  <a:pt x="3163" y="965"/>
                  <a:pt x="3163" y="959"/>
                  <a:pt x="3166" y="953"/>
                </a:cubicBezTo>
                <a:cubicBezTo>
                  <a:pt x="3166" y="953"/>
                  <a:pt x="3166" y="953"/>
                  <a:pt x="3166" y="953"/>
                </a:cubicBezTo>
                <a:cubicBezTo>
                  <a:pt x="3164" y="940"/>
                  <a:pt x="3173" y="931"/>
                  <a:pt x="3178" y="920"/>
                </a:cubicBezTo>
                <a:cubicBezTo>
                  <a:pt x="3178" y="920"/>
                  <a:pt x="3177" y="918"/>
                  <a:pt x="3176" y="918"/>
                </a:cubicBezTo>
                <a:cubicBezTo>
                  <a:pt x="3175" y="918"/>
                  <a:pt x="3174" y="918"/>
                  <a:pt x="3173" y="919"/>
                </a:cubicBezTo>
                <a:cubicBezTo>
                  <a:pt x="3172" y="919"/>
                  <a:pt x="3171" y="919"/>
                  <a:pt x="3170" y="919"/>
                </a:cubicBezTo>
                <a:cubicBezTo>
                  <a:pt x="3171" y="906"/>
                  <a:pt x="3166" y="894"/>
                  <a:pt x="3170" y="881"/>
                </a:cubicBezTo>
                <a:cubicBezTo>
                  <a:pt x="3172" y="876"/>
                  <a:pt x="3174" y="870"/>
                  <a:pt x="3172" y="865"/>
                </a:cubicBezTo>
                <a:cubicBezTo>
                  <a:pt x="3169" y="856"/>
                  <a:pt x="3175" y="851"/>
                  <a:pt x="3181" y="846"/>
                </a:cubicBezTo>
                <a:cubicBezTo>
                  <a:pt x="3181" y="843"/>
                  <a:pt x="3180" y="840"/>
                  <a:pt x="3180" y="837"/>
                </a:cubicBezTo>
                <a:cubicBezTo>
                  <a:pt x="3181" y="836"/>
                  <a:pt x="3182" y="834"/>
                  <a:pt x="3181" y="833"/>
                </a:cubicBezTo>
                <a:cubicBezTo>
                  <a:pt x="3180" y="831"/>
                  <a:pt x="3179" y="829"/>
                  <a:pt x="3178" y="827"/>
                </a:cubicBezTo>
                <a:cubicBezTo>
                  <a:pt x="3178" y="821"/>
                  <a:pt x="3177" y="815"/>
                  <a:pt x="3177" y="809"/>
                </a:cubicBezTo>
                <a:cubicBezTo>
                  <a:pt x="3178" y="807"/>
                  <a:pt x="3179" y="804"/>
                  <a:pt x="3180" y="802"/>
                </a:cubicBezTo>
                <a:cubicBezTo>
                  <a:pt x="3180" y="802"/>
                  <a:pt x="3180" y="802"/>
                  <a:pt x="3180" y="802"/>
                </a:cubicBezTo>
                <a:cubicBezTo>
                  <a:pt x="3181" y="802"/>
                  <a:pt x="3182" y="802"/>
                  <a:pt x="3183" y="802"/>
                </a:cubicBezTo>
                <a:cubicBezTo>
                  <a:pt x="3181" y="771"/>
                  <a:pt x="3179" y="740"/>
                  <a:pt x="3177" y="708"/>
                </a:cubicBezTo>
                <a:cubicBezTo>
                  <a:pt x="3176" y="701"/>
                  <a:pt x="3185" y="690"/>
                  <a:pt x="3170" y="687"/>
                </a:cubicBezTo>
                <a:cubicBezTo>
                  <a:pt x="3170" y="682"/>
                  <a:pt x="3173" y="679"/>
                  <a:pt x="3176" y="676"/>
                </a:cubicBezTo>
                <a:cubicBezTo>
                  <a:pt x="3165" y="673"/>
                  <a:pt x="3158" y="669"/>
                  <a:pt x="3166" y="655"/>
                </a:cubicBezTo>
                <a:cubicBezTo>
                  <a:pt x="3170" y="648"/>
                  <a:pt x="3181" y="632"/>
                  <a:pt x="3159" y="628"/>
                </a:cubicBezTo>
                <a:cubicBezTo>
                  <a:pt x="3162" y="621"/>
                  <a:pt x="3164" y="615"/>
                  <a:pt x="3166" y="608"/>
                </a:cubicBezTo>
                <a:cubicBezTo>
                  <a:pt x="3166" y="607"/>
                  <a:pt x="3166" y="606"/>
                  <a:pt x="3166" y="606"/>
                </a:cubicBezTo>
                <a:cubicBezTo>
                  <a:pt x="3163" y="600"/>
                  <a:pt x="3166" y="593"/>
                  <a:pt x="3163" y="587"/>
                </a:cubicBezTo>
                <a:cubicBezTo>
                  <a:pt x="3160" y="562"/>
                  <a:pt x="3151" y="536"/>
                  <a:pt x="3166" y="511"/>
                </a:cubicBezTo>
                <a:cubicBezTo>
                  <a:pt x="3169" y="506"/>
                  <a:pt x="3163" y="507"/>
                  <a:pt x="3160" y="508"/>
                </a:cubicBezTo>
                <a:cubicBezTo>
                  <a:pt x="3160" y="504"/>
                  <a:pt x="3160" y="500"/>
                  <a:pt x="3160" y="496"/>
                </a:cubicBezTo>
                <a:cubicBezTo>
                  <a:pt x="3168" y="486"/>
                  <a:pt x="3157" y="477"/>
                  <a:pt x="3159" y="468"/>
                </a:cubicBezTo>
                <a:cubicBezTo>
                  <a:pt x="3162" y="440"/>
                  <a:pt x="3155" y="412"/>
                  <a:pt x="3158" y="384"/>
                </a:cubicBezTo>
                <a:cubicBezTo>
                  <a:pt x="3158" y="379"/>
                  <a:pt x="3155" y="372"/>
                  <a:pt x="3162" y="367"/>
                </a:cubicBezTo>
                <a:cubicBezTo>
                  <a:pt x="3161" y="365"/>
                  <a:pt x="3161" y="363"/>
                  <a:pt x="3160" y="361"/>
                </a:cubicBezTo>
                <a:cubicBezTo>
                  <a:pt x="3155" y="333"/>
                  <a:pt x="3160" y="306"/>
                  <a:pt x="3166" y="279"/>
                </a:cubicBezTo>
                <a:cubicBezTo>
                  <a:pt x="3162" y="260"/>
                  <a:pt x="3157" y="258"/>
                  <a:pt x="3139" y="266"/>
                </a:cubicBezTo>
                <a:cubicBezTo>
                  <a:pt x="3134" y="269"/>
                  <a:pt x="3128" y="273"/>
                  <a:pt x="3124" y="270"/>
                </a:cubicBezTo>
                <a:cubicBezTo>
                  <a:pt x="3117" y="266"/>
                  <a:pt x="3126" y="260"/>
                  <a:pt x="3126" y="255"/>
                </a:cubicBezTo>
                <a:cubicBezTo>
                  <a:pt x="3126" y="252"/>
                  <a:pt x="3130" y="246"/>
                  <a:pt x="3122" y="248"/>
                </a:cubicBezTo>
                <a:cubicBezTo>
                  <a:pt x="3122" y="248"/>
                  <a:pt x="3122" y="248"/>
                  <a:pt x="3122" y="248"/>
                </a:cubicBezTo>
                <a:cubicBezTo>
                  <a:pt x="3112" y="250"/>
                  <a:pt x="3106" y="246"/>
                  <a:pt x="3101" y="238"/>
                </a:cubicBezTo>
                <a:cubicBezTo>
                  <a:pt x="3095" y="228"/>
                  <a:pt x="3088" y="218"/>
                  <a:pt x="3074" y="218"/>
                </a:cubicBezTo>
                <a:cubicBezTo>
                  <a:pt x="3073" y="215"/>
                  <a:pt x="3073" y="210"/>
                  <a:pt x="3071" y="210"/>
                </a:cubicBezTo>
                <a:cubicBezTo>
                  <a:pt x="3052" y="204"/>
                  <a:pt x="3043" y="185"/>
                  <a:pt x="3026" y="178"/>
                </a:cubicBezTo>
                <a:cubicBezTo>
                  <a:pt x="3012" y="169"/>
                  <a:pt x="2998" y="159"/>
                  <a:pt x="2982" y="170"/>
                </a:cubicBezTo>
                <a:cubicBezTo>
                  <a:pt x="2974" y="164"/>
                  <a:pt x="2967" y="158"/>
                  <a:pt x="2961" y="151"/>
                </a:cubicBezTo>
                <a:cubicBezTo>
                  <a:pt x="2957" y="147"/>
                  <a:pt x="2954" y="147"/>
                  <a:pt x="2950" y="149"/>
                </a:cubicBezTo>
                <a:cubicBezTo>
                  <a:pt x="2951" y="149"/>
                  <a:pt x="2951" y="149"/>
                  <a:pt x="2951" y="149"/>
                </a:cubicBezTo>
                <a:cubicBezTo>
                  <a:pt x="2950" y="149"/>
                  <a:pt x="2950" y="149"/>
                  <a:pt x="2950" y="149"/>
                </a:cubicBezTo>
                <a:cubicBezTo>
                  <a:pt x="2949" y="149"/>
                  <a:pt x="2948" y="150"/>
                  <a:pt x="2947" y="150"/>
                </a:cubicBezTo>
                <a:cubicBezTo>
                  <a:pt x="2946" y="149"/>
                  <a:pt x="2945" y="148"/>
                  <a:pt x="2944" y="146"/>
                </a:cubicBezTo>
                <a:cubicBezTo>
                  <a:pt x="2943" y="134"/>
                  <a:pt x="2933" y="125"/>
                  <a:pt x="2934" y="112"/>
                </a:cubicBezTo>
                <a:cubicBezTo>
                  <a:pt x="2934" y="110"/>
                  <a:pt x="2934" y="107"/>
                  <a:pt x="2934" y="105"/>
                </a:cubicBezTo>
                <a:cubicBezTo>
                  <a:pt x="2924" y="104"/>
                  <a:pt x="2924" y="115"/>
                  <a:pt x="2917" y="119"/>
                </a:cubicBezTo>
                <a:cubicBezTo>
                  <a:pt x="2917" y="119"/>
                  <a:pt x="2917" y="119"/>
                  <a:pt x="2917" y="119"/>
                </a:cubicBezTo>
                <a:cubicBezTo>
                  <a:pt x="2917" y="119"/>
                  <a:pt x="2917" y="119"/>
                  <a:pt x="2917" y="119"/>
                </a:cubicBezTo>
                <a:cubicBezTo>
                  <a:pt x="2910" y="117"/>
                  <a:pt x="2904" y="113"/>
                  <a:pt x="2903" y="105"/>
                </a:cubicBezTo>
                <a:cubicBezTo>
                  <a:pt x="2902" y="99"/>
                  <a:pt x="2898" y="96"/>
                  <a:pt x="2893" y="93"/>
                </a:cubicBezTo>
                <a:cubicBezTo>
                  <a:pt x="2897" y="90"/>
                  <a:pt x="2895" y="87"/>
                  <a:pt x="2892" y="84"/>
                </a:cubicBezTo>
                <a:cubicBezTo>
                  <a:pt x="2888" y="81"/>
                  <a:pt x="2884" y="84"/>
                  <a:pt x="2882" y="87"/>
                </a:cubicBezTo>
                <a:cubicBezTo>
                  <a:pt x="2878" y="92"/>
                  <a:pt x="2873" y="97"/>
                  <a:pt x="2866" y="99"/>
                </a:cubicBezTo>
                <a:cubicBezTo>
                  <a:pt x="2866" y="100"/>
                  <a:pt x="2866" y="101"/>
                  <a:pt x="2866" y="102"/>
                </a:cubicBezTo>
                <a:cubicBezTo>
                  <a:pt x="2866" y="104"/>
                  <a:pt x="2866" y="106"/>
                  <a:pt x="2866" y="109"/>
                </a:cubicBezTo>
                <a:cubicBezTo>
                  <a:pt x="2866" y="109"/>
                  <a:pt x="2866" y="109"/>
                  <a:pt x="2866" y="109"/>
                </a:cubicBezTo>
                <a:cubicBezTo>
                  <a:pt x="2857" y="113"/>
                  <a:pt x="2849" y="112"/>
                  <a:pt x="2842" y="106"/>
                </a:cubicBezTo>
                <a:cubicBezTo>
                  <a:pt x="2850" y="98"/>
                  <a:pt x="2852" y="91"/>
                  <a:pt x="2838" y="88"/>
                </a:cubicBezTo>
                <a:cubicBezTo>
                  <a:pt x="2830" y="86"/>
                  <a:pt x="2829" y="81"/>
                  <a:pt x="2831" y="74"/>
                </a:cubicBezTo>
                <a:cubicBezTo>
                  <a:pt x="2831" y="74"/>
                  <a:pt x="2831" y="74"/>
                  <a:pt x="2831" y="74"/>
                </a:cubicBezTo>
                <a:cubicBezTo>
                  <a:pt x="2831" y="69"/>
                  <a:pt x="2831" y="64"/>
                  <a:pt x="2832" y="59"/>
                </a:cubicBezTo>
                <a:cubicBezTo>
                  <a:pt x="2832" y="54"/>
                  <a:pt x="2827" y="64"/>
                  <a:pt x="2825" y="58"/>
                </a:cubicBezTo>
                <a:cubicBezTo>
                  <a:pt x="2820" y="72"/>
                  <a:pt x="2817" y="71"/>
                  <a:pt x="2810" y="84"/>
                </a:cubicBezTo>
                <a:cubicBezTo>
                  <a:pt x="2809" y="88"/>
                  <a:pt x="2805" y="90"/>
                  <a:pt x="2805" y="94"/>
                </a:cubicBezTo>
                <a:cubicBezTo>
                  <a:pt x="2803" y="95"/>
                  <a:pt x="2802" y="95"/>
                  <a:pt x="2800" y="95"/>
                </a:cubicBezTo>
                <a:cubicBezTo>
                  <a:pt x="2800" y="95"/>
                  <a:pt x="2800" y="95"/>
                  <a:pt x="2800" y="95"/>
                </a:cubicBezTo>
                <a:cubicBezTo>
                  <a:pt x="2797" y="83"/>
                  <a:pt x="2789" y="87"/>
                  <a:pt x="2781" y="88"/>
                </a:cubicBezTo>
                <a:cubicBezTo>
                  <a:pt x="2781" y="89"/>
                  <a:pt x="2780" y="90"/>
                  <a:pt x="2780" y="92"/>
                </a:cubicBezTo>
                <a:cubicBezTo>
                  <a:pt x="2770" y="104"/>
                  <a:pt x="2759" y="115"/>
                  <a:pt x="2759" y="132"/>
                </a:cubicBezTo>
                <a:cubicBezTo>
                  <a:pt x="2759" y="132"/>
                  <a:pt x="2759" y="132"/>
                  <a:pt x="2759" y="132"/>
                </a:cubicBezTo>
                <a:cubicBezTo>
                  <a:pt x="2755" y="138"/>
                  <a:pt x="2748" y="107"/>
                  <a:pt x="2744" y="113"/>
                </a:cubicBezTo>
                <a:cubicBezTo>
                  <a:pt x="2734" y="120"/>
                  <a:pt x="2725" y="86"/>
                  <a:pt x="2715" y="93"/>
                </a:cubicBezTo>
                <a:cubicBezTo>
                  <a:pt x="2715" y="94"/>
                  <a:pt x="2716" y="95"/>
                  <a:pt x="2716" y="96"/>
                </a:cubicBezTo>
                <a:cubicBezTo>
                  <a:pt x="2701" y="102"/>
                  <a:pt x="2694" y="115"/>
                  <a:pt x="2684" y="126"/>
                </a:cubicBezTo>
                <a:cubicBezTo>
                  <a:pt x="2684" y="126"/>
                  <a:pt x="2684" y="126"/>
                  <a:pt x="2684" y="126"/>
                </a:cubicBezTo>
                <a:cubicBezTo>
                  <a:pt x="2679" y="128"/>
                  <a:pt x="2673" y="129"/>
                  <a:pt x="2668" y="130"/>
                </a:cubicBezTo>
                <a:cubicBezTo>
                  <a:pt x="2667" y="135"/>
                  <a:pt x="2665" y="138"/>
                  <a:pt x="2661" y="140"/>
                </a:cubicBezTo>
                <a:cubicBezTo>
                  <a:pt x="2650" y="148"/>
                  <a:pt x="2646" y="161"/>
                  <a:pt x="2640" y="172"/>
                </a:cubicBezTo>
                <a:cubicBezTo>
                  <a:pt x="2636" y="179"/>
                  <a:pt x="2631" y="183"/>
                  <a:pt x="2623" y="178"/>
                </a:cubicBezTo>
                <a:cubicBezTo>
                  <a:pt x="2619" y="170"/>
                  <a:pt x="2612" y="172"/>
                  <a:pt x="2606" y="171"/>
                </a:cubicBezTo>
                <a:cubicBezTo>
                  <a:pt x="2600" y="171"/>
                  <a:pt x="2592" y="175"/>
                  <a:pt x="2592" y="164"/>
                </a:cubicBezTo>
                <a:cubicBezTo>
                  <a:pt x="2593" y="163"/>
                  <a:pt x="2594" y="162"/>
                  <a:pt x="2595" y="161"/>
                </a:cubicBezTo>
                <a:cubicBezTo>
                  <a:pt x="2595" y="157"/>
                  <a:pt x="2598" y="154"/>
                  <a:pt x="2596" y="150"/>
                </a:cubicBezTo>
                <a:cubicBezTo>
                  <a:pt x="2591" y="150"/>
                  <a:pt x="2591" y="154"/>
                  <a:pt x="2588" y="157"/>
                </a:cubicBezTo>
                <a:cubicBezTo>
                  <a:pt x="2588" y="159"/>
                  <a:pt x="2588" y="162"/>
                  <a:pt x="2588" y="164"/>
                </a:cubicBezTo>
                <a:cubicBezTo>
                  <a:pt x="2588" y="164"/>
                  <a:pt x="2588" y="164"/>
                  <a:pt x="2588" y="164"/>
                </a:cubicBezTo>
                <a:cubicBezTo>
                  <a:pt x="2586" y="165"/>
                  <a:pt x="2585" y="167"/>
                  <a:pt x="2583" y="168"/>
                </a:cubicBezTo>
                <a:cubicBezTo>
                  <a:pt x="2578" y="171"/>
                  <a:pt x="2574" y="177"/>
                  <a:pt x="2568" y="172"/>
                </a:cubicBezTo>
                <a:cubicBezTo>
                  <a:pt x="2563" y="168"/>
                  <a:pt x="2570" y="163"/>
                  <a:pt x="2569" y="157"/>
                </a:cubicBezTo>
                <a:cubicBezTo>
                  <a:pt x="2562" y="161"/>
                  <a:pt x="2558" y="164"/>
                  <a:pt x="2553" y="154"/>
                </a:cubicBezTo>
                <a:cubicBezTo>
                  <a:pt x="2550" y="148"/>
                  <a:pt x="2538" y="147"/>
                  <a:pt x="2530" y="144"/>
                </a:cubicBezTo>
                <a:cubicBezTo>
                  <a:pt x="2530" y="144"/>
                  <a:pt x="2530" y="144"/>
                  <a:pt x="2530" y="144"/>
                </a:cubicBezTo>
                <a:cubicBezTo>
                  <a:pt x="2530" y="142"/>
                  <a:pt x="2530" y="142"/>
                  <a:pt x="2530" y="142"/>
                </a:cubicBezTo>
                <a:cubicBezTo>
                  <a:pt x="2530" y="140"/>
                  <a:pt x="2530" y="140"/>
                  <a:pt x="2530" y="140"/>
                </a:cubicBezTo>
                <a:cubicBezTo>
                  <a:pt x="2530" y="140"/>
                  <a:pt x="2530" y="140"/>
                  <a:pt x="2530" y="140"/>
                </a:cubicBezTo>
                <a:cubicBezTo>
                  <a:pt x="2523" y="138"/>
                  <a:pt x="2516" y="137"/>
                  <a:pt x="2509" y="141"/>
                </a:cubicBezTo>
                <a:cubicBezTo>
                  <a:pt x="2509" y="142"/>
                  <a:pt x="2509" y="142"/>
                  <a:pt x="2509" y="143"/>
                </a:cubicBezTo>
                <a:cubicBezTo>
                  <a:pt x="2508" y="141"/>
                  <a:pt x="2505" y="142"/>
                  <a:pt x="2503" y="140"/>
                </a:cubicBezTo>
                <a:cubicBezTo>
                  <a:pt x="2497" y="126"/>
                  <a:pt x="2489" y="129"/>
                  <a:pt x="2479" y="136"/>
                </a:cubicBezTo>
                <a:cubicBezTo>
                  <a:pt x="2478" y="137"/>
                  <a:pt x="2477" y="137"/>
                  <a:pt x="2476" y="137"/>
                </a:cubicBezTo>
                <a:cubicBezTo>
                  <a:pt x="2469" y="130"/>
                  <a:pt x="2477" y="119"/>
                  <a:pt x="2469" y="113"/>
                </a:cubicBezTo>
                <a:cubicBezTo>
                  <a:pt x="2462" y="99"/>
                  <a:pt x="2455" y="138"/>
                  <a:pt x="2457" y="121"/>
                </a:cubicBezTo>
                <a:cubicBezTo>
                  <a:pt x="2457" y="112"/>
                  <a:pt x="2442" y="139"/>
                  <a:pt x="2435" y="136"/>
                </a:cubicBezTo>
                <a:cubicBezTo>
                  <a:pt x="2434" y="136"/>
                  <a:pt x="2433" y="136"/>
                  <a:pt x="2432" y="136"/>
                </a:cubicBezTo>
                <a:cubicBezTo>
                  <a:pt x="2427" y="135"/>
                  <a:pt x="2424" y="139"/>
                  <a:pt x="2420" y="142"/>
                </a:cubicBezTo>
                <a:cubicBezTo>
                  <a:pt x="2419" y="144"/>
                  <a:pt x="2418" y="145"/>
                  <a:pt x="2417" y="146"/>
                </a:cubicBezTo>
                <a:cubicBezTo>
                  <a:pt x="2414" y="148"/>
                  <a:pt x="2410" y="148"/>
                  <a:pt x="2407" y="150"/>
                </a:cubicBezTo>
                <a:cubicBezTo>
                  <a:pt x="2401" y="151"/>
                  <a:pt x="2396" y="150"/>
                  <a:pt x="2391" y="146"/>
                </a:cubicBezTo>
                <a:cubicBezTo>
                  <a:pt x="2387" y="142"/>
                  <a:pt x="2383" y="139"/>
                  <a:pt x="2377" y="143"/>
                </a:cubicBezTo>
                <a:cubicBezTo>
                  <a:pt x="2377" y="144"/>
                  <a:pt x="2377" y="144"/>
                  <a:pt x="2377" y="144"/>
                </a:cubicBezTo>
                <a:cubicBezTo>
                  <a:pt x="2368" y="146"/>
                  <a:pt x="2359" y="141"/>
                  <a:pt x="2350" y="139"/>
                </a:cubicBezTo>
                <a:cubicBezTo>
                  <a:pt x="2350" y="139"/>
                  <a:pt x="2350" y="139"/>
                  <a:pt x="2350" y="139"/>
                </a:cubicBezTo>
                <a:cubicBezTo>
                  <a:pt x="2349" y="138"/>
                  <a:pt x="2349" y="137"/>
                  <a:pt x="2349" y="136"/>
                </a:cubicBezTo>
                <a:cubicBezTo>
                  <a:pt x="2343" y="135"/>
                  <a:pt x="2346" y="127"/>
                  <a:pt x="2340" y="127"/>
                </a:cubicBezTo>
                <a:cubicBezTo>
                  <a:pt x="2336" y="136"/>
                  <a:pt x="2332" y="146"/>
                  <a:pt x="2328" y="156"/>
                </a:cubicBezTo>
                <a:cubicBezTo>
                  <a:pt x="2328" y="156"/>
                  <a:pt x="2328" y="156"/>
                  <a:pt x="2328" y="156"/>
                </a:cubicBezTo>
                <a:cubicBezTo>
                  <a:pt x="2315" y="152"/>
                  <a:pt x="2317" y="138"/>
                  <a:pt x="2312" y="129"/>
                </a:cubicBezTo>
                <a:cubicBezTo>
                  <a:pt x="2316" y="129"/>
                  <a:pt x="2317" y="126"/>
                  <a:pt x="2318" y="122"/>
                </a:cubicBezTo>
                <a:cubicBezTo>
                  <a:pt x="2316" y="121"/>
                  <a:pt x="2314" y="120"/>
                  <a:pt x="2311" y="122"/>
                </a:cubicBezTo>
                <a:cubicBezTo>
                  <a:pt x="2311" y="124"/>
                  <a:pt x="2311" y="127"/>
                  <a:pt x="2312" y="129"/>
                </a:cubicBezTo>
                <a:cubicBezTo>
                  <a:pt x="2302" y="137"/>
                  <a:pt x="2289" y="135"/>
                  <a:pt x="2278" y="139"/>
                </a:cubicBezTo>
                <a:cubicBezTo>
                  <a:pt x="2277" y="140"/>
                  <a:pt x="2277" y="140"/>
                  <a:pt x="2277" y="140"/>
                </a:cubicBezTo>
                <a:cubicBezTo>
                  <a:pt x="2277" y="140"/>
                  <a:pt x="2277" y="140"/>
                  <a:pt x="2277" y="140"/>
                </a:cubicBezTo>
                <a:cubicBezTo>
                  <a:pt x="2278" y="139"/>
                  <a:pt x="2278" y="139"/>
                  <a:pt x="2278" y="139"/>
                </a:cubicBezTo>
                <a:cubicBezTo>
                  <a:pt x="2277" y="136"/>
                  <a:pt x="2274" y="133"/>
                  <a:pt x="2271" y="133"/>
                </a:cubicBezTo>
                <a:cubicBezTo>
                  <a:pt x="2264" y="132"/>
                  <a:pt x="2258" y="134"/>
                  <a:pt x="2255" y="124"/>
                </a:cubicBezTo>
                <a:cubicBezTo>
                  <a:pt x="2254" y="118"/>
                  <a:pt x="2248" y="123"/>
                  <a:pt x="2244" y="125"/>
                </a:cubicBezTo>
                <a:cubicBezTo>
                  <a:pt x="2244" y="125"/>
                  <a:pt x="2244" y="125"/>
                  <a:pt x="2244" y="125"/>
                </a:cubicBezTo>
                <a:cubicBezTo>
                  <a:pt x="2236" y="122"/>
                  <a:pt x="2227" y="121"/>
                  <a:pt x="2219" y="116"/>
                </a:cubicBezTo>
                <a:cubicBezTo>
                  <a:pt x="2219" y="116"/>
                  <a:pt x="2219" y="116"/>
                  <a:pt x="2219" y="116"/>
                </a:cubicBezTo>
                <a:cubicBezTo>
                  <a:pt x="2208" y="117"/>
                  <a:pt x="2213" y="106"/>
                  <a:pt x="2210" y="102"/>
                </a:cubicBezTo>
                <a:cubicBezTo>
                  <a:pt x="2209" y="100"/>
                  <a:pt x="2209" y="97"/>
                  <a:pt x="2209" y="95"/>
                </a:cubicBezTo>
                <a:cubicBezTo>
                  <a:pt x="2207" y="94"/>
                  <a:pt x="2205" y="93"/>
                  <a:pt x="2203" y="92"/>
                </a:cubicBezTo>
                <a:cubicBezTo>
                  <a:pt x="2203" y="102"/>
                  <a:pt x="2200" y="104"/>
                  <a:pt x="2191" y="99"/>
                </a:cubicBezTo>
                <a:cubicBezTo>
                  <a:pt x="2188" y="95"/>
                  <a:pt x="2185" y="97"/>
                  <a:pt x="2184" y="101"/>
                </a:cubicBezTo>
                <a:cubicBezTo>
                  <a:pt x="2184" y="102"/>
                  <a:pt x="2184" y="102"/>
                  <a:pt x="2185" y="103"/>
                </a:cubicBezTo>
                <a:cubicBezTo>
                  <a:pt x="2183" y="105"/>
                  <a:pt x="2181" y="108"/>
                  <a:pt x="2178" y="105"/>
                </a:cubicBezTo>
                <a:cubicBezTo>
                  <a:pt x="2178" y="103"/>
                  <a:pt x="2178" y="101"/>
                  <a:pt x="2179" y="99"/>
                </a:cubicBezTo>
                <a:cubicBezTo>
                  <a:pt x="2179" y="97"/>
                  <a:pt x="2180" y="94"/>
                  <a:pt x="2181" y="92"/>
                </a:cubicBezTo>
                <a:cubicBezTo>
                  <a:pt x="2177" y="91"/>
                  <a:pt x="2173" y="89"/>
                  <a:pt x="2169" y="88"/>
                </a:cubicBezTo>
                <a:cubicBezTo>
                  <a:pt x="2167" y="80"/>
                  <a:pt x="2158" y="76"/>
                  <a:pt x="2158" y="68"/>
                </a:cubicBezTo>
                <a:cubicBezTo>
                  <a:pt x="2146" y="68"/>
                  <a:pt x="2132" y="60"/>
                  <a:pt x="2123" y="74"/>
                </a:cubicBezTo>
                <a:cubicBezTo>
                  <a:pt x="2117" y="74"/>
                  <a:pt x="2117" y="68"/>
                  <a:pt x="2113" y="65"/>
                </a:cubicBezTo>
                <a:cubicBezTo>
                  <a:pt x="2106" y="70"/>
                  <a:pt x="2096" y="65"/>
                  <a:pt x="2090" y="71"/>
                </a:cubicBezTo>
                <a:cubicBezTo>
                  <a:pt x="2089" y="73"/>
                  <a:pt x="2089" y="76"/>
                  <a:pt x="2089" y="78"/>
                </a:cubicBezTo>
                <a:cubicBezTo>
                  <a:pt x="2088" y="78"/>
                  <a:pt x="2087" y="78"/>
                  <a:pt x="2087" y="79"/>
                </a:cubicBezTo>
                <a:cubicBezTo>
                  <a:pt x="2084" y="83"/>
                  <a:pt x="2082" y="87"/>
                  <a:pt x="2079" y="92"/>
                </a:cubicBezTo>
                <a:cubicBezTo>
                  <a:pt x="2077" y="94"/>
                  <a:pt x="2075" y="96"/>
                  <a:pt x="2072" y="98"/>
                </a:cubicBezTo>
                <a:cubicBezTo>
                  <a:pt x="2070" y="107"/>
                  <a:pt x="2062" y="109"/>
                  <a:pt x="2055" y="112"/>
                </a:cubicBezTo>
                <a:cubicBezTo>
                  <a:pt x="2034" y="119"/>
                  <a:pt x="2012" y="111"/>
                  <a:pt x="1991" y="115"/>
                </a:cubicBezTo>
                <a:cubicBezTo>
                  <a:pt x="1991" y="115"/>
                  <a:pt x="1991" y="115"/>
                  <a:pt x="1991" y="115"/>
                </a:cubicBezTo>
                <a:cubicBezTo>
                  <a:pt x="1991" y="115"/>
                  <a:pt x="1991" y="115"/>
                  <a:pt x="1991" y="115"/>
                </a:cubicBezTo>
                <a:cubicBezTo>
                  <a:pt x="1988" y="113"/>
                  <a:pt x="1986" y="111"/>
                  <a:pt x="1983" y="109"/>
                </a:cubicBezTo>
                <a:cubicBezTo>
                  <a:pt x="1981" y="112"/>
                  <a:pt x="1979" y="115"/>
                  <a:pt x="1976" y="118"/>
                </a:cubicBezTo>
                <a:cubicBezTo>
                  <a:pt x="1976" y="118"/>
                  <a:pt x="1976" y="118"/>
                  <a:pt x="1976" y="118"/>
                </a:cubicBezTo>
                <a:cubicBezTo>
                  <a:pt x="1967" y="122"/>
                  <a:pt x="1958" y="106"/>
                  <a:pt x="1948" y="118"/>
                </a:cubicBezTo>
                <a:cubicBezTo>
                  <a:pt x="1947" y="118"/>
                  <a:pt x="1947" y="118"/>
                  <a:pt x="1947" y="118"/>
                </a:cubicBezTo>
                <a:cubicBezTo>
                  <a:pt x="1948" y="115"/>
                  <a:pt x="1949" y="112"/>
                  <a:pt x="1948" y="108"/>
                </a:cubicBezTo>
                <a:cubicBezTo>
                  <a:pt x="1938" y="99"/>
                  <a:pt x="1928" y="94"/>
                  <a:pt x="1915" y="96"/>
                </a:cubicBezTo>
                <a:cubicBezTo>
                  <a:pt x="1907" y="93"/>
                  <a:pt x="1899" y="91"/>
                  <a:pt x="1892" y="86"/>
                </a:cubicBezTo>
                <a:cubicBezTo>
                  <a:pt x="1885" y="81"/>
                  <a:pt x="1878" y="80"/>
                  <a:pt x="1872" y="85"/>
                </a:cubicBezTo>
                <a:cubicBezTo>
                  <a:pt x="1866" y="89"/>
                  <a:pt x="1861" y="94"/>
                  <a:pt x="1863" y="102"/>
                </a:cubicBezTo>
                <a:cubicBezTo>
                  <a:pt x="1862" y="103"/>
                  <a:pt x="1862" y="103"/>
                  <a:pt x="1861" y="104"/>
                </a:cubicBezTo>
                <a:cubicBezTo>
                  <a:pt x="1854" y="103"/>
                  <a:pt x="1849" y="111"/>
                  <a:pt x="1841" y="109"/>
                </a:cubicBezTo>
                <a:cubicBezTo>
                  <a:pt x="1837" y="109"/>
                  <a:pt x="1833" y="106"/>
                  <a:pt x="1830" y="107"/>
                </a:cubicBezTo>
                <a:cubicBezTo>
                  <a:pt x="1815" y="114"/>
                  <a:pt x="1805" y="105"/>
                  <a:pt x="1796" y="95"/>
                </a:cubicBezTo>
                <a:cubicBezTo>
                  <a:pt x="1790" y="78"/>
                  <a:pt x="1776" y="87"/>
                  <a:pt x="1765" y="86"/>
                </a:cubicBezTo>
                <a:cubicBezTo>
                  <a:pt x="1755" y="86"/>
                  <a:pt x="1745" y="92"/>
                  <a:pt x="1734" y="86"/>
                </a:cubicBezTo>
                <a:cubicBezTo>
                  <a:pt x="1732" y="85"/>
                  <a:pt x="1726" y="86"/>
                  <a:pt x="1724" y="90"/>
                </a:cubicBezTo>
                <a:cubicBezTo>
                  <a:pt x="1721" y="90"/>
                  <a:pt x="1717" y="90"/>
                  <a:pt x="1713" y="90"/>
                </a:cubicBezTo>
                <a:cubicBezTo>
                  <a:pt x="1713" y="89"/>
                  <a:pt x="1712" y="88"/>
                  <a:pt x="1711" y="87"/>
                </a:cubicBezTo>
                <a:cubicBezTo>
                  <a:pt x="1705" y="84"/>
                  <a:pt x="1701" y="76"/>
                  <a:pt x="1693" y="74"/>
                </a:cubicBezTo>
                <a:cubicBezTo>
                  <a:pt x="1682" y="63"/>
                  <a:pt x="1663" y="58"/>
                  <a:pt x="1659" y="40"/>
                </a:cubicBezTo>
                <a:cubicBezTo>
                  <a:pt x="1659" y="40"/>
                  <a:pt x="1659" y="40"/>
                  <a:pt x="1659" y="40"/>
                </a:cubicBezTo>
                <a:cubicBezTo>
                  <a:pt x="1649" y="32"/>
                  <a:pt x="1645" y="38"/>
                  <a:pt x="1641" y="47"/>
                </a:cubicBezTo>
                <a:cubicBezTo>
                  <a:pt x="1636" y="48"/>
                  <a:pt x="1629" y="46"/>
                  <a:pt x="1624" y="50"/>
                </a:cubicBezTo>
                <a:cubicBezTo>
                  <a:pt x="1622" y="52"/>
                  <a:pt x="1620" y="53"/>
                  <a:pt x="1618" y="54"/>
                </a:cubicBezTo>
                <a:cubicBezTo>
                  <a:pt x="1614" y="59"/>
                  <a:pt x="1611" y="63"/>
                  <a:pt x="1607" y="67"/>
                </a:cubicBezTo>
                <a:cubicBezTo>
                  <a:pt x="1607" y="67"/>
                  <a:pt x="1607" y="67"/>
                  <a:pt x="1607" y="67"/>
                </a:cubicBezTo>
                <a:cubicBezTo>
                  <a:pt x="1594" y="62"/>
                  <a:pt x="1582" y="63"/>
                  <a:pt x="1569" y="69"/>
                </a:cubicBezTo>
                <a:cubicBezTo>
                  <a:pt x="1567" y="70"/>
                  <a:pt x="1565" y="71"/>
                  <a:pt x="1563" y="71"/>
                </a:cubicBezTo>
                <a:cubicBezTo>
                  <a:pt x="1558" y="71"/>
                  <a:pt x="1553" y="68"/>
                  <a:pt x="1549" y="64"/>
                </a:cubicBezTo>
                <a:cubicBezTo>
                  <a:pt x="1548" y="63"/>
                  <a:pt x="1548" y="63"/>
                  <a:pt x="1548" y="63"/>
                </a:cubicBezTo>
                <a:cubicBezTo>
                  <a:pt x="1547" y="61"/>
                  <a:pt x="1547" y="58"/>
                  <a:pt x="1547" y="55"/>
                </a:cubicBezTo>
                <a:cubicBezTo>
                  <a:pt x="1543" y="55"/>
                  <a:pt x="1540" y="56"/>
                  <a:pt x="1537" y="56"/>
                </a:cubicBezTo>
                <a:cubicBezTo>
                  <a:pt x="1536" y="56"/>
                  <a:pt x="1536" y="56"/>
                  <a:pt x="1536" y="56"/>
                </a:cubicBezTo>
                <a:cubicBezTo>
                  <a:pt x="1535" y="54"/>
                  <a:pt x="1534" y="52"/>
                  <a:pt x="1533" y="50"/>
                </a:cubicBezTo>
                <a:cubicBezTo>
                  <a:pt x="1532" y="49"/>
                  <a:pt x="1531" y="48"/>
                  <a:pt x="1530" y="47"/>
                </a:cubicBezTo>
                <a:cubicBezTo>
                  <a:pt x="1524" y="45"/>
                  <a:pt x="1530" y="36"/>
                  <a:pt x="1523" y="35"/>
                </a:cubicBezTo>
                <a:cubicBezTo>
                  <a:pt x="1521" y="36"/>
                  <a:pt x="1518" y="36"/>
                  <a:pt x="1517" y="36"/>
                </a:cubicBezTo>
                <a:cubicBezTo>
                  <a:pt x="1507" y="33"/>
                  <a:pt x="1502" y="21"/>
                  <a:pt x="1491" y="20"/>
                </a:cubicBezTo>
                <a:cubicBezTo>
                  <a:pt x="1488" y="15"/>
                  <a:pt x="1484" y="11"/>
                  <a:pt x="1480" y="6"/>
                </a:cubicBezTo>
                <a:cubicBezTo>
                  <a:pt x="1469" y="0"/>
                  <a:pt x="1464" y="12"/>
                  <a:pt x="1457" y="16"/>
                </a:cubicBezTo>
                <a:cubicBezTo>
                  <a:pt x="1456" y="15"/>
                  <a:pt x="1454" y="15"/>
                  <a:pt x="1453" y="16"/>
                </a:cubicBezTo>
                <a:cubicBezTo>
                  <a:pt x="1448" y="18"/>
                  <a:pt x="1443" y="25"/>
                  <a:pt x="1437" y="20"/>
                </a:cubicBezTo>
                <a:cubicBezTo>
                  <a:pt x="1430" y="17"/>
                  <a:pt x="1423" y="16"/>
                  <a:pt x="1416" y="20"/>
                </a:cubicBezTo>
                <a:cubicBezTo>
                  <a:pt x="1409" y="18"/>
                  <a:pt x="1412" y="8"/>
                  <a:pt x="1406" y="6"/>
                </a:cubicBezTo>
                <a:cubicBezTo>
                  <a:pt x="1404" y="5"/>
                  <a:pt x="1402" y="4"/>
                  <a:pt x="1400" y="4"/>
                </a:cubicBezTo>
                <a:cubicBezTo>
                  <a:pt x="1400" y="5"/>
                  <a:pt x="1399" y="7"/>
                  <a:pt x="1399" y="9"/>
                </a:cubicBezTo>
                <a:cubicBezTo>
                  <a:pt x="1396" y="12"/>
                  <a:pt x="1396" y="16"/>
                  <a:pt x="1396" y="19"/>
                </a:cubicBezTo>
                <a:cubicBezTo>
                  <a:pt x="1396" y="19"/>
                  <a:pt x="1396" y="19"/>
                  <a:pt x="1396" y="19"/>
                </a:cubicBezTo>
                <a:cubicBezTo>
                  <a:pt x="1394" y="19"/>
                  <a:pt x="1393" y="19"/>
                  <a:pt x="1392" y="21"/>
                </a:cubicBezTo>
                <a:cubicBezTo>
                  <a:pt x="1393" y="21"/>
                  <a:pt x="1393" y="21"/>
                  <a:pt x="1393" y="21"/>
                </a:cubicBezTo>
                <a:cubicBezTo>
                  <a:pt x="1393" y="22"/>
                  <a:pt x="1392" y="23"/>
                  <a:pt x="1392" y="24"/>
                </a:cubicBezTo>
                <a:cubicBezTo>
                  <a:pt x="1373" y="38"/>
                  <a:pt x="1351" y="43"/>
                  <a:pt x="1327" y="44"/>
                </a:cubicBezTo>
                <a:cubicBezTo>
                  <a:pt x="1327" y="44"/>
                  <a:pt x="1327" y="44"/>
                  <a:pt x="1327" y="44"/>
                </a:cubicBezTo>
                <a:cubicBezTo>
                  <a:pt x="1319" y="34"/>
                  <a:pt x="1315" y="45"/>
                  <a:pt x="1310" y="47"/>
                </a:cubicBezTo>
                <a:cubicBezTo>
                  <a:pt x="1303" y="52"/>
                  <a:pt x="1295" y="58"/>
                  <a:pt x="1286" y="53"/>
                </a:cubicBezTo>
                <a:cubicBezTo>
                  <a:pt x="1273" y="53"/>
                  <a:pt x="1270" y="69"/>
                  <a:pt x="1259" y="71"/>
                </a:cubicBezTo>
                <a:cubicBezTo>
                  <a:pt x="1252" y="72"/>
                  <a:pt x="1249" y="76"/>
                  <a:pt x="1248" y="82"/>
                </a:cubicBezTo>
                <a:cubicBezTo>
                  <a:pt x="1248" y="82"/>
                  <a:pt x="1248" y="82"/>
                  <a:pt x="1248" y="82"/>
                </a:cubicBezTo>
                <a:cubicBezTo>
                  <a:pt x="1245" y="81"/>
                  <a:pt x="1242" y="81"/>
                  <a:pt x="1239" y="81"/>
                </a:cubicBezTo>
                <a:cubicBezTo>
                  <a:pt x="1241" y="74"/>
                  <a:pt x="1246" y="68"/>
                  <a:pt x="1245" y="61"/>
                </a:cubicBezTo>
                <a:cubicBezTo>
                  <a:pt x="1239" y="61"/>
                  <a:pt x="1236" y="65"/>
                  <a:pt x="1234" y="71"/>
                </a:cubicBezTo>
                <a:cubicBezTo>
                  <a:pt x="1227" y="85"/>
                  <a:pt x="1214" y="73"/>
                  <a:pt x="1204" y="78"/>
                </a:cubicBezTo>
                <a:cubicBezTo>
                  <a:pt x="1193" y="67"/>
                  <a:pt x="1149" y="111"/>
                  <a:pt x="1142" y="110"/>
                </a:cubicBezTo>
                <a:cubicBezTo>
                  <a:pt x="1140" y="110"/>
                  <a:pt x="1139" y="111"/>
                  <a:pt x="1137" y="112"/>
                </a:cubicBezTo>
                <a:cubicBezTo>
                  <a:pt x="1136" y="114"/>
                  <a:pt x="1134" y="115"/>
                  <a:pt x="1132" y="117"/>
                </a:cubicBezTo>
                <a:cubicBezTo>
                  <a:pt x="1130" y="116"/>
                  <a:pt x="1127" y="116"/>
                  <a:pt x="1125" y="116"/>
                </a:cubicBezTo>
                <a:cubicBezTo>
                  <a:pt x="1124" y="118"/>
                  <a:pt x="1123" y="120"/>
                  <a:pt x="1122" y="122"/>
                </a:cubicBezTo>
                <a:cubicBezTo>
                  <a:pt x="1122" y="122"/>
                  <a:pt x="1122" y="122"/>
                  <a:pt x="1122" y="122"/>
                </a:cubicBezTo>
                <a:cubicBezTo>
                  <a:pt x="1107" y="131"/>
                  <a:pt x="1105" y="111"/>
                  <a:pt x="1094" y="109"/>
                </a:cubicBezTo>
                <a:cubicBezTo>
                  <a:pt x="1094" y="106"/>
                  <a:pt x="1043" y="114"/>
                  <a:pt x="1034" y="111"/>
                </a:cubicBezTo>
                <a:cubicBezTo>
                  <a:pt x="1025" y="108"/>
                  <a:pt x="1015" y="105"/>
                  <a:pt x="1005" y="102"/>
                </a:cubicBezTo>
                <a:cubicBezTo>
                  <a:pt x="1005" y="102"/>
                  <a:pt x="1005" y="102"/>
                  <a:pt x="1005" y="102"/>
                </a:cubicBezTo>
                <a:cubicBezTo>
                  <a:pt x="1005" y="102"/>
                  <a:pt x="1005" y="102"/>
                  <a:pt x="1005" y="102"/>
                </a:cubicBezTo>
                <a:cubicBezTo>
                  <a:pt x="1005" y="100"/>
                  <a:pt x="1005" y="98"/>
                  <a:pt x="1005" y="95"/>
                </a:cubicBezTo>
                <a:cubicBezTo>
                  <a:pt x="1002" y="96"/>
                  <a:pt x="999" y="98"/>
                  <a:pt x="995" y="99"/>
                </a:cubicBezTo>
                <a:cubicBezTo>
                  <a:pt x="989" y="101"/>
                  <a:pt x="986" y="107"/>
                  <a:pt x="981" y="110"/>
                </a:cubicBezTo>
                <a:cubicBezTo>
                  <a:pt x="980" y="105"/>
                  <a:pt x="977" y="100"/>
                  <a:pt x="971" y="97"/>
                </a:cubicBezTo>
                <a:cubicBezTo>
                  <a:pt x="966" y="94"/>
                  <a:pt x="962" y="90"/>
                  <a:pt x="963" y="83"/>
                </a:cubicBezTo>
                <a:cubicBezTo>
                  <a:pt x="963" y="78"/>
                  <a:pt x="960" y="73"/>
                  <a:pt x="955" y="74"/>
                </a:cubicBezTo>
                <a:cubicBezTo>
                  <a:pt x="944" y="77"/>
                  <a:pt x="931" y="73"/>
                  <a:pt x="920" y="81"/>
                </a:cubicBezTo>
                <a:cubicBezTo>
                  <a:pt x="919" y="82"/>
                  <a:pt x="918" y="82"/>
                  <a:pt x="917" y="82"/>
                </a:cubicBezTo>
                <a:cubicBezTo>
                  <a:pt x="911" y="84"/>
                  <a:pt x="905" y="86"/>
                  <a:pt x="899" y="88"/>
                </a:cubicBezTo>
                <a:cubicBezTo>
                  <a:pt x="872" y="87"/>
                  <a:pt x="853" y="99"/>
                  <a:pt x="846" y="126"/>
                </a:cubicBezTo>
                <a:cubicBezTo>
                  <a:pt x="846" y="130"/>
                  <a:pt x="840" y="133"/>
                  <a:pt x="839" y="137"/>
                </a:cubicBezTo>
                <a:cubicBezTo>
                  <a:pt x="839" y="143"/>
                  <a:pt x="837" y="148"/>
                  <a:pt x="834" y="153"/>
                </a:cubicBezTo>
                <a:cubicBezTo>
                  <a:pt x="834" y="153"/>
                  <a:pt x="834" y="153"/>
                  <a:pt x="834" y="153"/>
                </a:cubicBezTo>
                <a:cubicBezTo>
                  <a:pt x="828" y="152"/>
                  <a:pt x="824" y="147"/>
                  <a:pt x="820" y="142"/>
                </a:cubicBezTo>
                <a:cubicBezTo>
                  <a:pt x="816" y="138"/>
                  <a:pt x="811" y="134"/>
                  <a:pt x="807" y="139"/>
                </a:cubicBezTo>
                <a:cubicBezTo>
                  <a:pt x="794" y="153"/>
                  <a:pt x="792" y="139"/>
                  <a:pt x="787" y="132"/>
                </a:cubicBezTo>
                <a:cubicBezTo>
                  <a:pt x="785" y="131"/>
                  <a:pt x="783" y="129"/>
                  <a:pt x="783" y="128"/>
                </a:cubicBezTo>
                <a:cubicBezTo>
                  <a:pt x="783" y="115"/>
                  <a:pt x="784" y="102"/>
                  <a:pt x="769" y="95"/>
                </a:cubicBezTo>
                <a:cubicBezTo>
                  <a:pt x="766" y="95"/>
                  <a:pt x="763" y="95"/>
                  <a:pt x="760" y="95"/>
                </a:cubicBezTo>
                <a:cubicBezTo>
                  <a:pt x="760" y="95"/>
                  <a:pt x="760" y="95"/>
                  <a:pt x="760" y="95"/>
                </a:cubicBezTo>
                <a:cubicBezTo>
                  <a:pt x="750" y="86"/>
                  <a:pt x="731" y="89"/>
                  <a:pt x="730" y="69"/>
                </a:cubicBezTo>
                <a:cubicBezTo>
                  <a:pt x="729" y="65"/>
                  <a:pt x="721" y="65"/>
                  <a:pt x="717" y="66"/>
                </a:cubicBezTo>
                <a:cubicBezTo>
                  <a:pt x="702" y="67"/>
                  <a:pt x="696" y="59"/>
                  <a:pt x="691" y="47"/>
                </a:cubicBezTo>
                <a:cubicBezTo>
                  <a:pt x="693" y="41"/>
                  <a:pt x="699" y="37"/>
                  <a:pt x="694" y="30"/>
                </a:cubicBezTo>
                <a:cubicBezTo>
                  <a:pt x="685" y="32"/>
                  <a:pt x="677" y="20"/>
                  <a:pt x="667" y="26"/>
                </a:cubicBezTo>
                <a:cubicBezTo>
                  <a:pt x="667" y="28"/>
                  <a:pt x="667" y="29"/>
                  <a:pt x="667" y="30"/>
                </a:cubicBezTo>
                <a:cubicBezTo>
                  <a:pt x="660" y="36"/>
                  <a:pt x="651" y="40"/>
                  <a:pt x="643" y="43"/>
                </a:cubicBezTo>
                <a:cubicBezTo>
                  <a:pt x="643" y="43"/>
                  <a:pt x="643" y="43"/>
                  <a:pt x="643" y="43"/>
                </a:cubicBezTo>
                <a:cubicBezTo>
                  <a:pt x="636" y="44"/>
                  <a:pt x="631" y="53"/>
                  <a:pt x="623" y="50"/>
                </a:cubicBezTo>
                <a:cubicBezTo>
                  <a:pt x="624" y="44"/>
                  <a:pt x="625" y="39"/>
                  <a:pt x="626" y="33"/>
                </a:cubicBezTo>
                <a:cubicBezTo>
                  <a:pt x="623" y="30"/>
                  <a:pt x="620" y="29"/>
                  <a:pt x="617" y="31"/>
                </a:cubicBezTo>
                <a:cubicBezTo>
                  <a:pt x="604" y="38"/>
                  <a:pt x="596" y="32"/>
                  <a:pt x="589" y="23"/>
                </a:cubicBezTo>
                <a:cubicBezTo>
                  <a:pt x="589" y="23"/>
                  <a:pt x="589" y="23"/>
                  <a:pt x="589" y="23"/>
                </a:cubicBezTo>
                <a:cubicBezTo>
                  <a:pt x="586" y="21"/>
                  <a:pt x="584" y="19"/>
                  <a:pt x="581" y="16"/>
                </a:cubicBezTo>
                <a:cubicBezTo>
                  <a:pt x="554" y="22"/>
                  <a:pt x="527" y="27"/>
                  <a:pt x="500" y="33"/>
                </a:cubicBezTo>
                <a:cubicBezTo>
                  <a:pt x="494" y="29"/>
                  <a:pt x="487" y="30"/>
                  <a:pt x="480" y="30"/>
                </a:cubicBezTo>
                <a:cubicBezTo>
                  <a:pt x="472" y="30"/>
                  <a:pt x="465" y="30"/>
                  <a:pt x="461" y="19"/>
                </a:cubicBezTo>
                <a:cubicBezTo>
                  <a:pt x="456" y="8"/>
                  <a:pt x="432" y="7"/>
                  <a:pt x="421" y="17"/>
                </a:cubicBezTo>
                <a:cubicBezTo>
                  <a:pt x="419" y="20"/>
                  <a:pt x="416" y="23"/>
                  <a:pt x="414" y="26"/>
                </a:cubicBezTo>
                <a:cubicBezTo>
                  <a:pt x="414" y="27"/>
                  <a:pt x="414" y="28"/>
                  <a:pt x="414" y="29"/>
                </a:cubicBezTo>
                <a:cubicBezTo>
                  <a:pt x="400" y="29"/>
                  <a:pt x="387" y="39"/>
                  <a:pt x="386" y="52"/>
                </a:cubicBezTo>
                <a:cubicBezTo>
                  <a:pt x="384" y="64"/>
                  <a:pt x="374" y="57"/>
                  <a:pt x="372" y="56"/>
                </a:cubicBezTo>
                <a:cubicBezTo>
                  <a:pt x="360" y="44"/>
                  <a:pt x="349" y="50"/>
                  <a:pt x="339" y="57"/>
                </a:cubicBezTo>
                <a:cubicBezTo>
                  <a:pt x="333" y="59"/>
                  <a:pt x="327" y="53"/>
                  <a:pt x="321" y="57"/>
                </a:cubicBezTo>
                <a:cubicBezTo>
                  <a:pt x="320" y="59"/>
                  <a:pt x="320" y="60"/>
                  <a:pt x="321" y="62"/>
                </a:cubicBezTo>
                <a:cubicBezTo>
                  <a:pt x="322" y="63"/>
                  <a:pt x="322" y="63"/>
                  <a:pt x="322" y="63"/>
                </a:cubicBezTo>
                <a:cubicBezTo>
                  <a:pt x="318" y="70"/>
                  <a:pt x="313" y="74"/>
                  <a:pt x="307" y="79"/>
                </a:cubicBezTo>
                <a:cubicBezTo>
                  <a:pt x="306" y="72"/>
                  <a:pt x="306" y="63"/>
                  <a:pt x="294" y="70"/>
                </a:cubicBezTo>
                <a:cubicBezTo>
                  <a:pt x="288" y="75"/>
                  <a:pt x="284" y="73"/>
                  <a:pt x="281" y="68"/>
                </a:cubicBezTo>
                <a:cubicBezTo>
                  <a:pt x="280" y="66"/>
                  <a:pt x="280" y="66"/>
                  <a:pt x="280" y="66"/>
                </a:cubicBezTo>
                <a:cubicBezTo>
                  <a:pt x="281" y="64"/>
                  <a:pt x="281" y="64"/>
                  <a:pt x="281" y="64"/>
                </a:cubicBezTo>
                <a:cubicBezTo>
                  <a:pt x="281" y="57"/>
                  <a:pt x="278" y="54"/>
                  <a:pt x="271" y="58"/>
                </a:cubicBezTo>
                <a:cubicBezTo>
                  <a:pt x="269" y="63"/>
                  <a:pt x="264" y="64"/>
                  <a:pt x="260" y="68"/>
                </a:cubicBezTo>
                <a:cubicBezTo>
                  <a:pt x="260" y="68"/>
                  <a:pt x="260" y="68"/>
                  <a:pt x="260" y="68"/>
                </a:cubicBezTo>
                <a:cubicBezTo>
                  <a:pt x="256" y="74"/>
                  <a:pt x="248" y="71"/>
                  <a:pt x="243" y="74"/>
                </a:cubicBezTo>
                <a:cubicBezTo>
                  <a:pt x="216" y="77"/>
                  <a:pt x="189" y="88"/>
                  <a:pt x="161" y="77"/>
                </a:cubicBezTo>
                <a:cubicBezTo>
                  <a:pt x="161" y="77"/>
                  <a:pt x="161" y="77"/>
                  <a:pt x="161" y="77"/>
                </a:cubicBezTo>
                <a:cubicBezTo>
                  <a:pt x="146" y="74"/>
                  <a:pt x="130" y="71"/>
                  <a:pt x="114" y="68"/>
                </a:cubicBezTo>
                <a:cubicBezTo>
                  <a:pt x="108" y="66"/>
                  <a:pt x="101" y="63"/>
                  <a:pt x="96" y="71"/>
                </a:cubicBezTo>
                <a:cubicBezTo>
                  <a:pt x="89" y="77"/>
                  <a:pt x="82" y="82"/>
                  <a:pt x="73" y="82"/>
                </a:cubicBezTo>
                <a:cubicBezTo>
                  <a:pt x="64" y="92"/>
                  <a:pt x="66" y="105"/>
                  <a:pt x="62" y="116"/>
                </a:cubicBezTo>
                <a:cubicBezTo>
                  <a:pt x="61" y="117"/>
                  <a:pt x="63" y="115"/>
                  <a:pt x="61" y="117"/>
                </a:cubicBezTo>
                <a:cubicBezTo>
                  <a:pt x="37" y="144"/>
                  <a:pt x="26" y="176"/>
                  <a:pt x="31" y="213"/>
                </a:cubicBezTo>
                <a:cubicBezTo>
                  <a:pt x="32" y="217"/>
                  <a:pt x="34" y="220"/>
                  <a:pt x="37" y="222"/>
                </a:cubicBezTo>
                <a:cubicBezTo>
                  <a:pt x="39" y="222"/>
                  <a:pt x="40" y="223"/>
                  <a:pt x="41" y="223"/>
                </a:cubicBezTo>
                <a:cubicBezTo>
                  <a:pt x="38" y="228"/>
                  <a:pt x="40" y="233"/>
                  <a:pt x="42" y="238"/>
                </a:cubicBezTo>
                <a:cubicBezTo>
                  <a:pt x="35" y="260"/>
                  <a:pt x="38" y="283"/>
                  <a:pt x="38" y="306"/>
                </a:cubicBezTo>
                <a:cubicBezTo>
                  <a:pt x="37" y="339"/>
                  <a:pt x="41" y="372"/>
                  <a:pt x="44" y="405"/>
                </a:cubicBezTo>
                <a:cubicBezTo>
                  <a:pt x="45" y="419"/>
                  <a:pt x="39" y="432"/>
                  <a:pt x="37" y="445"/>
                </a:cubicBezTo>
                <a:cubicBezTo>
                  <a:pt x="35" y="456"/>
                  <a:pt x="35" y="468"/>
                  <a:pt x="41" y="477"/>
                </a:cubicBezTo>
                <a:cubicBezTo>
                  <a:pt x="54" y="498"/>
                  <a:pt x="50" y="522"/>
                  <a:pt x="49" y="545"/>
                </a:cubicBezTo>
                <a:cubicBezTo>
                  <a:pt x="48" y="565"/>
                  <a:pt x="46" y="585"/>
                  <a:pt x="52" y="605"/>
                </a:cubicBezTo>
                <a:cubicBezTo>
                  <a:pt x="56" y="620"/>
                  <a:pt x="54" y="636"/>
                  <a:pt x="53" y="651"/>
                </a:cubicBezTo>
                <a:cubicBezTo>
                  <a:pt x="52" y="670"/>
                  <a:pt x="57" y="687"/>
                  <a:pt x="67" y="703"/>
                </a:cubicBezTo>
                <a:cubicBezTo>
                  <a:pt x="68" y="704"/>
                  <a:pt x="69" y="705"/>
                  <a:pt x="70" y="706"/>
                </a:cubicBezTo>
                <a:cubicBezTo>
                  <a:pt x="67" y="719"/>
                  <a:pt x="74" y="732"/>
                  <a:pt x="69" y="744"/>
                </a:cubicBezTo>
                <a:cubicBezTo>
                  <a:pt x="69" y="745"/>
                  <a:pt x="69" y="746"/>
                  <a:pt x="68" y="747"/>
                </a:cubicBezTo>
                <a:cubicBezTo>
                  <a:pt x="65" y="770"/>
                  <a:pt x="69" y="794"/>
                  <a:pt x="66" y="817"/>
                </a:cubicBezTo>
                <a:cubicBezTo>
                  <a:pt x="66" y="819"/>
                  <a:pt x="66" y="820"/>
                  <a:pt x="66" y="822"/>
                </a:cubicBezTo>
                <a:cubicBezTo>
                  <a:pt x="62" y="825"/>
                  <a:pt x="60" y="830"/>
                  <a:pt x="55" y="830"/>
                </a:cubicBezTo>
                <a:cubicBezTo>
                  <a:pt x="51" y="835"/>
                  <a:pt x="48" y="841"/>
                  <a:pt x="52" y="848"/>
                </a:cubicBezTo>
                <a:cubicBezTo>
                  <a:pt x="55" y="853"/>
                  <a:pt x="57" y="859"/>
                  <a:pt x="59" y="864"/>
                </a:cubicBezTo>
                <a:cubicBezTo>
                  <a:pt x="59" y="869"/>
                  <a:pt x="60" y="873"/>
                  <a:pt x="62" y="878"/>
                </a:cubicBezTo>
                <a:cubicBezTo>
                  <a:pt x="62" y="878"/>
                  <a:pt x="62" y="879"/>
                  <a:pt x="62" y="879"/>
                </a:cubicBezTo>
                <a:cubicBezTo>
                  <a:pt x="62" y="881"/>
                  <a:pt x="62" y="883"/>
                  <a:pt x="62" y="885"/>
                </a:cubicBezTo>
                <a:cubicBezTo>
                  <a:pt x="62" y="888"/>
                  <a:pt x="61" y="890"/>
                  <a:pt x="59" y="893"/>
                </a:cubicBezTo>
                <a:cubicBezTo>
                  <a:pt x="53" y="908"/>
                  <a:pt x="53" y="924"/>
                  <a:pt x="53" y="939"/>
                </a:cubicBezTo>
                <a:cubicBezTo>
                  <a:pt x="53" y="941"/>
                  <a:pt x="53" y="943"/>
                  <a:pt x="53" y="945"/>
                </a:cubicBezTo>
                <a:cubicBezTo>
                  <a:pt x="49" y="969"/>
                  <a:pt x="45" y="993"/>
                  <a:pt x="46" y="1018"/>
                </a:cubicBezTo>
                <a:cubicBezTo>
                  <a:pt x="46" y="1033"/>
                  <a:pt x="51" y="1048"/>
                  <a:pt x="52" y="1062"/>
                </a:cubicBezTo>
                <a:cubicBezTo>
                  <a:pt x="51" y="1068"/>
                  <a:pt x="48" y="1074"/>
                  <a:pt x="46" y="1080"/>
                </a:cubicBezTo>
                <a:cubicBezTo>
                  <a:pt x="42" y="1106"/>
                  <a:pt x="42" y="1131"/>
                  <a:pt x="48" y="1156"/>
                </a:cubicBezTo>
                <a:cubicBezTo>
                  <a:pt x="51" y="1161"/>
                  <a:pt x="53" y="1166"/>
                  <a:pt x="54" y="1171"/>
                </a:cubicBezTo>
                <a:cubicBezTo>
                  <a:pt x="53" y="1180"/>
                  <a:pt x="52" y="1188"/>
                  <a:pt x="53" y="1197"/>
                </a:cubicBezTo>
                <a:cubicBezTo>
                  <a:pt x="52" y="1200"/>
                  <a:pt x="51" y="1204"/>
                  <a:pt x="50" y="1207"/>
                </a:cubicBezTo>
                <a:cubicBezTo>
                  <a:pt x="49" y="1212"/>
                  <a:pt x="47" y="1217"/>
                  <a:pt x="47" y="1222"/>
                </a:cubicBezTo>
                <a:cubicBezTo>
                  <a:pt x="47" y="1224"/>
                  <a:pt x="48" y="1227"/>
                  <a:pt x="49" y="1229"/>
                </a:cubicBezTo>
                <a:cubicBezTo>
                  <a:pt x="48" y="1234"/>
                  <a:pt x="49" y="1240"/>
                  <a:pt x="49" y="1246"/>
                </a:cubicBezTo>
                <a:cubicBezTo>
                  <a:pt x="54" y="1249"/>
                  <a:pt x="48" y="1256"/>
                  <a:pt x="51" y="1259"/>
                </a:cubicBezTo>
                <a:cubicBezTo>
                  <a:pt x="47" y="1271"/>
                  <a:pt x="42" y="1283"/>
                  <a:pt x="45" y="1296"/>
                </a:cubicBezTo>
                <a:cubicBezTo>
                  <a:pt x="45" y="1299"/>
                  <a:pt x="45" y="1302"/>
                  <a:pt x="46" y="1305"/>
                </a:cubicBezTo>
                <a:cubicBezTo>
                  <a:pt x="46" y="1306"/>
                  <a:pt x="46" y="1306"/>
                  <a:pt x="46" y="1306"/>
                </a:cubicBezTo>
                <a:cubicBezTo>
                  <a:pt x="40" y="1314"/>
                  <a:pt x="45" y="1322"/>
                  <a:pt x="49" y="1329"/>
                </a:cubicBezTo>
                <a:cubicBezTo>
                  <a:pt x="51" y="1333"/>
                  <a:pt x="53" y="1337"/>
                  <a:pt x="55" y="1341"/>
                </a:cubicBezTo>
                <a:cubicBezTo>
                  <a:pt x="55" y="1341"/>
                  <a:pt x="55" y="1341"/>
                  <a:pt x="55" y="1341"/>
                </a:cubicBezTo>
                <a:cubicBezTo>
                  <a:pt x="54" y="1341"/>
                  <a:pt x="53" y="1342"/>
                  <a:pt x="53" y="1343"/>
                </a:cubicBezTo>
                <a:cubicBezTo>
                  <a:pt x="53" y="1347"/>
                  <a:pt x="47" y="1353"/>
                  <a:pt x="54" y="1357"/>
                </a:cubicBezTo>
                <a:cubicBezTo>
                  <a:pt x="56" y="1370"/>
                  <a:pt x="54" y="1382"/>
                  <a:pt x="52" y="1394"/>
                </a:cubicBezTo>
                <a:cubicBezTo>
                  <a:pt x="52" y="1395"/>
                  <a:pt x="52" y="1396"/>
                  <a:pt x="51" y="1397"/>
                </a:cubicBezTo>
                <a:cubicBezTo>
                  <a:pt x="51" y="1408"/>
                  <a:pt x="57" y="1418"/>
                  <a:pt x="58" y="1428"/>
                </a:cubicBezTo>
                <a:cubicBezTo>
                  <a:pt x="54" y="1435"/>
                  <a:pt x="55" y="1446"/>
                  <a:pt x="45" y="1450"/>
                </a:cubicBezTo>
                <a:cubicBezTo>
                  <a:pt x="49" y="1467"/>
                  <a:pt x="55" y="1485"/>
                  <a:pt x="43" y="1503"/>
                </a:cubicBezTo>
                <a:cubicBezTo>
                  <a:pt x="42" y="1505"/>
                  <a:pt x="38" y="1509"/>
                  <a:pt x="43" y="1511"/>
                </a:cubicBezTo>
                <a:cubicBezTo>
                  <a:pt x="56" y="1517"/>
                  <a:pt x="48" y="1524"/>
                  <a:pt x="45" y="1531"/>
                </a:cubicBezTo>
                <a:cubicBezTo>
                  <a:pt x="41" y="1540"/>
                  <a:pt x="50" y="1542"/>
                  <a:pt x="53" y="1548"/>
                </a:cubicBezTo>
                <a:cubicBezTo>
                  <a:pt x="55" y="1555"/>
                  <a:pt x="60" y="1560"/>
                  <a:pt x="58" y="1568"/>
                </a:cubicBezTo>
                <a:cubicBezTo>
                  <a:pt x="57" y="1568"/>
                  <a:pt x="56" y="1568"/>
                  <a:pt x="55" y="1569"/>
                </a:cubicBezTo>
                <a:cubicBezTo>
                  <a:pt x="51" y="1574"/>
                  <a:pt x="56" y="1581"/>
                  <a:pt x="52" y="1586"/>
                </a:cubicBezTo>
                <a:cubicBezTo>
                  <a:pt x="52" y="1586"/>
                  <a:pt x="52" y="1586"/>
                  <a:pt x="52" y="1586"/>
                </a:cubicBezTo>
                <a:cubicBezTo>
                  <a:pt x="57" y="1603"/>
                  <a:pt x="47" y="1616"/>
                  <a:pt x="41" y="1630"/>
                </a:cubicBezTo>
                <a:cubicBezTo>
                  <a:pt x="38" y="1640"/>
                  <a:pt x="32" y="1650"/>
                  <a:pt x="38" y="1661"/>
                </a:cubicBezTo>
                <a:cubicBezTo>
                  <a:pt x="38" y="1663"/>
                  <a:pt x="38" y="1665"/>
                  <a:pt x="38" y="1667"/>
                </a:cubicBezTo>
                <a:cubicBezTo>
                  <a:pt x="38" y="1667"/>
                  <a:pt x="38" y="1667"/>
                  <a:pt x="38" y="1667"/>
                </a:cubicBezTo>
                <a:cubicBezTo>
                  <a:pt x="23" y="1687"/>
                  <a:pt x="24" y="1707"/>
                  <a:pt x="32" y="1729"/>
                </a:cubicBezTo>
                <a:cubicBezTo>
                  <a:pt x="33" y="1729"/>
                  <a:pt x="34" y="1729"/>
                  <a:pt x="35" y="1729"/>
                </a:cubicBezTo>
                <a:cubicBezTo>
                  <a:pt x="35" y="1731"/>
                  <a:pt x="35" y="1733"/>
                  <a:pt x="34" y="1736"/>
                </a:cubicBezTo>
                <a:cubicBezTo>
                  <a:pt x="34" y="1736"/>
                  <a:pt x="34" y="1736"/>
                  <a:pt x="34" y="1736"/>
                </a:cubicBezTo>
                <a:cubicBezTo>
                  <a:pt x="31" y="1744"/>
                  <a:pt x="30" y="1752"/>
                  <a:pt x="35" y="1760"/>
                </a:cubicBezTo>
                <a:cubicBezTo>
                  <a:pt x="40" y="1784"/>
                  <a:pt x="41" y="1807"/>
                  <a:pt x="36" y="1831"/>
                </a:cubicBezTo>
                <a:cubicBezTo>
                  <a:pt x="35" y="1838"/>
                  <a:pt x="33" y="1846"/>
                  <a:pt x="38" y="1852"/>
                </a:cubicBezTo>
                <a:cubicBezTo>
                  <a:pt x="38" y="1852"/>
                  <a:pt x="38" y="1852"/>
                  <a:pt x="38" y="1852"/>
                </a:cubicBezTo>
                <a:cubicBezTo>
                  <a:pt x="34" y="1869"/>
                  <a:pt x="42" y="1887"/>
                  <a:pt x="35" y="1903"/>
                </a:cubicBezTo>
                <a:cubicBezTo>
                  <a:pt x="34" y="1905"/>
                  <a:pt x="33" y="1906"/>
                  <a:pt x="32" y="1907"/>
                </a:cubicBezTo>
                <a:cubicBezTo>
                  <a:pt x="29" y="1920"/>
                  <a:pt x="36" y="1932"/>
                  <a:pt x="35" y="1944"/>
                </a:cubicBezTo>
                <a:cubicBezTo>
                  <a:pt x="31" y="1953"/>
                  <a:pt x="36" y="1966"/>
                  <a:pt x="24" y="1972"/>
                </a:cubicBezTo>
                <a:cubicBezTo>
                  <a:pt x="24" y="1978"/>
                  <a:pt x="24" y="1984"/>
                  <a:pt x="21" y="1989"/>
                </a:cubicBezTo>
                <a:cubicBezTo>
                  <a:pt x="21" y="1989"/>
                  <a:pt x="21" y="1989"/>
                  <a:pt x="22" y="1990"/>
                </a:cubicBezTo>
                <a:cubicBezTo>
                  <a:pt x="22" y="1990"/>
                  <a:pt x="22" y="1990"/>
                  <a:pt x="22" y="1990"/>
                </a:cubicBezTo>
                <a:cubicBezTo>
                  <a:pt x="21" y="1989"/>
                  <a:pt x="21" y="1989"/>
                  <a:pt x="21" y="1989"/>
                </a:cubicBezTo>
                <a:cubicBezTo>
                  <a:pt x="17" y="1989"/>
                  <a:pt x="14" y="1989"/>
                  <a:pt x="11" y="1989"/>
                </a:cubicBezTo>
                <a:cubicBezTo>
                  <a:pt x="7" y="1989"/>
                  <a:pt x="4" y="1989"/>
                  <a:pt x="0" y="1989"/>
                </a:cubicBezTo>
                <a:close/>
                <a:moveTo>
                  <a:pt x="3142" y="1340"/>
                </a:moveTo>
                <a:cubicBezTo>
                  <a:pt x="3142" y="1340"/>
                  <a:pt x="3142" y="1340"/>
                  <a:pt x="3142" y="1340"/>
                </a:cubicBezTo>
                <a:cubicBezTo>
                  <a:pt x="3142" y="1340"/>
                  <a:pt x="3142" y="1340"/>
                  <a:pt x="3142" y="1340"/>
                </a:cubicBezTo>
                <a:cubicBezTo>
                  <a:pt x="3142" y="1340"/>
                  <a:pt x="3142" y="1340"/>
                  <a:pt x="3142" y="1340"/>
                </a:cubicBezTo>
                <a:cubicBezTo>
                  <a:pt x="3142" y="1340"/>
                  <a:pt x="3142" y="1340"/>
                  <a:pt x="3142" y="1340"/>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return "E"</a:t>
            </a:r>
          </a:p>
        </p:txBody>
      </p:sp>
      <p:sp>
        <p:nvSpPr>
          <p:cNvPr id="19" name="Freeform 46">
            <a:extLst>
              <a:ext uri="{FF2B5EF4-FFF2-40B4-BE49-F238E27FC236}">
                <a16:creationId xmlns:a16="http://schemas.microsoft.com/office/drawing/2014/main" id="{498EF15B-566F-485A-897A-F93BDA0F34CA}"/>
              </a:ext>
            </a:extLst>
          </p:cNvPr>
          <p:cNvSpPr>
            <a:spLocks noEditPoints="1"/>
          </p:cNvSpPr>
          <p:nvPr/>
        </p:nvSpPr>
        <p:spPr bwMode="auto">
          <a:xfrm>
            <a:off x="4108861" y="1499187"/>
            <a:ext cx="4098967"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Main program</a:t>
            </a:r>
          </a:p>
        </p:txBody>
      </p:sp>
      <p:grpSp>
        <p:nvGrpSpPr>
          <p:cNvPr id="30" name="Group 29">
            <a:extLst>
              <a:ext uri="{FF2B5EF4-FFF2-40B4-BE49-F238E27FC236}">
                <a16:creationId xmlns:a16="http://schemas.microsoft.com/office/drawing/2014/main" id="{1765E5D9-2C0F-49F7-A70B-DAAE2560C487}"/>
              </a:ext>
            </a:extLst>
          </p:cNvPr>
          <p:cNvGrpSpPr/>
          <p:nvPr/>
        </p:nvGrpSpPr>
        <p:grpSpPr>
          <a:xfrm>
            <a:off x="4108861" y="4429382"/>
            <a:ext cx="4098967" cy="339432"/>
            <a:chOff x="6776151" y="5669482"/>
            <a:chExt cx="2359932" cy="558800"/>
          </a:xfrm>
        </p:grpSpPr>
        <p:sp>
          <p:nvSpPr>
            <p:cNvPr id="31" name="Freeform 63">
              <a:extLst>
                <a:ext uri="{FF2B5EF4-FFF2-40B4-BE49-F238E27FC236}">
                  <a16:creationId xmlns:a16="http://schemas.microsoft.com/office/drawing/2014/main" id="{69A5B5F8-E45E-4FBA-B37F-251765C07CFD}"/>
                </a:ext>
              </a:extLst>
            </p:cNvPr>
            <p:cNvSpPr>
              <a:spLocks noEditPoints="1"/>
            </p:cNvSpPr>
            <p:nvPr/>
          </p:nvSpPr>
          <p:spPr bwMode="auto">
            <a:xfrm flipV="1">
              <a:off x="6776151" y="5669482"/>
              <a:ext cx="2359932" cy="558800"/>
            </a:xfrm>
            <a:custGeom>
              <a:avLst/>
              <a:gdLst>
                <a:gd name="T0" fmla="*/ 34 w 3887"/>
                <a:gd name="T1" fmla="*/ 1266 h 1753"/>
                <a:gd name="T2" fmla="*/ 130 w 3887"/>
                <a:gd name="T3" fmla="*/ 1265 h 1753"/>
                <a:gd name="T4" fmla="*/ 198 w 3887"/>
                <a:gd name="T5" fmla="*/ 1292 h 1753"/>
                <a:gd name="T6" fmla="*/ 223 w 3887"/>
                <a:gd name="T7" fmla="*/ 1315 h 1753"/>
                <a:gd name="T8" fmla="*/ 257 w 3887"/>
                <a:gd name="T9" fmla="*/ 1322 h 1753"/>
                <a:gd name="T10" fmla="*/ 301 w 3887"/>
                <a:gd name="T11" fmla="*/ 1276 h 1753"/>
                <a:gd name="T12" fmla="*/ 338 w 3887"/>
                <a:gd name="T13" fmla="*/ 1333 h 1753"/>
                <a:gd name="T14" fmla="*/ 401 w 3887"/>
                <a:gd name="T15" fmla="*/ 1302 h 1753"/>
                <a:gd name="T16" fmla="*/ 477 w 3887"/>
                <a:gd name="T17" fmla="*/ 1328 h 1753"/>
                <a:gd name="T18" fmla="*/ 538 w 3887"/>
                <a:gd name="T19" fmla="*/ 1328 h 1753"/>
                <a:gd name="T20" fmla="*/ 580 w 3887"/>
                <a:gd name="T21" fmla="*/ 1357 h 1753"/>
                <a:gd name="T22" fmla="*/ 639 w 3887"/>
                <a:gd name="T23" fmla="*/ 1336 h 1753"/>
                <a:gd name="T24" fmla="*/ 691 w 3887"/>
                <a:gd name="T25" fmla="*/ 1374 h 1753"/>
                <a:gd name="T26" fmla="*/ 738 w 3887"/>
                <a:gd name="T27" fmla="*/ 1386 h 1753"/>
                <a:gd name="T28" fmla="*/ 824 w 3887"/>
                <a:gd name="T29" fmla="*/ 1401 h 1753"/>
                <a:gd name="T30" fmla="*/ 893 w 3887"/>
                <a:gd name="T31" fmla="*/ 1412 h 1753"/>
                <a:gd name="T32" fmla="*/ 991 w 3887"/>
                <a:gd name="T33" fmla="*/ 1385 h 1753"/>
                <a:gd name="T34" fmla="*/ 1043 w 3887"/>
                <a:gd name="T35" fmla="*/ 1424 h 1753"/>
                <a:gd name="T36" fmla="*/ 1106 w 3887"/>
                <a:gd name="T37" fmla="*/ 1422 h 1753"/>
                <a:gd name="T38" fmla="*/ 1164 w 3887"/>
                <a:gd name="T39" fmla="*/ 1512 h 1753"/>
                <a:gd name="T40" fmla="*/ 1244 w 3887"/>
                <a:gd name="T41" fmla="*/ 1456 h 1753"/>
                <a:gd name="T42" fmla="*/ 1334 w 3887"/>
                <a:gd name="T43" fmla="*/ 1469 h 1753"/>
                <a:gd name="T44" fmla="*/ 1401 w 3887"/>
                <a:gd name="T45" fmla="*/ 1468 h 1753"/>
                <a:gd name="T46" fmla="*/ 1461 w 3887"/>
                <a:gd name="T47" fmla="*/ 1486 h 1753"/>
                <a:gd name="T48" fmla="*/ 1520 w 3887"/>
                <a:gd name="T49" fmla="*/ 1471 h 1753"/>
                <a:gd name="T50" fmla="*/ 1565 w 3887"/>
                <a:gd name="T51" fmla="*/ 1503 h 1753"/>
                <a:gd name="T52" fmla="*/ 1632 w 3887"/>
                <a:gd name="T53" fmla="*/ 1458 h 1753"/>
                <a:gd name="T54" fmla="*/ 1694 w 3887"/>
                <a:gd name="T55" fmla="*/ 1438 h 1753"/>
                <a:gd name="T56" fmla="*/ 1735 w 3887"/>
                <a:gd name="T57" fmla="*/ 1409 h 1753"/>
                <a:gd name="T58" fmla="*/ 1837 w 3887"/>
                <a:gd name="T59" fmla="*/ 1448 h 1753"/>
                <a:gd name="T60" fmla="*/ 1872 w 3887"/>
                <a:gd name="T61" fmla="*/ 1431 h 1753"/>
                <a:gd name="T62" fmla="*/ 1901 w 3887"/>
                <a:gd name="T63" fmla="*/ 1447 h 1753"/>
                <a:gd name="T64" fmla="*/ 1937 w 3887"/>
                <a:gd name="T65" fmla="*/ 1477 h 1753"/>
                <a:gd name="T66" fmla="*/ 2020 w 3887"/>
                <a:gd name="T67" fmla="*/ 1536 h 1753"/>
                <a:gd name="T68" fmla="*/ 2053 w 3887"/>
                <a:gd name="T69" fmla="*/ 1510 h 1753"/>
                <a:gd name="T70" fmla="*/ 2104 w 3887"/>
                <a:gd name="T71" fmla="*/ 1499 h 1753"/>
                <a:gd name="T72" fmla="*/ 2189 w 3887"/>
                <a:gd name="T73" fmla="*/ 1612 h 1753"/>
                <a:gd name="T74" fmla="*/ 2291 w 3887"/>
                <a:gd name="T75" fmla="*/ 1590 h 1753"/>
                <a:gd name="T76" fmla="*/ 2338 w 3887"/>
                <a:gd name="T77" fmla="*/ 1559 h 1753"/>
                <a:gd name="T78" fmla="*/ 2397 w 3887"/>
                <a:gd name="T79" fmla="*/ 1540 h 1753"/>
                <a:gd name="T80" fmla="*/ 2463 w 3887"/>
                <a:gd name="T81" fmla="*/ 1556 h 1753"/>
                <a:gd name="T82" fmla="*/ 2521 w 3887"/>
                <a:gd name="T83" fmla="*/ 1531 h 1753"/>
                <a:gd name="T84" fmla="*/ 2589 w 3887"/>
                <a:gd name="T85" fmla="*/ 1552 h 1753"/>
                <a:gd name="T86" fmla="*/ 2655 w 3887"/>
                <a:gd name="T87" fmla="*/ 1571 h 1753"/>
                <a:gd name="T88" fmla="*/ 2690 w 3887"/>
                <a:gd name="T89" fmla="*/ 1542 h 1753"/>
                <a:gd name="T90" fmla="*/ 2726 w 3887"/>
                <a:gd name="T91" fmla="*/ 1554 h 1753"/>
                <a:gd name="T92" fmla="*/ 2802 w 3887"/>
                <a:gd name="T93" fmla="*/ 1590 h 1753"/>
                <a:gd name="T94" fmla="*/ 2870 w 3887"/>
                <a:gd name="T95" fmla="*/ 1551 h 1753"/>
                <a:gd name="T96" fmla="*/ 2918 w 3887"/>
                <a:gd name="T97" fmla="*/ 1531 h 1753"/>
                <a:gd name="T98" fmla="*/ 2969 w 3887"/>
                <a:gd name="T99" fmla="*/ 1506 h 1753"/>
                <a:gd name="T100" fmla="*/ 3030 w 3887"/>
                <a:gd name="T101" fmla="*/ 1505 h 1753"/>
                <a:gd name="T102" fmla="*/ 3140 w 3887"/>
                <a:gd name="T103" fmla="*/ 1490 h 1753"/>
                <a:gd name="T104" fmla="*/ 3180 w 3887"/>
                <a:gd name="T105" fmla="*/ 1512 h 1753"/>
                <a:gd name="T106" fmla="*/ 3225 w 3887"/>
                <a:gd name="T107" fmla="*/ 1522 h 1753"/>
                <a:gd name="T108" fmla="*/ 3316 w 3887"/>
                <a:gd name="T109" fmla="*/ 1587 h 1753"/>
                <a:gd name="T110" fmla="*/ 3379 w 3887"/>
                <a:gd name="T111" fmla="*/ 1645 h 1753"/>
                <a:gd name="T112" fmla="*/ 3470 w 3887"/>
                <a:gd name="T113" fmla="*/ 1698 h 1753"/>
                <a:gd name="T114" fmla="*/ 3553 w 3887"/>
                <a:gd name="T115" fmla="*/ 1709 h 1753"/>
                <a:gd name="T116" fmla="*/ 3666 w 3887"/>
                <a:gd name="T117" fmla="*/ 1711 h 1753"/>
                <a:gd name="T118" fmla="*/ 3738 w 3887"/>
                <a:gd name="T119" fmla="*/ 1729 h 1753"/>
                <a:gd name="T120" fmla="*/ 3821 w 3887"/>
                <a:gd name="T121" fmla="*/ 1746 h 1753"/>
                <a:gd name="T122" fmla="*/ 1107 w 3887"/>
                <a:gd name="T123" fmla="*/ 1422 h 1753"/>
                <a:gd name="T124" fmla="*/ 3712 w 3887"/>
                <a:gd name="T125" fmla="*/ 1708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87" h="1753">
                  <a:moveTo>
                    <a:pt x="0" y="0"/>
                  </a:moveTo>
                  <a:cubicBezTo>
                    <a:pt x="0" y="1241"/>
                    <a:pt x="0" y="1241"/>
                    <a:pt x="0" y="1241"/>
                  </a:cubicBezTo>
                  <a:cubicBezTo>
                    <a:pt x="3" y="1242"/>
                    <a:pt x="6" y="1242"/>
                    <a:pt x="9" y="1242"/>
                  </a:cubicBezTo>
                  <a:cubicBezTo>
                    <a:pt x="9" y="1243"/>
                    <a:pt x="9" y="1244"/>
                    <a:pt x="9" y="1245"/>
                  </a:cubicBezTo>
                  <a:cubicBezTo>
                    <a:pt x="16" y="1250"/>
                    <a:pt x="29" y="1235"/>
                    <a:pt x="31" y="1253"/>
                  </a:cubicBezTo>
                  <a:cubicBezTo>
                    <a:pt x="31" y="1253"/>
                    <a:pt x="31" y="1253"/>
                    <a:pt x="31" y="1253"/>
                  </a:cubicBezTo>
                  <a:cubicBezTo>
                    <a:pt x="28" y="1252"/>
                    <a:pt x="25" y="1249"/>
                    <a:pt x="23" y="1251"/>
                  </a:cubicBezTo>
                  <a:cubicBezTo>
                    <a:pt x="19" y="1254"/>
                    <a:pt x="24" y="1256"/>
                    <a:pt x="24" y="1259"/>
                  </a:cubicBezTo>
                  <a:cubicBezTo>
                    <a:pt x="25" y="1264"/>
                    <a:pt x="24" y="1271"/>
                    <a:pt x="34" y="1266"/>
                  </a:cubicBezTo>
                  <a:cubicBezTo>
                    <a:pt x="34" y="1266"/>
                    <a:pt x="34" y="1266"/>
                    <a:pt x="34" y="1266"/>
                  </a:cubicBezTo>
                  <a:cubicBezTo>
                    <a:pt x="41" y="1263"/>
                    <a:pt x="49" y="1264"/>
                    <a:pt x="56" y="1267"/>
                  </a:cubicBezTo>
                  <a:cubicBezTo>
                    <a:pt x="61" y="1267"/>
                    <a:pt x="67" y="1269"/>
                    <a:pt x="72" y="1265"/>
                  </a:cubicBezTo>
                  <a:cubicBezTo>
                    <a:pt x="79" y="1265"/>
                    <a:pt x="85" y="1263"/>
                    <a:pt x="89" y="1258"/>
                  </a:cubicBezTo>
                  <a:cubicBezTo>
                    <a:pt x="91" y="1261"/>
                    <a:pt x="93" y="1264"/>
                    <a:pt x="97" y="1260"/>
                  </a:cubicBezTo>
                  <a:cubicBezTo>
                    <a:pt x="100" y="1256"/>
                    <a:pt x="103" y="1252"/>
                    <a:pt x="105" y="1248"/>
                  </a:cubicBezTo>
                  <a:cubicBezTo>
                    <a:pt x="107" y="1246"/>
                    <a:pt x="110" y="1246"/>
                    <a:pt x="113" y="1244"/>
                  </a:cubicBezTo>
                  <a:cubicBezTo>
                    <a:pt x="113" y="1243"/>
                    <a:pt x="113" y="1243"/>
                    <a:pt x="113" y="1243"/>
                  </a:cubicBezTo>
                  <a:cubicBezTo>
                    <a:pt x="115" y="1244"/>
                    <a:pt x="116" y="1244"/>
                    <a:pt x="118" y="1243"/>
                  </a:cubicBezTo>
                  <a:cubicBezTo>
                    <a:pt x="130" y="1238"/>
                    <a:pt x="132" y="1244"/>
                    <a:pt x="130" y="1254"/>
                  </a:cubicBezTo>
                  <a:cubicBezTo>
                    <a:pt x="130" y="1257"/>
                    <a:pt x="130" y="1259"/>
                    <a:pt x="130" y="1265"/>
                  </a:cubicBezTo>
                  <a:cubicBezTo>
                    <a:pt x="141" y="1249"/>
                    <a:pt x="144" y="1261"/>
                    <a:pt x="149" y="1267"/>
                  </a:cubicBezTo>
                  <a:cubicBezTo>
                    <a:pt x="149" y="1268"/>
                    <a:pt x="151" y="1268"/>
                    <a:pt x="152" y="1268"/>
                  </a:cubicBezTo>
                  <a:cubicBezTo>
                    <a:pt x="152" y="1271"/>
                    <a:pt x="154" y="1272"/>
                    <a:pt x="156" y="1271"/>
                  </a:cubicBezTo>
                  <a:cubicBezTo>
                    <a:pt x="157" y="1274"/>
                    <a:pt x="159" y="1277"/>
                    <a:pt x="160" y="1281"/>
                  </a:cubicBezTo>
                  <a:cubicBezTo>
                    <a:pt x="160" y="1281"/>
                    <a:pt x="160" y="1282"/>
                    <a:pt x="161" y="1283"/>
                  </a:cubicBezTo>
                  <a:cubicBezTo>
                    <a:pt x="166" y="1283"/>
                    <a:pt x="171" y="1282"/>
                    <a:pt x="176" y="1281"/>
                  </a:cubicBezTo>
                  <a:cubicBezTo>
                    <a:pt x="176" y="1281"/>
                    <a:pt x="176" y="1281"/>
                    <a:pt x="176" y="1281"/>
                  </a:cubicBezTo>
                  <a:cubicBezTo>
                    <a:pt x="176" y="1292"/>
                    <a:pt x="185" y="1295"/>
                    <a:pt x="191" y="1301"/>
                  </a:cubicBezTo>
                  <a:cubicBezTo>
                    <a:pt x="191" y="1301"/>
                    <a:pt x="192" y="1300"/>
                    <a:pt x="192" y="1299"/>
                  </a:cubicBezTo>
                  <a:cubicBezTo>
                    <a:pt x="192" y="1295"/>
                    <a:pt x="195" y="1294"/>
                    <a:pt x="198" y="1292"/>
                  </a:cubicBezTo>
                  <a:cubicBezTo>
                    <a:pt x="198" y="1292"/>
                    <a:pt x="198" y="1292"/>
                    <a:pt x="198" y="1292"/>
                  </a:cubicBezTo>
                  <a:cubicBezTo>
                    <a:pt x="200" y="1292"/>
                    <a:pt x="202" y="1292"/>
                    <a:pt x="204" y="1292"/>
                  </a:cubicBezTo>
                  <a:cubicBezTo>
                    <a:pt x="204" y="1292"/>
                    <a:pt x="204" y="1292"/>
                    <a:pt x="204" y="1292"/>
                  </a:cubicBezTo>
                  <a:cubicBezTo>
                    <a:pt x="204" y="1292"/>
                    <a:pt x="204" y="1292"/>
                    <a:pt x="204" y="1292"/>
                  </a:cubicBezTo>
                  <a:cubicBezTo>
                    <a:pt x="207" y="1294"/>
                    <a:pt x="209" y="1295"/>
                    <a:pt x="211" y="1296"/>
                  </a:cubicBezTo>
                  <a:cubicBezTo>
                    <a:pt x="211" y="1296"/>
                    <a:pt x="211" y="1296"/>
                    <a:pt x="211" y="1296"/>
                  </a:cubicBezTo>
                  <a:cubicBezTo>
                    <a:pt x="209" y="1303"/>
                    <a:pt x="215" y="1307"/>
                    <a:pt x="216" y="1312"/>
                  </a:cubicBezTo>
                  <a:cubicBezTo>
                    <a:pt x="214" y="1314"/>
                    <a:pt x="210" y="1315"/>
                    <a:pt x="211" y="1317"/>
                  </a:cubicBezTo>
                  <a:cubicBezTo>
                    <a:pt x="213" y="1322"/>
                    <a:pt x="218" y="1318"/>
                    <a:pt x="222" y="1319"/>
                  </a:cubicBezTo>
                  <a:cubicBezTo>
                    <a:pt x="223" y="1318"/>
                    <a:pt x="224" y="1316"/>
                    <a:pt x="223" y="1315"/>
                  </a:cubicBezTo>
                  <a:cubicBezTo>
                    <a:pt x="227" y="1314"/>
                    <a:pt x="227" y="1309"/>
                    <a:pt x="229" y="1307"/>
                  </a:cubicBezTo>
                  <a:cubicBezTo>
                    <a:pt x="230" y="1306"/>
                    <a:pt x="231" y="1305"/>
                    <a:pt x="232" y="1304"/>
                  </a:cubicBezTo>
                  <a:cubicBezTo>
                    <a:pt x="232" y="1303"/>
                    <a:pt x="233" y="1302"/>
                    <a:pt x="233" y="1301"/>
                  </a:cubicBezTo>
                  <a:cubicBezTo>
                    <a:pt x="233" y="1301"/>
                    <a:pt x="233" y="1301"/>
                    <a:pt x="233" y="1301"/>
                  </a:cubicBezTo>
                  <a:cubicBezTo>
                    <a:pt x="242" y="1302"/>
                    <a:pt x="243" y="1311"/>
                    <a:pt x="247" y="1317"/>
                  </a:cubicBezTo>
                  <a:cubicBezTo>
                    <a:pt x="248" y="1318"/>
                    <a:pt x="248" y="1318"/>
                    <a:pt x="248" y="1318"/>
                  </a:cubicBezTo>
                  <a:cubicBezTo>
                    <a:pt x="248" y="1318"/>
                    <a:pt x="248" y="1318"/>
                    <a:pt x="248" y="1318"/>
                  </a:cubicBezTo>
                  <a:cubicBezTo>
                    <a:pt x="247" y="1325"/>
                    <a:pt x="243" y="1334"/>
                    <a:pt x="257" y="1331"/>
                  </a:cubicBezTo>
                  <a:cubicBezTo>
                    <a:pt x="257" y="1330"/>
                    <a:pt x="257" y="1329"/>
                    <a:pt x="257" y="1328"/>
                  </a:cubicBezTo>
                  <a:cubicBezTo>
                    <a:pt x="257" y="1326"/>
                    <a:pt x="257" y="1324"/>
                    <a:pt x="257" y="1322"/>
                  </a:cubicBezTo>
                  <a:cubicBezTo>
                    <a:pt x="257" y="1322"/>
                    <a:pt x="257" y="1322"/>
                    <a:pt x="257" y="1322"/>
                  </a:cubicBezTo>
                  <a:cubicBezTo>
                    <a:pt x="262" y="1319"/>
                    <a:pt x="265" y="1315"/>
                    <a:pt x="264" y="1309"/>
                  </a:cubicBezTo>
                  <a:cubicBezTo>
                    <a:pt x="265" y="1307"/>
                    <a:pt x="266" y="1305"/>
                    <a:pt x="268" y="1303"/>
                  </a:cubicBezTo>
                  <a:cubicBezTo>
                    <a:pt x="278" y="1302"/>
                    <a:pt x="278" y="1295"/>
                    <a:pt x="278" y="1287"/>
                  </a:cubicBezTo>
                  <a:cubicBezTo>
                    <a:pt x="278" y="1287"/>
                    <a:pt x="278" y="1287"/>
                    <a:pt x="278" y="1287"/>
                  </a:cubicBezTo>
                  <a:cubicBezTo>
                    <a:pt x="278" y="1287"/>
                    <a:pt x="278" y="1287"/>
                    <a:pt x="278" y="1287"/>
                  </a:cubicBezTo>
                  <a:cubicBezTo>
                    <a:pt x="278" y="1287"/>
                    <a:pt x="279" y="1286"/>
                    <a:pt x="279" y="1285"/>
                  </a:cubicBezTo>
                  <a:cubicBezTo>
                    <a:pt x="279" y="1285"/>
                    <a:pt x="279" y="1285"/>
                    <a:pt x="279" y="1285"/>
                  </a:cubicBezTo>
                  <a:cubicBezTo>
                    <a:pt x="284" y="1287"/>
                    <a:pt x="290" y="1288"/>
                    <a:pt x="294" y="1282"/>
                  </a:cubicBezTo>
                  <a:cubicBezTo>
                    <a:pt x="297" y="1280"/>
                    <a:pt x="299" y="1278"/>
                    <a:pt x="301" y="1276"/>
                  </a:cubicBezTo>
                  <a:cubicBezTo>
                    <a:pt x="304" y="1272"/>
                    <a:pt x="308" y="1271"/>
                    <a:pt x="314" y="1271"/>
                  </a:cubicBezTo>
                  <a:cubicBezTo>
                    <a:pt x="323" y="1270"/>
                    <a:pt x="324" y="1280"/>
                    <a:pt x="328" y="1283"/>
                  </a:cubicBezTo>
                  <a:cubicBezTo>
                    <a:pt x="326" y="1285"/>
                    <a:pt x="325" y="1288"/>
                    <a:pt x="324" y="1291"/>
                  </a:cubicBezTo>
                  <a:cubicBezTo>
                    <a:pt x="324" y="1292"/>
                    <a:pt x="324" y="1294"/>
                    <a:pt x="325" y="1295"/>
                  </a:cubicBezTo>
                  <a:cubicBezTo>
                    <a:pt x="332" y="1301"/>
                    <a:pt x="328" y="1308"/>
                    <a:pt x="329" y="1315"/>
                  </a:cubicBezTo>
                  <a:cubicBezTo>
                    <a:pt x="330" y="1322"/>
                    <a:pt x="331" y="1322"/>
                    <a:pt x="337" y="1317"/>
                  </a:cubicBezTo>
                  <a:cubicBezTo>
                    <a:pt x="337" y="1318"/>
                    <a:pt x="337" y="1318"/>
                    <a:pt x="337" y="1318"/>
                  </a:cubicBezTo>
                  <a:cubicBezTo>
                    <a:pt x="338" y="1319"/>
                    <a:pt x="338" y="1319"/>
                    <a:pt x="339" y="1320"/>
                  </a:cubicBezTo>
                  <a:cubicBezTo>
                    <a:pt x="338" y="1321"/>
                    <a:pt x="337" y="1322"/>
                    <a:pt x="337" y="1323"/>
                  </a:cubicBezTo>
                  <a:cubicBezTo>
                    <a:pt x="334" y="1327"/>
                    <a:pt x="332" y="1331"/>
                    <a:pt x="338" y="1333"/>
                  </a:cubicBezTo>
                  <a:cubicBezTo>
                    <a:pt x="338" y="1333"/>
                    <a:pt x="338" y="1333"/>
                    <a:pt x="338" y="1333"/>
                  </a:cubicBezTo>
                  <a:cubicBezTo>
                    <a:pt x="340" y="1338"/>
                    <a:pt x="345" y="1340"/>
                    <a:pt x="348" y="1344"/>
                  </a:cubicBezTo>
                  <a:cubicBezTo>
                    <a:pt x="351" y="1346"/>
                    <a:pt x="354" y="1348"/>
                    <a:pt x="358" y="1347"/>
                  </a:cubicBezTo>
                  <a:cubicBezTo>
                    <a:pt x="360" y="1344"/>
                    <a:pt x="361" y="1340"/>
                    <a:pt x="365" y="1338"/>
                  </a:cubicBezTo>
                  <a:cubicBezTo>
                    <a:pt x="367" y="1336"/>
                    <a:pt x="369" y="1334"/>
                    <a:pt x="371" y="1332"/>
                  </a:cubicBezTo>
                  <a:cubicBezTo>
                    <a:pt x="372" y="1331"/>
                    <a:pt x="373" y="1330"/>
                    <a:pt x="373" y="1329"/>
                  </a:cubicBezTo>
                  <a:cubicBezTo>
                    <a:pt x="378" y="1329"/>
                    <a:pt x="383" y="1331"/>
                    <a:pt x="387" y="1329"/>
                  </a:cubicBezTo>
                  <a:cubicBezTo>
                    <a:pt x="389" y="1327"/>
                    <a:pt x="390" y="1325"/>
                    <a:pt x="392" y="1323"/>
                  </a:cubicBezTo>
                  <a:cubicBezTo>
                    <a:pt x="395" y="1319"/>
                    <a:pt x="402" y="1317"/>
                    <a:pt x="404" y="1311"/>
                  </a:cubicBezTo>
                  <a:cubicBezTo>
                    <a:pt x="404" y="1308"/>
                    <a:pt x="403" y="1305"/>
                    <a:pt x="401" y="1302"/>
                  </a:cubicBezTo>
                  <a:cubicBezTo>
                    <a:pt x="402" y="1302"/>
                    <a:pt x="403" y="1301"/>
                    <a:pt x="404" y="1299"/>
                  </a:cubicBezTo>
                  <a:cubicBezTo>
                    <a:pt x="404" y="1299"/>
                    <a:pt x="404" y="1298"/>
                    <a:pt x="404" y="1297"/>
                  </a:cubicBezTo>
                  <a:cubicBezTo>
                    <a:pt x="406" y="1297"/>
                    <a:pt x="407" y="1296"/>
                    <a:pt x="409" y="1296"/>
                  </a:cubicBezTo>
                  <a:cubicBezTo>
                    <a:pt x="416" y="1299"/>
                    <a:pt x="418" y="1304"/>
                    <a:pt x="415" y="1312"/>
                  </a:cubicBezTo>
                  <a:cubicBezTo>
                    <a:pt x="418" y="1312"/>
                    <a:pt x="421" y="1312"/>
                    <a:pt x="424" y="1313"/>
                  </a:cubicBezTo>
                  <a:cubicBezTo>
                    <a:pt x="424" y="1313"/>
                    <a:pt x="424" y="1313"/>
                    <a:pt x="424" y="1313"/>
                  </a:cubicBezTo>
                  <a:cubicBezTo>
                    <a:pt x="426" y="1313"/>
                    <a:pt x="428" y="1313"/>
                    <a:pt x="430" y="1313"/>
                  </a:cubicBezTo>
                  <a:cubicBezTo>
                    <a:pt x="431" y="1313"/>
                    <a:pt x="432" y="1313"/>
                    <a:pt x="432" y="1313"/>
                  </a:cubicBezTo>
                  <a:cubicBezTo>
                    <a:pt x="446" y="1318"/>
                    <a:pt x="460" y="1324"/>
                    <a:pt x="474" y="1329"/>
                  </a:cubicBezTo>
                  <a:cubicBezTo>
                    <a:pt x="475" y="1329"/>
                    <a:pt x="476" y="1328"/>
                    <a:pt x="477" y="1328"/>
                  </a:cubicBezTo>
                  <a:cubicBezTo>
                    <a:pt x="478" y="1330"/>
                    <a:pt x="479" y="1331"/>
                    <a:pt x="481" y="1332"/>
                  </a:cubicBezTo>
                  <a:cubicBezTo>
                    <a:pt x="474" y="1355"/>
                    <a:pt x="491" y="1347"/>
                    <a:pt x="501" y="1349"/>
                  </a:cubicBezTo>
                  <a:cubicBezTo>
                    <a:pt x="501" y="1349"/>
                    <a:pt x="501" y="1349"/>
                    <a:pt x="501" y="1349"/>
                  </a:cubicBezTo>
                  <a:cubicBezTo>
                    <a:pt x="502" y="1349"/>
                    <a:pt x="503" y="1349"/>
                    <a:pt x="504" y="1350"/>
                  </a:cubicBezTo>
                  <a:cubicBezTo>
                    <a:pt x="509" y="1347"/>
                    <a:pt x="513" y="1344"/>
                    <a:pt x="517" y="1341"/>
                  </a:cubicBezTo>
                  <a:cubicBezTo>
                    <a:pt x="518" y="1340"/>
                    <a:pt x="518" y="1339"/>
                    <a:pt x="518" y="1338"/>
                  </a:cubicBezTo>
                  <a:cubicBezTo>
                    <a:pt x="521" y="1337"/>
                    <a:pt x="525" y="1336"/>
                    <a:pt x="528" y="1335"/>
                  </a:cubicBezTo>
                  <a:cubicBezTo>
                    <a:pt x="527" y="1334"/>
                    <a:pt x="528" y="1333"/>
                    <a:pt x="528" y="1332"/>
                  </a:cubicBezTo>
                  <a:cubicBezTo>
                    <a:pt x="528" y="1332"/>
                    <a:pt x="528" y="1332"/>
                    <a:pt x="528" y="1332"/>
                  </a:cubicBezTo>
                  <a:cubicBezTo>
                    <a:pt x="531" y="1331"/>
                    <a:pt x="535" y="1329"/>
                    <a:pt x="538" y="1328"/>
                  </a:cubicBezTo>
                  <a:cubicBezTo>
                    <a:pt x="542" y="1330"/>
                    <a:pt x="547" y="1330"/>
                    <a:pt x="547" y="1335"/>
                  </a:cubicBezTo>
                  <a:cubicBezTo>
                    <a:pt x="547" y="1348"/>
                    <a:pt x="554" y="1341"/>
                    <a:pt x="559" y="1340"/>
                  </a:cubicBezTo>
                  <a:cubicBezTo>
                    <a:pt x="559" y="1340"/>
                    <a:pt x="559" y="1340"/>
                    <a:pt x="559" y="1340"/>
                  </a:cubicBezTo>
                  <a:cubicBezTo>
                    <a:pt x="561" y="1343"/>
                    <a:pt x="563" y="1343"/>
                    <a:pt x="566" y="1341"/>
                  </a:cubicBezTo>
                  <a:cubicBezTo>
                    <a:pt x="566" y="1341"/>
                    <a:pt x="566" y="1341"/>
                    <a:pt x="566" y="1341"/>
                  </a:cubicBezTo>
                  <a:cubicBezTo>
                    <a:pt x="570" y="1344"/>
                    <a:pt x="574" y="1347"/>
                    <a:pt x="578" y="1351"/>
                  </a:cubicBezTo>
                  <a:cubicBezTo>
                    <a:pt x="578" y="1351"/>
                    <a:pt x="578" y="1351"/>
                    <a:pt x="578" y="1351"/>
                  </a:cubicBezTo>
                  <a:cubicBezTo>
                    <a:pt x="576" y="1352"/>
                    <a:pt x="573" y="1353"/>
                    <a:pt x="573" y="1353"/>
                  </a:cubicBezTo>
                  <a:cubicBezTo>
                    <a:pt x="574" y="1358"/>
                    <a:pt x="577" y="1356"/>
                    <a:pt x="580" y="1357"/>
                  </a:cubicBezTo>
                  <a:cubicBezTo>
                    <a:pt x="580" y="1357"/>
                    <a:pt x="580" y="1357"/>
                    <a:pt x="580" y="1357"/>
                  </a:cubicBezTo>
                  <a:cubicBezTo>
                    <a:pt x="590" y="1360"/>
                    <a:pt x="592" y="1350"/>
                    <a:pt x="597" y="1346"/>
                  </a:cubicBezTo>
                  <a:cubicBezTo>
                    <a:pt x="597" y="1346"/>
                    <a:pt x="597" y="1346"/>
                    <a:pt x="597" y="1346"/>
                  </a:cubicBezTo>
                  <a:cubicBezTo>
                    <a:pt x="597" y="1346"/>
                    <a:pt x="597" y="1346"/>
                    <a:pt x="597" y="1346"/>
                  </a:cubicBezTo>
                  <a:cubicBezTo>
                    <a:pt x="598" y="1346"/>
                    <a:pt x="598" y="1346"/>
                    <a:pt x="598" y="1346"/>
                  </a:cubicBezTo>
                  <a:cubicBezTo>
                    <a:pt x="599" y="1346"/>
                    <a:pt x="600" y="1347"/>
                    <a:pt x="600" y="1347"/>
                  </a:cubicBezTo>
                  <a:cubicBezTo>
                    <a:pt x="602" y="1348"/>
                    <a:pt x="603" y="1348"/>
                    <a:pt x="605" y="1347"/>
                  </a:cubicBezTo>
                  <a:cubicBezTo>
                    <a:pt x="605" y="1347"/>
                    <a:pt x="606" y="1347"/>
                    <a:pt x="607" y="1347"/>
                  </a:cubicBezTo>
                  <a:cubicBezTo>
                    <a:pt x="609" y="1346"/>
                    <a:pt x="611" y="1346"/>
                    <a:pt x="613" y="1346"/>
                  </a:cubicBezTo>
                  <a:cubicBezTo>
                    <a:pt x="616" y="1342"/>
                    <a:pt x="618" y="1337"/>
                    <a:pt x="621" y="1332"/>
                  </a:cubicBezTo>
                  <a:cubicBezTo>
                    <a:pt x="628" y="1329"/>
                    <a:pt x="634" y="1327"/>
                    <a:pt x="639" y="1336"/>
                  </a:cubicBezTo>
                  <a:cubicBezTo>
                    <a:pt x="638" y="1337"/>
                    <a:pt x="638" y="1337"/>
                    <a:pt x="638" y="1337"/>
                  </a:cubicBezTo>
                  <a:cubicBezTo>
                    <a:pt x="639" y="1339"/>
                    <a:pt x="639" y="1339"/>
                    <a:pt x="639" y="1339"/>
                  </a:cubicBezTo>
                  <a:cubicBezTo>
                    <a:pt x="638" y="1340"/>
                    <a:pt x="638" y="1340"/>
                    <a:pt x="638" y="1340"/>
                  </a:cubicBezTo>
                  <a:cubicBezTo>
                    <a:pt x="639" y="1341"/>
                    <a:pt x="639" y="1341"/>
                    <a:pt x="639" y="1341"/>
                  </a:cubicBezTo>
                  <a:cubicBezTo>
                    <a:pt x="634" y="1352"/>
                    <a:pt x="634" y="1363"/>
                    <a:pt x="636" y="1375"/>
                  </a:cubicBezTo>
                  <a:cubicBezTo>
                    <a:pt x="643" y="1370"/>
                    <a:pt x="636" y="1358"/>
                    <a:pt x="648" y="1358"/>
                  </a:cubicBezTo>
                  <a:cubicBezTo>
                    <a:pt x="656" y="1358"/>
                    <a:pt x="662" y="1354"/>
                    <a:pt x="667" y="1349"/>
                  </a:cubicBezTo>
                  <a:cubicBezTo>
                    <a:pt x="668" y="1348"/>
                    <a:pt x="669" y="1346"/>
                    <a:pt x="669" y="1345"/>
                  </a:cubicBezTo>
                  <a:cubicBezTo>
                    <a:pt x="673" y="1353"/>
                    <a:pt x="678" y="1359"/>
                    <a:pt x="683" y="1366"/>
                  </a:cubicBezTo>
                  <a:cubicBezTo>
                    <a:pt x="684" y="1370"/>
                    <a:pt x="687" y="1373"/>
                    <a:pt x="691" y="1374"/>
                  </a:cubicBezTo>
                  <a:cubicBezTo>
                    <a:pt x="693" y="1375"/>
                    <a:pt x="695" y="1375"/>
                    <a:pt x="698" y="1374"/>
                  </a:cubicBezTo>
                  <a:cubicBezTo>
                    <a:pt x="702" y="1373"/>
                    <a:pt x="704" y="1370"/>
                    <a:pt x="707" y="1368"/>
                  </a:cubicBezTo>
                  <a:cubicBezTo>
                    <a:pt x="709" y="1361"/>
                    <a:pt x="716" y="1360"/>
                    <a:pt x="720" y="1356"/>
                  </a:cubicBezTo>
                  <a:cubicBezTo>
                    <a:pt x="721" y="1356"/>
                    <a:pt x="721" y="1356"/>
                    <a:pt x="721" y="1356"/>
                  </a:cubicBezTo>
                  <a:cubicBezTo>
                    <a:pt x="722" y="1357"/>
                    <a:pt x="723" y="1358"/>
                    <a:pt x="724" y="1360"/>
                  </a:cubicBezTo>
                  <a:cubicBezTo>
                    <a:pt x="724" y="1361"/>
                    <a:pt x="724" y="1362"/>
                    <a:pt x="725" y="1363"/>
                  </a:cubicBezTo>
                  <a:cubicBezTo>
                    <a:pt x="725" y="1364"/>
                    <a:pt x="726" y="1366"/>
                    <a:pt x="727" y="1367"/>
                  </a:cubicBezTo>
                  <a:cubicBezTo>
                    <a:pt x="728" y="1368"/>
                    <a:pt x="729" y="1369"/>
                    <a:pt x="730" y="1370"/>
                  </a:cubicBezTo>
                  <a:cubicBezTo>
                    <a:pt x="731" y="1371"/>
                    <a:pt x="732" y="1373"/>
                    <a:pt x="733" y="1375"/>
                  </a:cubicBezTo>
                  <a:cubicBezTo>
                    <a:pt x="734" y="1379"/>
                    <a:pt x="736" y="1383"/>
                    <a:pt x="738" y="1386"/>
                  </a:cubicBezTo>
                  <a:cubicBezTo>
                    <a:pt x="740" y="1389"/>
                    <a:pt x="742" y="1391"/>
                    <a:pt x="744" y="1393"/>
                  </a:cubicBezTo>
                  <a:cubicBezTo>
                    <a:pt x="746" y="1394"/>
                    <a:pt x="747" y="1394"/>
                    <a:pt x="749" y="1394"/>
                  </a:cubicBezTo>
                  <a:cubicBezTo>
                    <a:pt x="755" y="1394"/>
                    <a:pt x="760" y="1391"/>
                    <a:pt x="764" y="1387"/>
                  </a:cubicBezTo>
                  <a:cubicBezTo>
                    <a:pt x="766" y="1384"/>
                    <a:pt x="767" y="1380"/>
                    <a:pt x="768" y="1377"/>
                  </a:cubicBezTo>
                  <a:cubicBezTo>
                    <a:pt x="774" y="1379"/>
                    <a:pt x="777" y="1383"/>
                    <a:pt x="781" y="1387"/>
                  </a:cubicBezTo>
                  <a:cubicBezTo>
                    <a:pt x="782" y="1389"/>
                    <a:pt x="783" y="1391"/>
                    <a:pt x="783" y="1393"/>
                  </a:cubicBezTo>
                  <a:cubicBezTo>
                    <a:pt x="785" y="1395"/>
                    <a:pt x="788" y="1396"/>
                    <a:pt x="790" y="1396"/>
                  </a:cubicBezTo>
                  <a:cubicBezTo>
                    <a:pt x="790" y="1397"/>
                    <a:pt x="790" y="1397"/>
                    <a:pt x="790" y="1397"/>
                  </a:cubicBezTo>
                  <a:cubicBezTo>
                    <a:pt x="790" y="1399"/>
                    <a:pt x="790" y="1400"/>
                    <a:pt x="791" y="1402"/>
                  </a:cubicBezTo>
                  <a:cubicBezTo>
                    <a:pt x="802" y="1413"/>
                    <a:pt x="813" y="1409"/>
                    <a:pt x="824" y="1401"/>
                  </a:cubicBezTo>
                  <a:cubicBezTo>
                    <a:pt x="826" y="1399"/>
                    <a:pt x="828" y="1397"/>
                    <a:pt x="831" y="1395"/>
                  </a:cubicBezTo>
                  <a:cubicBezTo>
                    <a:pt x="838" y="1386"/>
                    <a:pt x="846" y="1394"/>
                    <a:pt x="853" y="1394"/>
                  </a:cubicBezTo>
                  <a:cubicBezTo>
                    <a:pt x="853" y="1393"/>
                    <a:pt x="853" y="1393"/>
                    <a:pt x="853" y="1393"/>
                  </a:cubicBezTo>
                  <a:cubicBezTo>
                    <a:pt x="855" y="1392"/>
                    <a:pt x="857" y="1392"/>
                    <a:pt x="858" y="1390"/>
                  </a:cubicBezTo>
                  <a:cubicBezTo>
                    <a:pt x="865" y="1390"/>
                    <a:pt x="871" y="1394"/>
                    <a:pt x="875" y="1399"/>
                  </a:cubicBezTo>
                  <a:cubicBezTo>
                    <a:pt x="879" y="1405"/>
                    <a:pt x="883" y="1409"/>
                    <a:pt x="891" y="1408"/>
                  </a:cubicBezTo>
                  <a:cubicBezTo>
                    <a:pt x="891" y="1409"/>
                    <a:pt x="892" y="1409"/>
                    <a:pt x="893" y="1409"/>
                  </a:cubicBezTo>
                  <a:cubicBezTo>
                    <a:pt x="893" y="1409"/>
                    <a:pt x="893" y="1409"/>
                    <a:pt x="893" y="1409"/>
                  </a:cubicBezTo>
                  <a:cubicBezTo>
                    <a:pt x="893" y="1411"/>
                    <a:pt x="893" y="1411"/>
                    <a:pt x="893" y="1411"/>
                  </a:cubicBezTo>
                  <a:cubicBezTo>
                    <a:pt x="893" y="1412"/>
                    <a:pt x="893" y="1412"/>
                    <a:pt x="893" y="1412"/>
                  </a:cubicBezTo>
                  <a:cubicBezTo>
                    <a:pt x="894" y="1413"/>
                    <a:pt x="895" y="1414"/>
                    <a:pt x="896" y="1416"/>
                  </a:cubicBezTo>
                  <a:cubicBezTo>
                    <a:pt x="898" y="1417"/>
                    <a:pt x="901" y="1418"/>
                    <a:pt x="902" y="1415"/>
                  </a:cubicBezTo>
                  <a:cubicBezTo>
                    <a:pt x="905" y="1412"/>
                    <a:pt x="907" y="1410"/>
                    <a:pt x="909" y="1407"/>
                  </a:cubicBezTo>
                  <a:cubicBezTo>
                    <a:pt x="913" y="1410"/>
                    <a:pt x="918" y="1409"/>
                    <a:pt x="923" y="1408"/>
                  </a:cubicBezTo>
                  <a:cubicBezTo>
                    <a:pt x="924" y="1408"/>
                    <a:pt x="924" y="1407"/>
                    <a:pt x="925" y="1407"/>
                  </a:cubicBezTo>
                  <a:cubicBezTo>
                    <a:pt x="927" y="1400"/>
                    <a:pt x="928" y="1393"/>
                    <a:pt x="930" y="1385"/>
                  </a:cubicBezTo>
                  <a:cubicBezTo>
                    <a:pt x="934" y="1386"/>
                    <a:pt x="931" y="1400"/>
                    <a:pt x="940" y="1390"/>
                  </a:cubicBezTo>
                  <a:cubicBezTo>
                    <a:pt x="946" y="1398"/>
                    <a:pt x="952" y="1406"/>
                    <a:pt x="964" y="1400"/>
                  </a:cubicBezTo>
                  <a:cubicBezTo>
                    <a:pt x="968" y="1396"/>
                    <a:pt x="971" y="1390"/>
                    <a:pt x="978" y="1388"/>
                  </a:cubicBezTo>
                  <a:cubicBezTo>
                    <a:pt x="982" y="1387"/>
                    <a:pt x="987" y="1388"/>
                    <a:pt x="991" y="1385"/>
                  </a:cubicBezTo>
                  <a:cubicBezTo>
                    <a:pt x="991" y="1387"/>
                    <a:pt x="991" y="1390"/>
                    <a:pt x="991" y="1392"/>
                  </a:cubicBezTo>
                  <a:cubicBezTo>
                    <a:pt x="994" y="1393"/>
                    <a:pt x="998" y="1394"/>
                    <a:pt x="999" y="1396"/>
                  </a:cubicBezTo>
                  <a:cubicBezTo>
                    <a:pt x="1000" y="1401"/>
                    <a:pt x="993" y="1398"/>
                    <a:pt x="992" y="1402"/>
                  </a:cubicBezTo>
                  <a:cubicBezTo>
                    <a:pt x="993" y="1405"/>
                    <a:pt x="995" y="1409"/>
                    <a:pt x="996" y="1412"/>
                  </a:cubicBezTo>
                  <a:cubicBezTo>
                    <a:pt x="1000" y="1410"/>
                    <a:pt x="1000" y="1404"/>
                    <a:pt x="1006" y="1403"/>
                  </a:cubicBezTo>
                  <a:cubicBezTo>
                    <a:pt x="1006" y="1406"/>
                    <a:pt x="1006" y="1409"/>
                    <a:pt x="1006" y="1412"/>
                  </a:cubicBezTo>
                  <a:cubicBezTo>
                    <a:pt x="1010" y="1417"/>
                    <a:pt x="1015" y="1419"/>
                    <a:pt x="1021" y="1417"/>
                  </a:cubicBezTo>
                  <a:cubicBezTo>
                    <a:pt x="1021" y="1417"/>
                    <a:pt x="1021" y="1417"/>
                    <a:pt x="1021" y="1417"/>
                  </a:cubicBezTo>
                  <a:cubicBezTo>
                    <a:pt x="1029" y="1415"/>
                    <a:pt x="1036" y="1419"/>
                    <a:pt x="1043" y="1420"/>
                  </a:cubicBezTo>
                  <a:cubicBezTo>
                    <a:pt x="1043" y="1421"/>
                    <a:pt x="1043" y="1423"/>
                    <a:pt x="1043" y="1424"/>
                  </a:cubicBezTo>
                  <a:cubicBezTo>
                    <a:pt x="1048" y="1424"/>
                    <a:pt x="1052" y="1424"/>
                    <a:pt x="1057" y="1424"/>
                  </a:cubicBezTo>
                  <a:cubicBezTo>
                    <a:pt x="1058" y="1423"/>
                    <a:pt x="1058" y="1423"/>
                    <a:pt x="1058" y="1423"/>
                  </a:cubicBezTo>
                  <a:cubicBezTo>
                    <a:pt x="1058" y="1423"/>
                    <a:pt x="1058" y="1423"/>
                    <a:pt x="1058" y="1423"/>
                  </a:cubicBezTo>
                  <a:cubicBezTo>
                    <a:pt x="1068" y="1414"/>
                    <a:pt x="1065" y="1431"/>
                    <a:pt x="1071" y="1430"/>
                  </a:cubicBezTo>
                  <a:cubicBezTo>
                    <a:pt x="1072" y="1430"/>
                    <a:pt x="1073" y="1429"/>
                    <a:pt x="1074" y="1429"/>
                  </a:cubicBezTo>
                  <a:cubicBezTo>
                    <a:pt x="1071" y="1413"/>
                    <a:pt x="1082" y="1415"/>
                    <a:pt x="1091" y="1414"/>
                  </a:cubicBezTo>
                  <a:cubicBezTo>
                    <a:pt x="1092" y="1414"/>
                    <a:pt x="1093" y="1415"/>
                    <a:pt x="1094" y="1415"/>
                  </a:cubicBezTo>
                  <a:cubicBezTo>
                    <a:pt x="1094" y="1416"/>
                    <a:pt x="1094" y="1417"/>
                    <a:pt x="1095" y="1418"/>
                  </a:cubicBezTo>
                  <a:cubicBezTo>
                    <a:pt x="1094" y="1421"/>
                    <a:pt x="1096" y="1423"/>
                    <a:pt x="1099" y="1424"/>
                  </a:cubicBezTo>
                  <a:cubicBezTo>
                    <a:pt x="1101" y="1424"/>
                    <a:pt x="1104" y="1423"/>
                    <a:pt x="1106" y="1422"/>
                  </a:cubicBezTo>
                  <a:cubicBezTo>
                    <a:pt x="1108" y="1433"/>
                    <a:pt x="1113" y="1442"/>
                    <a:pt x="1120" y="1451"/>
                  </a:cubicBezTo>
                  <a:cubicBezTo>
                    <a:pt x="1122" y="1449"/>
                    <a:pt x="1123" y="1447"/>
                    <a:pt x="1125" y="1446"/>
                  </a:cubicBezTo>
                  <a:cubicBezTo>
                    <a:pt x="1126" y="1446"/>
                    <a:pt x="1127" y="1446"/>
                    <a:pt x="1127" y="1446"/>
                  </a:cubicBezTo>
                  <a:cubicBezTo>
                    <a:pt x="1129" y="1448"/>
                    <a:pt x="1130" y="1450"/>
                    <a:pt x="1131" y="1452"/>
                  </a:cubicBezTo>
                  <a:cubicBezTo>
                    <a:pt x="1140" y="1456"/>
                    <a:pt x="1144" y="1463"/>
                    <a:pt x="1140" y="1472"/>
                  </a:cubicBezTo>
                  <a:cubicBezTo>
                    <a:pt x="1138" y="1478"/>
                    <a:pt x="1137" y="1483"/>
                    <a:pt x="1144" y="1485"/>
                  </a:cubicBezTo>
                  <a:cubicBezTo>
                    <a:pt x="1147" y="1485"/>
                    <a:pt x="1149" y="1485"/>
                    <a:pt x="1151" y="1485"/>
                  </a:cubicBezTo>
                  <a:cubicBezTo>
                    <a:pt x="1155" y="1493"/>
                    <a:pt x="1145" y="1504"/>
                    <a:pt x="1155" y="1511"/>
                  </a:cubicBezTo>
                  <a:cubicBezTo>
                    <a:pt x="1154" y="1514"/>
                    <a:pt x="1152" y="1516"/>
                    <a:pt x="1156" y="1518"/>
                  </a:cubicBezTo>
                  <a:cubicBezTo>
                    <a:pt x="1158" y="1516"/>
                    <a:pt x="1161" y="1514"/>
                    <a:pt x="1164" y="1512"/>
                  </a:cubicBezTo>
                  <a:cubicBezTo>
                    <a:pt x="1167" y="1519"/>
                    <a:pt x="1174" y="1513"/>
                    <a:pt x="1178" y="1516"/>
                  </a:cubicBezTo>
                  <a:cubicBezTo>
                    <a:pt x="1176" y="1525"/>
                    <a:pt x="1197" y="1526"/>
                    <a:pt x="1185" y="1539"/>
                  </a:cubicBezTo>
                  <a:cubicBezTo>
                    <a:pt x="1193" y="1541"/>
                    <a:pt x="1192" y="1534"/>
                    <a:pt x="1195" y="1532"/>
                  </a:cubicBezTo>
                  <a:cubicBezTo>
                    <a:pt x="1194" y="1527"/>
                    <a:pt x="1197" y="1524"/>
                    <a:pt x="1200" y="1520"/>
                  </a:cubicBezTo>
                  <a:cubicBezTo>
                    <a:pt x="1199" y="1520"/>
                    <a:pt x="1199" y="1520"/>
                    <a:pt x="1199" y="1520"/>
                  </a:cubicBezTo>
                  <a:cubicBezTo>
                    <a:pt x="1201" y="1516"/>
                    <a:pt x="1204" y="1512"/>
                    <a:pt x="1207" y="1508"/>
                  </a:cubicBezTo>
                  <a:cubicBezTo>
                    <a:pt x="1208" y="1504"/>
                    <a:pt x="1209" y="1500"/>
                    <a:pt x="1211" y="1495"/>
                  </a:cubicBezTo>
                  <a:cubicBezTo>
                    <a:pt x="1211" y="1494"/>
                    <a:pt x="1211" y="1493"/>
                    <a:pt x="1212" y="1492"/>
                  </a:cubicBezTo>
                  <a:cubicBezTo>
                    <a:pt x="1219" y="1485"/>
                    <a:pt x="1221" y="1474"/>
                    <a:pt x="1226" y="1465"/>
                  </a:cubicBezTo>
                  <a:cubicBezTo>
                    <a:pt x="1229" y="1456"/>
                    <a:pt x="1240" y="1465"/>
                    <a:pt x="1244" y="1456"/>
                  </a:cubicBezTo>
                  <a:cubicBezTo>
                    <a:pt x="1244" y="1455"/>
                    <a:pt x="1244" y="1455"/>
                    <a:pt x="1244" y="1455"/>
                  </a:cubicBezTo>
                  <a:cubicBezTo>
                    <a:pt x="1246" y="1455"/>
                    <a:pt x="1248" y="1454"/>
                    <a:pt x="1250" y="1452"/>
                  </a:cubicBezTo>
                  <a:cubicBezTo>
                    <a:pt x="1250" y="1457"/>
                    <a:pt x="1249" y="1461"/>
                    <a:pt x="1256" y="1463"/>
                  </a:cubicBezTo>
                  <a:cubicBezTo>
                    <a:pt x="1262" y="1464"/>
                    <a:pt x="1269" y="1466"/>
                    <a:pt x="1274" y="1462"/>
                  </a:cubicBezTo>
                  <a:cubicBezTo>
                    <a:pt x="1275" y="1466"/>
                    <a:pt x="1278" y="1469"/>
                    <a:pt x="1281" y="1471"/>
                  </a:cubicBezTo>
                  <a:cubicBezTo>
                    <a:pt x="1283" y="1471"/>
                    <a:pt x="1284" y="1472"/>
                    <a:pt x="1286" y="1472"/>
                  </a:cubicBezTo>
                  <a:cubicBezTo>
                    <a:pt x="1298" y="1473"/>
                    <a:pt x="1307" y="1481"/>
                    <a:pt x="1316" y="1488"/>
                  </a:cubicBezTo>
                  <a:cubicBezTo>
                    <a:pt x="1320" y="1488"/>
                    <a:pt x="1322" y="1486"/>
                    <a:pt x="1324" y="1483"/>
                  </a:cubicBezTo>
                  <a:cubicBezTo>
                    <a:pt x="1325" y="1481"/>
                    <a:pt x="1325" y="1479"/>
                    <a:pt x="1325" y="1477"/>
                  </a:cubicBezTo>
                  <a:cubicBezTo>
                    <a:pt x="1329" y="1475"/>
                    <a:pt x="1330" y="1471"/>
                    <a:pt x="1334" y="1469"/>
                  </a:cubicBezTo>
                  <a:cubicBezTo>
                    <a:pt x="1338" y="1466"/>
                    <a:pt x="1341" y="1463"/>
                    <a:pt x="1340" y="1458"/>
                  </a:cubicBezTo>
                  <a:cubicBezTo>
                    <a:pt x="1342" y="1460"/>
                    <a:pt x="1343" y="1462"/>
                    <a:pt x="1346" y="1462"/>
                  </a:cubicBezTo>
                  <a:cubicBezTo>
                    <a:pt x="1349" y="1461"/>
                    <a:pt x="1349" y="1459"/>
                    <a:pt x="1348" y="1456"/>
                  </a:cubicBezTo>
                  <a:cubicBezTo>
                    <a:pt x="1361" y="1455"/>
                    <a:pt x="1374" y="1453"/>
                    <a:pt x="1386" y="1452"/>
                  </a:cubicBezTo>
                  <a:cubicBezTo>
                    <a:pt x="1386" y="1452"/>
                    <a:pt x="1386" y="1452"/>
                    <a:pt x="1386" y="1452"/>
                  </a:cubicBezTo>
                  <a:cubicBezTo>
                    <a:pt x="1388" y="1454"/>
                    <a:pt x="1390" y="1457"/>
                    <a:pt x="1392" y="1460"/>
                  </a:cubicBezTo>
                  <a:cubicBezTo>
                    <a:pt x="1397" y="1458"/>
                    <a:pt x="1398" y="1461"/>
                    <a:pt x="1398" y="1465"/>
                  </a:cubicBezTo>
                  <a:cubicBezTo>
                    <a:pt x="1399" y="1465"/>
                    <a:pt x="1400" y="1465"/>
                    <a:pt x="1401" y="1465"/>
                  </a:cubicBezTo>
                  <a:cubicBezTo>
                    <a:pt x="1401" y="1465"/>
                    <a:pt x="1401" y="1465"/>
                    <a:pt x="1401" y="1465"/>
                  </a:cubicBezTo>
                  <a:cubicBezTo>
                    <a:pt x="1401" y="1466"/>
                    <a:pt x="1401" y="1467"/>
                    <a:pt x="1401" y="1468"/>
                  </a:cubicBezTo>
                  <a:cubicBezTo>
                    <a:pt x="1418" y="1464"/>
                    <a:pt x="1426" y="1478"/>
                    <a:pt x="1435" y="1487"/>
                  </a:cubicBezTo>
                  <a:cubicBezTo>
                    <a:pt x="1435" y="1487"/>
                    <a:pt x="1435" y="1487"/>
                    <a:pt x="1435" y="1487"/>
                  </a:cubicBezTo>
                  <a:cubicBezTo>
                    <a:pt x="1434" y="1487"/>
                    <a:pt x="1433" y="1487"/>
                    <a:pt x="1432" y="1487"/>
                  </a:cubicBezTo>
                  <a:cubicBezTo>
                    <a:pt x="1422" y="1491"/>
                    <a:pt x="1433" y="1495"/>
                    <a:pt x="1431" y="1499"/>
                  </a:cubicBezTo>
                  <a:cubicBezTo>
                    <a:pt x="1430" y="1500"/>
                    <a:pt x="1429" y="1502"/>
                    <a:pt x="1428" y="1503"/>
                  </a:cubicBezTo>
                  <a:cubicBezTo>
                    <a:pt x="1428" y="1510"/>
                    <a:pt x="1434" y="1505"/>
                    <a:pt x="1437" y="1506"/>
                  </a:cubicBezTo>
                  <a:cubicBezTo>
                    <a:pt x="1437" y="1506"/>
                    <a:pt x="1437" y="1506"/>
                    <a:pt x="1437" y="1506"/>
                  </a:cubicBezTo>
                  <a:cubicBezTo>
                    <a:pt x="1437" y="1508"/>
                    <a:pt x="1438" y="1510"/>
                    <a:pt x="1439" y="1512"/>
                  </a:cubicBezTo>
                  <a:cubicBezTo>
                    <a:pt x="1447" y="1506"/>
                    <a:pt x="1451" y="1498"/>
                    <a:pt x="1454" y="1489"/>
                  </a:cubicBezTo>
                  <a:cubicBezTo>
                    <a:pt x="1456" y="1488"/>
                    <a:pt x="1459" y="1487"/>
                    <a:pt x="1461" y="1486"/>
                  </a:cubicBezTo>
                  <a:cubicBezTo>
                    <a:pt x="1463" y="1484"/>
                    <a:pt x="1466" y="1482"/>
                    <a:pt x="1469" y="1482"/>
                  </a:cubicBezTo>
                  <a:cubicBezTo>
                    <a:pt x="1469" y="1483"/>
                    <a:pt x="1469" y="1485"/>
                    <a:pt x="1470" y="1486"/>
                  </a:cubicBezTo>
                  <a:cubicBezTo>
                    <a:pt x="1471" y="1489"/>
                    <a:pt x="1471" y="1493"/>
                    <a:pt x="1476" y="1492"/>
                  </a:cubicBezTo>
                  <a:cubicBezTo>
                    <a:pt x="1483" y="1487"/>
                    <a:pt x="1483" y="1495"/>
                    <a:pt x="1486" y="1497"/>
                  </a:cubicBezTo>
                  <a:cubicBezTo>
                    <a:pt x="1488" y="1497"/>
                    <a:pt x="1489" y="1496"/>
                    <a:pt x="1489" y="1494"/>
                  </a:cubicBezTo>
                  <a:cubicBezTo>
                    <a:pt x="1490" y="1494"/>
                    <a:pt x="1490" y="1494"/>
                    <a:pt x="1491" y="1494"/>
                  </a:cubicBezTo>
                  <a:cubicBezTo>
                    <a:pt x="1494" y="1491"/>
                    <a:pt x="1495" y="1487"/>
                    <a:pt x="1499" y="1484"/>
                  </a:cubicBezTo>
                  <a:cubicBezTo>
                    <a:pt x="1500" y="1484"/>
                    <a:pt x="1501" y="1483"/>
                    <a:pt x="1501" y="1481"/>
                  </a:cubicBezTo>
                  <a:cubicBezTo>
                    <a:pt x="1505" y="1476"/>
                    <a:pt x="1512" y="1474"/>
                    <a:pt x="1516" y="1469"/>
                  </a:cubicBezTo>
                  <a:cubicBezTo>
                    <a:pt x="1517" y="1471"/>
                    <a:pt x="1518" y="1472"/>
                    <a:pt x="1520" y="1471"/>
                  </a:cubicBezTo>
                  <a:cubicBezTo>
                    <a:pt x="1530" y="1482"/>
                    <a:pt x="1536" y="1482"/>
                    <a:pt x="1544" y="1470"/>
                  </a:cubicBezTo>
                  <a:cubicBezTo>
                    <a:pt x="1544" y="1470"/>
                    <a:pt x="1544" y="1470"/>
                    <a:pt x="1544" y="1470"/>
                  </a:cubicBezTo>
                  <a:cubicBezTo>
                    <a:pt x="1546" y="1474"/>
                    <a:pt x="1549" y="1477"/>
                    <a:pt x="1549" y="1482"/>
                  </a:cubicBezTo>
                  <a:cubicBezTo>
                    <a:pt x="1552" y="1492"/>
                    <a:pt x="1545" y="1499"/>
                    <a:pt x="1541" y="1506"/>
                  </a:cubicBezTo>
                  <a:cubicBezTo>
                    <a:pt x="1540" y="1507"/>
                    <a:pt x="1541" y="1509"/>
                    <a:pt x="1541" y="1510"/>
                  </a:cubicBezTo>
                  <a:cubicBezTo>
                    <a:pt x="1543" y="1511"/>
                    <a:pt x="1544" y="1512"/>
                    <a:pt x="1545" y="1512"/>
                  </a:cubicBezTo>
                  <a:cubicBezTo>
                    <a:pt x="1549" y="1513"/>
                    <a:pt x="1551" y="1512"/>
                    <a:pt x="1554" y="1511"/>
                  </a:cubicBezTo>
                  <a:cubicBezTo>
                    <a:pt x="1555" y="1510"/>
                    <a:pt x="1556" y="1510"/>
                    <a:pt x="1557" y="1510"/>
                  </a:cubicBezTo>
                  <a:cubicBezTo>
                    <a:pt x="1560" y="1511"/>
                    <a:pt x="1563" y="1511"/>
                    <a:pt x="1565" y="1504"/>
                  </a:cubicBezTo>
                  <a:cubicBezTo>
                    <a:pt x="1565" y="1503"/>
                    <a:pt x="1565" y="1503"/>
                    <a:pt x="1565" y="1503"/>
                  </a:cubicBezTo>
                  <a:cubicBezTo>
                    <a:pt x="1566" y="1503"/>
                    <a:pt x="1568" y="1503"/>
                    <a:pt x="1569" y="1504"/>
                  </a:cubicBezTo>
                  <a:cubicBezTo>
                    <a:pt x="1573" y="1509"/>
                    <a:pt x="1577" y="1514"/>
                    <a:pt x="1584" y="1514"/>
                  </a:cubicBezTo>
                  <a:cubicBezTo>
                    <a:pt x="1588" y="1513"/>
                    <a:pt x="1593" y="1513"/>
                    <a:pt x="1597" y="1511"/>
                  </a:cubicBezTo>
                  <a:cubicBezTo>
                    <a:pt x="1598" y="1510"/>
                    <a:pt x="1599" y="1508"/>
                    <a:pt x="1599" y="1506"/>
                  </a:cubicBezTo>
                  <a:cubicBezTo>
                    <a:pt x="1599" y="1505"/>
                    <a:pt x="1600" y="1504"/>
                    <a:pt x="1600" y="1504"/>
                  </a:cubicBezTo>
                  <a:cubicBezTo>
                    <a:pt x="1603" y="1498"/>
                    <a:pt x="1611" y="1496"/>
                    <a:pt x="1610" y="1488"/>
                  </a:cubicBezTo>
                  <a:cubicBezTo>
                    <a:pt x="1609" y="1487"/>
                    <a:pt x="1609" y="1487"/>
                    <a:pt x="1609" y="1487"/>
                  </a:cubicBezTo>
                  <a:cubicBezTo>
                    <a:pt x="1612" y="1486"/>
                    <a:pt x="1614" y="1484"/>
                    <a:pt x="1617" y="1481"/>
                  </a:cubicBezTo>
                  <a:cubicBezTo>
                    <a:pt x="1617" y="1479"/>
                    <a:pt x="1617" y="1476"/>
                    <a:pt x="1617" y="1473"/>
                  </a:cubicBezTo>
                  <a:cubicBezTo>
                    <a:pt x="1622" y="1468"/>
                    <a:pt x="1627" y="1463"/>
                    <a:pt x="1632" y="1458"/>
                  </a:cubicBezTo>
                  <a:cubicBezTo>
                    <a:pt x="1633" y="1456"/>
                    <a:pt x="1634" y="1454"/>
                    <a:pt x="1635" y="1452"/>
                  </a:cubicBezTo>
                  <a:cubicBezTo>
                    <a:pt x="1635" y="1452"/>
                    <a:pt x="1635" y="1452"/>
                    <a:pt x="1635" y="1452"/>
                  </a:cubicBezTo>
                  <a:cubicBezTo>
                    <a:pt x="1638" y="1455"/>
                    <a:pt x="1641" y="1456"/>
                    <a:pt x="1645" y="1455"/>
                  </a:cubicBezTo>
                  <a:cubicBezTo>
                    <a:pt x="1655" y="1454"/>
                    <a:pt x="1655" y="1463"/>
                    <a:pt x="1659" y="1468"/>
                  </a:cubicBezTo>
                  <a:cubicBezTo>
                    <a:pt x="1666" y="1467"/>
                    <a:pt x="1670" y="1462"/>
                    <a:pt x="1673" y="1456"/>
                  </a:cubicBezTo>
                  <a:cubicBezTo>
                    <a:pt x="1673" y="1455"/>
                    <a:pt x="1673" y="1454"/>
                    <a:pt x="1673" y="1454"/>
                  </a:cubicBezTo>
                  <a:cubicBezTo>
                    <a:pt x="1678" y="1450"/>
                    <a:pt x="1684" y="1447"/>
                    <a:pt x="1687" y="1442"/>
                  </a:cubicBezTo>
                  <a:cubicBezTo>
                    <a:pt x="1687" y="1441"/>
                    <a:pt x="1687" y="1441"/>
                    <a:pt x="1688" y="1441"/>
                  </a:cubicBezTo>
                  <a:cubicBezTo>
                    <a:pt x="1688" y="1441"/>
                    <a:pt x="1689" y="1441"/>
                    <a:pt x="1690" y="1441"/>
                  </a:cubicBezTo>
                  <a:cubicBezTo>
                    <a:pt x="1691" y="1440"/>
                    <a:pt x="1693" y="1439"/>
                    <a:pt x="1694" y="1438"/>
                  </a:cubicBezTo>
                  <a:cubicBezTo>
                    <a:pt x="1694" y="1437"/>
                    <a:pt x="1695" y="1435"/>
                    <a:pt x="1696" y="1433"/>
                  </a:cubicBezTo>
                  <a:cubicBezTo>
                    <a:pt x="1698" y="1432"/>
                    <a:pt x="1699" y="1431"/>
                    <a:pt x="1700" y="1430"/>
                  </a:cubicBezTo>
                  <a:cubicBezTo>
                    <a:pt x="1701" y="1422"/>
                    <a:pt x="1705" y="1416"/>
                    <a:pt x="1711" y="1411"/>
                  </a:cubicBezTo>
                  <a:cubicBezTo>
                    <a:pt x="1711" y="1411"/>
                    <a:pt x="1711" y="1411"/>
                    <a:pt x="1711" y="1411"/>
                  </a:cubicBezTo>
                  <a:cubicBezTo>
                    <a:pt x="1713" y="1415"/>
                    <a:pt x="1715" y="1418"/>
                    <a:pt x="1717" y="1421"/>
                  </a:cubicBezTo>
                  <a:cubicBezTo>
                    <a:pt x="1718" y="1420"/>
                    <a:pt x="1719" y="1419"/>
                    <a:pt x="1721" y="1418"/>
                  </a:cubicBezTo>
                  <a:cubicBezTo>
                    <a:pt x="1722" y="1417"/>
                    <a:pt x="1724" y="1416"/>
                    <a:pt x="1724" y="1414"/>
                  </a:cubicBezTo>
                  <a:cubicBezTo>
                    <a:pt x="1725" y="1414"/>
                    <a:pt x="1725" y="1414"/>
                    <a:pt x="1725" y="1414"/>
                  </a:cubicBezTo>
                  <a:cubicBezTo>
                    <a:pt x="1729" y="1413"/>
                    <a:pt x="1732" y="1411"/>
                    <a:pt x="1734" y="1408"/>
                  </a:cubicBezTo>
                  <a:cubicBezTo>
                    <a:pt x="1735" y="1409"/>
                    <a:pt x="1735" y="1409"/>
                    <a:pt x="1735" y="1409"/>
                  </a:cubicBezTo>
                  <a:cubicBezTo>
                    <a:pt x="1735" y="1409"/>
                    <a:pt x="1734" y="1410"/>
                    <a:pt x="1734" y="1411"/>
                  </a:cubicBezTo>
                  <a:cubicBezTo>
                    <a:pt x="1733" y="1421"/>
                    <a:pt x="1742" y="1420"/>
                    <a:pt x="1748" y="1423"/>
                  </a:cubicBezTo>
                  <a:cubicBezTo>
                    <a:pt x="1750" y="1428"/>
                    <a:pt x="1754" y="1430"/>
                    <a:pt x="1759" y="1431"/>
                  </a:cubicBezTo>
                  <a:cubicBezTo>
                    <a:pt x="1765" y="1438"/>
                    <a:pt x="1771" y="1442"/>
                    <a:pt x="1774" y="1429"/>
                  </a:cubicBezTo>
                  <a:cubicBezTo>
                    <a:pt x="1774" y="1427"/>
                    <a:pt x="1774" y="1426"/>
                    <a:pt x="1774" y="1425"/>
                  </a:cubicBezTo>
                  <a:cubicBezTo>
                    <a:pt x="1782" y="1415"/>
                    <a:pt x="1793" y="1416"/>
                    <a:pt x="1803" y="1427"/>
                  </a:cubicBezTo>
                  <a:cubicBezTo>
                    <a:pt x="1803" y="1428"/>
                    <a:pt x="1803" y="1428"/>
                    <a:pt x="1803" y="1429"/>
                  </a:cubicBezTo>
                  <a:cubicBezTo>
                    <a:pt x="1802" y="1434"/>
                    <a:pt x="1799" y="1441"/>
                    <a:pt x="1806" y="1443"/>
                  </a:cubicBezTo>
                  <a:cubicBezTo>
                    <a:pt x="1814" y="1445"/>
                    <a:pt x="1818" y="1439"/>
                    <a:pt x="1820" y="1431"/>
                  </a:cubicBezTo>
                  <a:cubicBezTo>
                    <a:pt x="1829" y="1433"/>
                    <a:pt x="1824" y="1449"/>
                    <a:pt x="1837" y="1448"/>
                  </a:cubicBezTo>
                  <a:cubicBezTo>
                    <a:pt x="1837" y="1449"/>
                    <a:pt x="1838" y="1450"/>
                    <a:pt x="1839" y="1450"/>
                  </a:cubicBezTo>
                  <a:cubicBezTo>
                    <a:pt x="1842" y="1451"/>
                    <a:pt x="1844" y="1451"/>
                    <a:pt x="1846" y="1450"/>
                  </a:cubicBezTo>
                  <a:cubicBezTo>
                    <a:pt x="1847" y="1450"/>
                    <a:pt x="1847" y="1449"/>
                    <a:pt x="1848" y="1449"/>
                  </a:cubicBezTo>
                  <a:cubicBezTo>
                    <a:pt x="1850" y="1449"/>
                    <a:pt x="1851" y="1449"/>
                    <a:pt x="1853" y="1450"/>
                  </a:cubicBezTo>
                  <a:cubicBezTo>
                    <a:pt x="1856" y="1449"/>
                    <a:pt x="1859" y="1449"/>
                    <a:pt x="1862" y="1449"/>
                  </a:cubicBezTo>
                  <a:cubicBezTo>
                    <a:pt x="1863" y="1449"/>
                    <a:pt x="1863" y="1448"/>
                    <a:pt x="1863" y="1447"/>
                  </a:cubicBezTo>
                  <a:cubicBezTo>
                    <a:pt x="1865" y="1447"/>
                    <a:pt x="1866" y="1447"/>
                    <a:pt x="1867" y="1446"/>
                  </a:cubicBezTo>
                  <a:cubicBezTo>
                    <a:pt x="1871" y="1443"/>
                    <a:pt x="1872" y="1438"/>
                    <a:pt x="1872" y="1434"/>
                  </a:cubicBezTo>
                  <a:cubicBezTo>
                    <a:pt x="1872" y="1433"/>
                    <a:pt x="1872" y="1432"/>
                    <a:pt x="1872" y="1431"/>
                  </a:cubicBezTo>
                  <a:cubicBezTo>
                    <a:pt x="1872" y="1431"/>
                    <a:pt x="1872" y="1431"/>
                    <a:pt x="1872" y="1431"/>
                  </a:cubicBezTo>
                  <a:cubicBezTo>
                    <a:pt x="1872" y="1431"/>
                    <a:pt x="1872" y="1431"/>
                    <a:pt x="1872" y="1431"/>
                  </a:cubicBezTo>
                  <a:cubicBezTo>
                    <a:pt x="1873" y="1430"/>
                    <a:pt x="1874" y="1430"/>
                    <a:pt x="1874" y="1429"/>
                  </a:cubicBezTo>
                  <a:cubicBezTo>
                    <a:pt x="1877" y="1427"/>
                    <a:pt x="1880" y="1429"/>
                    <a:pt x="1883" y="1431"/>
                  </a:cubicBezTo>
                  <a:cubicBezTo>
                    <a:pt x="1886" y="1433"/>
                    <a:pt x="1888" y="1435"/>
                    <a:pt x="1891" y="1436"/>
                  </a:cubicBezTo>
                  <a:cubicBezTo>
                    <a:pt x="1891" y="1436"/>
                    <a:pt x="1891" y="1436"/>
                    <a:pt x="1891" y="1436"/>
                  </a:cubicBezTo>
                  <a:cubicBezTo>
                    <a:pt x="1891" y="1436"/>
                    <a:pt x="1891" y="1436"/>
                    <a:pt x="1891" y="1436"/>
                  </a:cubicBezTo>
                  <a:cubicBezTo>
                    <a:pt x="1890" y="1448"/>
                    <a:pt x="1891" y="1460"/>
                    <a:pt x="1895" y="1471"/>
                  </a:cubicBezTo>
                  <a:cubicBezTo>
                    <a:pt x="1897" y="1471"/>
                    <a:pt x="1898" y="1471"/>
                    <a:pt x="1899" y="1471"/>
                  </a:cubicBezTo>
                  <a:cubicBezTo>
                    <a:pt x="1906" y="1464"/>
                    <a:pt x="1900" y="1456"/>
                    <a:pt x="1901" y="1449"/>
                  </a:cubicBezTo>
                  <a:cubicBezTo>
                    <a:pt x="1901" y="1448"/>
                    <a:pt x="1901" y="1448"/>
                    <a:pt x="1901" y="1447"/>
                  </a:cubicBezTo>
                  <a:cubicBezTo>
                    <a:pt x="1902" y="1446"/>
                    <a:pt x="1903" y="1444"/>
                    <a:pt x="1904" y="1442"/>
                  </a:cubicBezTo>
                  <a:cubicBezTo>
                    <a:pt x="1904" y="1441"/>
                    <a:pt x="1905" y="1441"/>
                    <a:pt x="1906" y="1440"/>
                  </a:cubicBezTo>
                  <a:cubicBezTo>
                    <a:pt x="1906" y="1441"/>
                    <a:pt x="1906" y="1441"/>
                    <a:pt x="1906" y="1441"/>
                  </a:cubicBezTo>
                  <a:cubicBezTo>
                    <a:pt x="1908" y="1443"/>
                    <a:pt x="1908" y="1446"/>
                    <a:pt x="1908" y="1449"/>
                  </a:cubicBezTo>
                  <a:cubicBezTo>
                    <a:pt x="1909" y="1460"/>
                    <a:pt x="1914" y="1462"/>
                    <a:pt x="1922" y="1458"/>
                  </a:cubicBezTo>
                  <a:cubicBezTo>
                    <a:pt x="1922" y="1459"/>
                    <a:pt x="1922" y="1461"/>
                    <a:pt x="1922" y="1463"/>
                  </a:cubicBezTo>
                  <a:cubicBezTo>
                    <a:pt x="1923" y="1465"/>
                    <a:pt x="1924" y="1467"/>
                    <a:pt x="1925" y="1469"/>
                  </a:cubicBezTo>
                  <a:cubicBezTo>
                    <a:pt x="1927" y="1470"/>
                    <a:pt x="1930" y="1470"/>
                    <a:pt x="1931" y="1473"/>
                  </a:cubicBezTo>
                  <a:cubicBezTo>
                    <a:pt x="1931" y="1473"/>
                    <a:pt x="1931" y="1473"/>
                    <a:pt x="1931" y="1473"/>
                  </a:cubicBezTo>
                  <a:cubicBezTo>
                    <a:pt x="1933" y="1474"/>
                    <a:pt x="1935" y="1476"/>
                    <a:pt x="1937" y="1477"/>
                  </a:cubicBezTo>
                  <a:cubicBezTo>
                    <a:pt x="1938" y="1478"/>
                    <a:pt x="1939" y="1479"/>
                    <a:pt x="1940" y="1481"/>
                  </a:cubicBezTo>
                  <a:cubicBezTo>
                    <a:pt x="1955" y="1482"/>
                    <a:pt x="1948" y="1495"/>
                    <a:pt x="1952" y="1503"/>
                  </a:cubicBezTo>
                  <a:cubicBezTo>
                    <a:pt x="1952" y="1503"/>
                    <a:pt x="1952" y="1503"/>
                    <a:pt x="1952" y="1503"/>
                  </a:cubicBezTo>
                  <a:cubicBezTo>
                    <a:pt x="1954" y="1504"/>
                    <a:pt x="1956" y="1503"/>
                    <a:pt x="1958" y="1502"/>
                  </a:cubicBezTo>
                  <a:cubicBezTo>
                    <a:pt x="1968" y="1494"/>
                    <a:pt x="1974" y="1501"/>
                    <a:pt x="1979" y="1509"/>
                  </a:cubicBezTo>
                  <a:cubicBezTo>
                    <a:pt x="1980" y="1511"/>
                    <a:pt x="1981" y="1514"/>
                    <a:pt x="1982" y="1517"/>
                  </a:cubicBezTo>
                  <a:cubicBezTo>
                    <a:pt x="1987" y="1519"/>
                    <a:pt x="1988" y="1513"/>
                    <a:pt x="1992" y="1512"/>
                  </a:cubicBezTo>
                  <a:cubicBezTo>
                    <a:pt x="1992" y="1515"/>
                    <a:pt x="1992" y="1518"/>
                    <a:pt x="1992" y="1521"/>
                  </a:cubicBezTo>
                  <a:cubicBezTo>
                    <a:pt x="1996" y="1524"/>
                    <a:pt x="2002" y="1523"/>
                    <a:pt x="2005" y="1528"/>
                  </a:cubicBezTo>
                  <a:cubicBezTo>
                    <a:pt x="2010" y="1529"/>
                    <a:pt x="2017" y="1530"/>
                    <a:pt x="2020" y="1536"/>
                  </a:cubicBezTo>
                  <a:cubicBezTo>
                    <a:pt x="2020" y="1536"/>
                    <a:pt x="2020" y="1537"/>
                    <a:pt x="2021" y="1537"/>
                  </a:cubicBezTo>
                  <a:cubicBezTo>
                    <a:pt x="2021" y="1537"/>
                    <a:pt x="2022" y="1537"/>
                    <a:pt x="2023" y="1536"/>
                  </a:cubicBezTo>
                  <a:cubicBezTo>
                    <a:pt x="2023" y="1536"/>
                    <a:pt x="2023" y="1536"/>
                    <a:pt x="2023" y="1536"/>
                  </a:cubicBezTo>
                  <a:cubicBezTo>
                    <a:pt x="2029" y="1534"/>
                    <a:pt x="2035" y="1532"/>
                    <a:pt x="2038" y="1527"/>
                  </a:cubicBezTo>
                  <a:cubicBezTo>
                    <a:pt x="2041" y="1521"/>
                    <a:pt x="2045" y="1516"/>
                    <a:pt x="2045" y="1509"/>
                  </a:cubicBezTo>
                  <a:cubicBezTo>
                    <a:pt x="2045" y="1509"/>
                    <a:pt x="2045" y="1508"/>
                    <a:pt x="2045" y="1507"/>
                  </a:cubicBezTo>
                  <a:cubicBezTo>
                    <a:pt x="2047" y="1508"/>
                    <a:pt x="2049" y="1507"/>
                    <a:pt x="2051" y="1506"/>
                  </a:cubicBezTo>
                  <a:cubicBezTo>
                    <a:pt x="2051" y="1505"/>
                    <a:pt x="2051" y="1505"/>
                    <a:pt x="2052" y="1504"/>
                  </a:cubicBezTo>
                  <a:cubicBezTo>
                    <a:pt x="2053" y="1505"/>
                    <a:pt x="2053" y="1507"/>
                    <a:pt x="2053" y="1509"/>
                  </a:cubicBezTo>
                  <a:cubicBezTo>
                    <a:pt x="2053" y="1510"/>
                    <a:pt x="2053" y="1510"/>
                    <a:pt x="2053" y="1510"/>
                  </a:cubicBezTo>
                  <a:cubicBezTo>
                    <a:pt x="2053" y="1510"/>
                    <a:pt x="2054" y="1510"/>
                    <a:pt x="2054" y="1511"/>
                  </a:cubicBezTo>
                  <a:cubicBezTo>
                    <a:pt x="2055" y="1511"/>
                    <a:pt x="2055" y="1511"/>
                    <a:pt x="2055" y="1511"/>
                  </a:cubicBezTo>
                  <a:cubicBezTo>
                    <a:pt x="2056" y="1518"/>
                    <a:pt x="2058" y="1523"/>
                    <a:pt x="2066" y="1524"/>
                  </a:cubicBezTo>
                  <a:cubicBezTo>
                    <a:pt x="2072" y="1522"/>
                    <a:pt x="2072" y="1516"/>
                    <a:pt x="2075" y="1512"/>
                  </a:cubicBezTo>
                  <a:cubicBezTo>
                    <a:pt x="2076" y="1511"/>
                    <a:pt x="2076" y="1510"/>
                    <a:pt x="2077" y="1509"/>
                  </a:cubicBezTo>
                  <a:cubicBezTo>
                    <a:pt x="2082" y="1507"/>
                    <a:pt x="2087" y="1508"/>
                    <a:pt x="2092" y="1505"/>
                  </a:cubicBezTo>
                  <a:cubicBezTo>
                    <a:pt x="2093" y="1505"/>
                    <a:pt x="2093" y="1504"/>
                    <a:pt x="2093" y="1503"/>
                  </a:cubicBezTo>
                  <a:cubicBezTo>
                    <a:pt x="2098" y="1502"/>
                    <a:pt x="2099" y="1510"/>
                    <a:pt x="2104" y="1509"/>
                  </a:cubicBezTo>
                  <a:cubicBezTo>
                    <a:pt x="2104" y="1508"/>
                    <a:pt x="2105" y="1507"/>
                    <a:pt x="2105" y="1506"/>
                  </a:cubicBezTo>
                  <a:cubicBezTo>
                    <a:pt x="2105" y="1504"/>
                    <a:pt x="2105" y="1502"/>
                    <a:pt x="2104" y="1499"/>
                  </a:cubicBezTo>
                  <a:cubicBezTo>
                    <a:pt x="2104" y="1499"/>
                    <a:pt x="2104" y="1499"/>
                    <a:pt x="2104" y="1499"/>
                  </a:cubicBezTo>
                  <a:cubicBezTo>
                    <a:pt x="2106" y="1498"/>
                    <a:pt x="2107" y="1498"/>
                    <a:pt x="2108" y="1497"/>
                  </a:cubicBezTo>
                  <a:cubicBezTo>
                    <a:pt x="2109" y="1502"/>
                    <a:pt x="2109" y="1508"/>
                    <a:pt x="2112" y="1512"/>
                  </a:cubicBezTo>
                  <a:cubicBezTo>
                    <a:pt x="2122" y="1523"/>
                    <a:pt x="2135" y="1532"/>
                    <a:pt x="2140" y="1548"/>
                  </a:cubicBezTo>
                  <a:cubicBezTo>
                    <a:pt x="2140" y="1548"/>
                    <a:pt x="2140" y="1549"/>
                    <a:pt x="2141" y="1549"/>
                  </a:cubicBezTo>
                  <a:cubicBezTo>
                    <a:pt x="2145" y="1552"/>
                    <a:pt x="2149" y="1550"/>
                    <a:pt x="2153" y="1549"/>
                  </a:cubicBezTo>
                  <a:cubicBezTo>
                    <a:pt x="2146" y="1566"/>
                    <a:pt x="2159" y="1573"/>
                    <a:pt x="2169" y="1581"/>
                  </a:cubicBezTo>
                  <a:cubicBezTo>
                    <a:pt x="2169" y="1581"/>
                    <a:pt x="2169" y="1581"/>
                    <a:pt x="2169" y="1581"/>
                  </a:cubicBezTo>
                  <a:cubicBezTo>
                    <a:pt x="2166" y="1591"/>
                    <a:pt x="2174" y="1599"/>
                    <a:pt x="2173" y="1608"/>
                  </a:cubicBezTo>
                  <a:cubicBezTo>
                    <a:pt x="2176" y="1622"/>
                    <a:pt x="2183" y="1616"/>
                    <a:pt x="2189" y="1612"/>
                  </a:cubicBezTo>
                  <a:cubicBezTo>
                    <a:pt x="2193" y="1611"/>
                    <a:pt x="2197" y="1608"/>
                    <a:pt x="2201" y="1607"/>
                  </a:cubicBezTo>
                  <a:cubicBezTo>
                    <a:pt x="2206" y="1612"/>
                    <a:pt x="2212" y="1616"/>
                    <a:pt x="2213" y="1624"/>
                  </a:cubicBezTo>
                  <a:cubicBezTo>
                    <a:pt x="2218" y="1626"/>
                    <a:pt x="2221" y="1622"/>
                    <a:pt x="2224" y="1619"/>
                  </a:cubicBezTo>
                  <a:cubicBezTo>
                    <a:pt x="2230" y="1623"/>
                    <a:pt x="2233" y="1616"/>
                    <a:pt x="2238" y="1615"/>
                  </a:cubicBezTo>
                  <a:cubicBezTo>
                    <a:pt x="2242" y="1614"/>
                    <a:pt x="2245" y="1606"/>
                    <a:pt x="2251" y="1611"/>
                  </a:cubicBezTo>
                  <a:cubicBezTo>
                    <a:pt x="2251" y="1618"/>
                    <a:pt x="2262" y="1612"/>
                    <a:pt x="2261" y="1620"/>
                  </a:cubicBezTo>
                  <a:cubicBezTo>
                    <a:pt x="2268" y="1622"/>
                    <a:pt x="2273" y="1618"/>
                    <a:pt x="2277" y="1612"/>
                  </a:cubicBezTo>
                  <a:cubicBezTo>
                    <a:pt x="2279" y="1611"/>
                    <a:pt x="2279" y="1609"/>
                    <a:pt x="2278" y="1606"/>
                  </a:cubicBezTo>
                  <a:cubicBezTo>
                    <a:pt x="2278" y="1606"/>
                    <a:pt x="2278" y="1606"/>
                    <a:pt x="2278" y="1606"/>
                  </a:cubicBezTo>
                  <a:cubicBezTo>
                    <a:pt x="2285" y="1603"/>
                    <a:pt x="2290" y="1598"/>
                    <a:pt x="2291" y="1590"/>
                  </a:cubicBezTo>
                  <a:cubicBezTo>
                    <a:pt x="2291" y="1590"/>
                    <a:pt x="2291" y="1589"/>
                    <a:pt x="2291" y="1588"/>
                  </a:cubicBezTo>
                  <a:cubicBezTo>
                    <a:pt x="2293" y="1587"/>
                    <a:pt x="2293" y="1586"/>
                    <a:pt x="2292" y="1584"/>
                  </a:cubicBezTo>
                  <a:cubicBezTo>
                    <a:pt x="2291" y="1584"/>
                    <a:pt x="2291" y="1584"/>
                    <a:pt x="2291" y="1584"/>
                  </a:cubicBezTo>
                  <a:cubicBezTo>
                    <a:pt x="2298" y="1579"/>
                    <a:pt x="2305" y="1575"/>
                    <a:pt x="2308" y="1567"/>
                  </a:cubicBezTo>
                  <a:cubicBezTo>
                    <a:pt x="2309" y="1566"/>
                    <a:pt x="2309" y="1565"/>
                    <a:pt x="2310" y="1564"/>
                  </a:cubicBezTo>
                  <a:cubicBezTo>
                    <a:pt x="2311" y="1563"/>
                    <a:pt x="2313" y="1562"/>
                    <a:pt x="2315" y="1560"/>
                  </a:cubicBezTo>
                  <a:cubicBezTo>
                    <a:pt x="2316" y="1560"/>
                    <a:pt x="2317" y="1559"/>
                    <a:pt x="2318" y="1558"/>
                  </a:cubicBezTo>
                  <a:cubicBezTo>
                    <a:pt x="2319" y="1557"/>
                    <a:pt x="2319" y="1556"/>
                    <a:pt x="2319" y="1555"/>
                  </a:cubicBezTo>
                  <a:cubicBezTo>
                    <a:pt x="2319" y="1555"/>
                    <a:pt x="2319" y="1555"/>
                    <a:pt x="2319" y="1555"/>
                  </a:cubicBezTo>
                  <a:cubicBezTo>
                    <a:pt x="2326" y="1554"/>
                    <a:pt x="2332" y="1554"/>
                    <a:pt x="2338" y="1559"/>
                  </a:cubicBezTo>
                  <a:cubicBezTo>
                    <a:pt x="2338" y="1559"/>
                    <a:pt x="2338" y="1559"/>
                    <a:pt x="2338" y="1559"/>
                  </a:cubicBezTo>
                  <a:cubicBezTo>
                    <a:pt x="2339" y="1558"/>
                    <a:pt x="2339" y="1557"/>
                    <a:pt x="2339" y="1555"/>
                  </a:cubicBezTo>
                  <a:cubicBezTo>
                    <a:pt x="2342" y="1556"/>
                    <a:pt x="2345" y="1557"/>
                    <a:pt x="2348" y="1558"/>
                  </a:cubicBezTo>
                  <a:cubicBezTo>
                    <a:pt x="2351" y="1557"/>
                    <a:pt x="2353" y="1555"/>
                    <a:pt x="2353" y="1552"/>
                  </a:cubicBezTo>
                  <a:cubicBezTo>
                    <a:pt x="2354" y="1549"/>
                    <a:pt x="2354" y="1546"/>
                    <a:pt x="2354" y="1543"/>
                  </a:cubicBezTo>
                  <a:cubicBezTo>
                    <a:pt x="2355" y="1543"/>
                    <a:pt x="2356" y="1543"/>
                    <a:pt x="2356" y="1543"/>
                  </a:cubicBezTo>
                  <a:cubicBezTo>
                    <a:pt x="2366" y="1546"/>
                    <a:pt x="2374" y="1543"/>
                    <a:pt x="2381" y="1535"/>
                  </a:cubicBezTo>
                  <a:cubicBezTo>
                    <a:pt x="2385" y="1533"/>
                    <a:pt x="2386" y="1539"/>
                    <a:pt x="2390" y="1539"/>
                  </a:cubicBezTo>
                  <a:cubicBezTo>
                    <a:pt x="2391" y="1538"/>
                    <a:pt x="2392" y="1537"/>
                    <a:pt x="2393" y="1535"/>
                  </a:cubicBezTo>
                  <a:cubicBezTo>
                    <a:pt x="2394" y="1537"/>
                    <a:pt x="2395" y="1539"/>
                    <a:pt x="2397" y="1540"/>
                  </a:cubicBezTo>
                  <a:cubicBezTo>
                    <a:pt x="2398" y="1542"/>
                    <a:pt x="2399" y="1545"/>
                    <a:pt x="2399" y="1547"/>
                  </a:cubicBezTo>
                  <a:cubicBezTo>
                    <a:pt x="2403" y="1549"/>
                    <a:pt x="2406" y="1548"/>
                    <a:pt x="2409" y="1546"/>
                  </a:cubicBezTo>
                  <a:cubicBezTo>
                    <a:pt x="2415" y="1542"/>
                    <a:pt x="2417" y="1537"/>
                    <a:pt x="2416" y="1530"/>
                  </a:cubicBezTo>
                  <a:cubicBezTo>
                    <a:pt x="2424" y="1532"/>
                    <a:pt x="2431" y="1533"/>
                    <a:pt x="2438" y="1530"/>
                  </a:cubicBezTo>
                  <a:cubicBezTo>
                    <a:pt x="2439" y="1531"/>
                    <a:pt x="2440" y="1532"/>
                    <a:pt x="2441" y="1534"/>
                  </a:cubicBezTo>
                  <a:cubicBezTo>
                    <a:pt x="2441" y="1536"/>
                    <a:pt x="2441" y="1539"/>
                    <a:pt x="2440" y="1542"/>
                  </a:cubicBezTo>
                  <a:cubicBezTo>
                    <a:pt x="2442" y="1547"/>
                    <a:pt x="2439" y="1552"/>
                    <a:pt x="2443" y="1556"/>
                  </a:cubicBezTo>
                  <a:cubicBezTo>
                    <a:pt x="2445" y="1555"/>
                    <a:pt x="2447" y="1554"/>
                    <a:pt x="2449" y="1553"/>
                  </a:cubicBezTo>
                  <a:cubicBezTo>
                    <a:pt x="2450" y="1553"/>
                    <a:pt x="2451" y="1553"/>
                    <a:pt x="2452" y="1553"/>
                  </a:cubicBezTo>
                  <a:cubicBezTo>
                    <a:pt x="2455" y="1556"/>
                    <a:pt x="2460" y="1554"/>
                    <a:pt x="2463" y="1556"/>
                  </a:cubicBezTo>
                  <a:cubicBezTo>
                    <a:pt x="2467" y="1556"/>
                    <a:pt x="2469" y="1559"/>
                    <a:pt x="2471" y="1561"/>
                  </a:cubicBezTo>
                  <a:cubicBezTo>
                    <a:pt x="2471" y="1562"/>
                    <a:pt x="2471" y="1563"/>
                    <a:pt x="2471" y="1564"/>
                  </a:cubicBezTo>
                  <a:cubicBezTo>
                    <a:pt x="2475" y="1569"/>
                    <a:pt x="2478" y="1572"/>
                    <a:pt x="2484" y="1567"/>
                  </a:cubicBezTo>
                  <a:cubicBezTo>
                    <a:pt x="2489" y="1562"/>
                    <a:pt x="2500" y="1567"/>
                    <a:pt x="2501" y="1556"/>
                  </a:cubicBezTo>
                  <a:cubicBezTo>
                    <a:pt x="2501" y="1555"/>
                    <a:pt x="2502" y="1555"/>
                    <a:pt x="2502" y="1554"/>
                  </a:cubicBezTo>
                  <a:cubicBezTo>
                    <a:pt x="2503" y="1550"/>
                    <a:pt x="2503" y="1545"/>
                    <a:pt x="2502" y="1541"/>
                  </a:cubicBezTo>
                  <a:cubicBezTo>
                    <a:pt x="2502" y="1540"/>
                    <a:pt x="2502" y="1540"/>
                    <a:pt x="2502" y="1540"/>
                  </a:cubicBezTo>
                  <a:cubicBezTo>
                    <a:pt x="2503" y="1539"/>
                    <a:pt x="2503" y="1537"/>
                    <a:pt x="2504" y="1536"/>
                  </a:cubicBezTo>
                  <a:cubicBezTo>
                    <a:pt x="2505" y="1535"/>
                    <a:pt x="2505" y="1533"/>
                    <a:pt x="2506" y="1531"/>
                  </a:cubicBezTo>
                  <a:cubicBezTo>
                    <a:pt x="2511" y="1534"/>
                    <a:pt x="2516" y="1534"/>
                    <a:pt x="2521" y="1531"/>
                  </a:cubicBezTo>
                  <a:cubicBezTo>
                    <a:pt x="2521" y="1534"/>
                    <a:pt x="2525" y="1534"/>
                    <a:pt x="2528" y="1535"/>
                  </a:cubicBezTo>
                  <a:cubicBezTo>
                    <a:pt x="2530" y="1538"/>
                    <a:pt x="2532" y="1540"/>
                    <a:pt x="2534" y="1542"/>
                  </a:cubicBezTo>
                  <a:cubicBezTo>
                    <a:pt x="2539" y="1540"/>
                    <a:pt x="2543" y="1543"/>
                    <a:pt x="2545" y="1547"/>
                  </a:cubicBezTo>
                  <a:cubicBezTo>
                    <a:pt x="2544" y="1548"/>
                    <a:pt x="2543" y="1549"/>
                    <a:pt x="2542" y="1550"/>
                  </a:cubicBezTo>
                  <a:cubicBezTo>
                    <a:pt x="2542" y="1552"/>
                    <a:pt x="2543" y="1554"/>
                    <a:pt x="2546" y="1554"/>
                  </a:cubicBezTo>
                  <a:cubicBezTo>
                    <a:pt x="2547" y="1555"/>
                    <a:pt x="2548" y="1555"/>
                    <a:pt x="2549" y="1555"/>
                  </a:cubicBezTo>
                  <a:cubicBezTo>
                    <a:pt x="2551" y="1557"/>
                    <a:pt x="2551" y="1563"/>
                    <a:pt x="2557" y="1560"/>
                  </a:cubicBezTo>
                  <a:cubicBezTo>
                    <a:pt x="2557" y="1559"/>
                    <a:pt x="2558" y="1558"/>
                    <a:pt x="2558" y="1557"/>
                  </a:cubicBezTo>
                  <a:cubicBezTo>
                    <a:pt x="2568" y="1564"/>
                    <a:pt x="2578" y="1572"/>
                    <a:pt x="2587" y="1556"/>
                  </a:cubicBezTo>
                  <a:cubicBezTo>
                    <a:pt x="2588" y="1555"/>
                    <a:pt x="2588" y="1553"/>
                    <a:pt x="2589" y="1552"/>
                  </a:cubicBezTo>
                  <a:cubicBezTo>
                    <a:pt x="2592" y="1553"/>
                    <a:pt x="2596" y="1556"/>
                    <a:pt x="2600" y="1556"/>
                  </a:cubicBezTo>
                  <a:cubicBezTo>
                    <a:pt x="2600" y="1556"/>
                    <a:pt x="2600" y="1556"/>
                    <a:pt x="2600" y="1556"/>
                  </a:cubicBezTo>
                  <a:cubicBezTo>
                    <a:pt x="2601" y="1556"/>
                    <a:pt x="2602" y="1556"/>
                    <a:pt x="2603" y="1556"/>
                  </a:cubicBezTo>
                  <a:cubicBezTo>
                    <a:pt x="2603" y="1556"/>
                    <a:pt x="2603" y="1556"/>
                    <a:pt x="2603" y="1556"/>
                  </a:cubicBezTo>
                  <a:cubicBezTo>
                    <a:pt x="2612" y="1558"/>
                    <a:pt x="2611" y="1567"/>
                    <a:pt x="2615" y="1573"/>
                  </a:cubicBezTo>
                  <a:cubicBezTo>
                    <a:pt x="2617" y="1574"/>
                    <a:pt x="2621" y="1576"/>
                    <a:pt x="2622" y="1575"/>
                  </a:cubicBezTo>
                  <a:cubicBezTo>
                    <a:pt x="2636" y="1567"/>
                    <a:pt x="2642" y="1577"/>
                    <a:pt x="2648" y="1587"/>
                  </a:cubicBezTo>
                  <a:cubicBezTo>
                    <a:pt x="2650" y="1587"/>
                    <a:pt x="2652" y="1586"/>
                    <a:pt x="2653" y="1585"/>
                  </a:cubicBezTo>
                  <a:cubicBezTo>
                    <a:pt x="2657" y="1581"/>
                    <a:pt x="2657" y="1577"/>
                    <a:pt x="2655" y="1572"/>
                  </a:cubicBezTo>
                  <a:cubicBezTo>
                    <a:pt x="2655" y="1571"/>
                    <a:pt x="2655" y="1571"/>
                    <a:pt x="2655" y="1571"/>
                  </a:cubicBezTo>
                  <a:cubicBezTo>
                    <a:pt x="2656" y="1569"/>
                    <a:pt x="2658" y="1568"/>
                    <a:pt x="2660" y="1566"/>
                  </a:cubicBezTo>
                  <a:cubicBezTo>
                    <a:pt x="2664" y="1564"/>
                    <a:pt x="2667" y="1560"/>
                    <a:pt x="2663" y="1555"/>
                  </a:cubicBezTo>
                  <a:cubicBezTo>
                    <a:pt x="2663" y="1554"/>
                    <a:pt x="2662" y="1553"/>
                    <a:pt x="2661" y="1553"/>
                  </a:cubicBezTo>
                  <a:cubicBezTo>
                    <a:pt x="2661" y="1552"/>
                    <a:pt x="2661" y="1552"/>
                    <a:pt x="2661" y="1551"/>
                  </a:cubicBezTo>
                  <a:cubicBezTo>
                    <a:pt x="2661" y="1551"/>
                    <a:pt x="2661" y="1551"/>
                    <a:pt x="2661" y="1551"/>
                  </a:cubicBezTo>
                  <a:cubicBezTo>
                    <a:pt x="2662" y="1550"/>
                    <a:pt x="2662" y="1550"/>
                    <a:pt x="2663" y="1549"/>
                  </a:cubicBezTo>
                  <a:cubicBezTo>
                    <a:pt x="2663" y="1551"/>
                    <a:pt x="2664" y="1554"/>
                    <a:pt x="2665" y="1556"/>
                  </a:cubicBezTo>
                  <a:cubicBezTo>
                    <a:pt x="2669" y="1559"/>
                    <a:pt x="2671" y="1557"/>
                    <a:pt x="2673" y="1554"/>
                  </a:cubicBezTo>
                  <a:cubicBezTo>
                    <a:pt x="2676" y="1551"/>
                    <a:pt x="2680" y="1548"/>
                    <a:pt x="2683" y="1545"/>
                  </a:cubicBezTo>
                  <a:cubicBezTo>
                    <a:pt x="2685" y="1541"/>
                    <a:pt x="2687" y="1541"/>
                    <a:pt x="2690" y="1542"/>
                  </a:cubicBezTo>
                  <a:cubicBezTo>
                    <a:pt x="2691" y="1540"/>
                    <a:pt x="2693" y="1539"/>
                    <a:pt x="2694" y="1537"/>
                  </a:cubicBezTo>
                  <a:cubicBezTo>
                    <a:pt x="2695" y="1537"/>
                    <a:pt x="2697" y="1537"/>
                    <a:pt x="2699" y="1537"/>
                  </a:cubicBezTo>
                  <a:cubicBezTo>
                    <a:pt x="2699" y="1537"/>
                    <a:pt x="2699" y="1537"/>
                    <a:pt x="2699" y="1537"/>
                  </a:cubicBezTo>
                  <a:cubicBezTo>
                    <a:pt x="2699" y="1539"/>
                    <a:pt x="2700" y="1541"/>
                    <a:pt x="2700" y="1543"/>
                  </a:cubicBezTo>
                  <a:cubicBezTo>
                    <a:pt x="2708" y="1545"/>
                    <a:pt x="2715" y="1542"/>
                    <a:pt x="2722" y="1538"/>
                  </a:cubicBezTo>
                  <a:cubicBezTo>
                    <a:pt x="2722" y="1538"/>
                    <a:pt x="2722" y="1538"/>
                    <a:pt x="2722" y="1538"/>
                  </a:cubicBezTo>
                  <a:cubicBezTo>
                    <a:pt x="2722" y="1539"/>
                    <a:pt x="2722" y="1540"/>
                    <a:pt x="2722" y="1541"/>
                  </a:cubicBezTo>
                  <a:cubicBezTo>
                    <a:pt x="2722" y="1541"/>
                    <a:pt x="2722" y="1541"/>
                    <a:pt x="2722" y="1541"/>
                  </a:cubicBezTo>
                  <a:cubicBezTo>
                    <a:pt x="2722" y="1541"/>
                    <a:pt x="2721" y="1542"/>
                    <a:pt x="2720" y="1542"/>
                  </a:cubicBezTo>
                  <a:cubicBezTo>
                    <a:pt x="2720" y="1548"/>
                    <a:pt x="2721" y="1553"/>
                    <a:pt x="2726" y="1554"/>
                  </a:cubicBezTo>
                  <a:cubicBezTo>
                    <a:pt x="2735" y="1557"/>
                    <a:pt x="2735" y="1564"/>
                    <a:pt x="2736" y="1571"/>
                  </a:cubicBezTo>
                  <a:cubicBezTo>
                    <a:pt x="2737" y="1572"/>
                    <a:pt x="2738" y="1573"/>
                    <a:pt x="2739" y="1575"/>
                  </a:cubicBezTo>
                  <a:cubicBezTo>
                    <a:pt x="2742" y="1577"/>
                    <a:pt x="2746" y="1578"/>
                    <a:pt x="2749" y="1581"/>
                  </a:cubicBezTo>
                  <a:cubicBezTo>
                    <a:pt x="2750" y="1582"/>
                    <a:pt x="2751" y="1583"/>
                    <a:pt x="2751" y="1584"/>
                  </a:cubicBezTo>
                  <a:cubicBezTo>
                    <a:pt x="2762" y="1580"/>
                    <a:pt x="2768" y="1590"/>
                    <a:pt x="2777" y="1592"/>
                  </a:cubicBezTo>
                  <a:cubicBezTo>
                    <a:pt x="2780" y="1594"/>
                    <a:pt x="2784" y="1593"/>
                    <a:pt x="2786" y="1596"/>
                  </a:cubicBezTo>
                  <a:cubicBezTo>
                    <a:pt x="2786" y="1600"/>
                    <a:pt x="2789" y="1601"/>
                    <a:pt x="2792" y="1603"/>
                  </a:cubicBezTo>
                  <a:cubicBezTo>
                    <a:pt x="2794" y="1601"/>
                    <a:pt x="2795" y="1598"/>
                    <a:pt x="2796" y="1596"/>
                  </a:cubicBezTo>
                  <a:cubicBezTo>
                    <a:pt x="2796" y="1595"/>
                    <a:pt x="2797" y="1595"/>
                    <a:pt x="2797" y="1594"/>
                  </a:cubicBezTo>
                  <a:cubicBezTo>
                    <a:pt x="2799" y="1593"/>
                    <a:pt x="2801" y="1592"/>
                    <a:pt x="2802" y="1590"/>
                  </a:cubicBezTo>
                  <a:cubicBezTo>
                    <a:pt x="2804" y="1587"/>
                    <a:pt x="2807" y="1586"/>
                    <a:pt x="2809" y="1583"/>
                  </a:cubicBezTo>
                  <a:cubicBezTo>
                    <a:pt x="2809" y="1583"/>
                    <a:pt x="2809" y="1583"/>
                    <a:pt x="2809" y="1583"/>
                  </a:cubicBezTo>
                  <a:cubicBezTo>
                    <a:pt x="2814" y="1580"/>
                    <a:pt x="2819" y="1576"/>
                    <a:pt x="2824" y="1574"/>
                  </a:cubicBezTo>
                  <a:cubicBezTo>
                    <a:pt x="2827" y="1571"/>
                    <a:pt x="2832" y="1568"/>
                    <a:pt x="2832" y="1563"/>
                  </a:cubicBezTo>
                  <a:cubicBezTo>
                    <a:pt x="2832" y="1562"/>
                    <a:pt x="2832" y="1560"/>
                    <a:pt x="2831" y="1559"/>
                  </a:cubicBezTo>
                  <a:cubicBezTo>
                    <a:pt x="2832" y="1559"/>
                    <a:pt x="2832" y="1559"/>
                    <a:pt x="2832" y="1559"/>
                  </a:cubicBezTo>
                  <a:cubicBezTo>
                    <a:pt x="2833" y="1558"/>
                    <a:pt x="2833" y="1557"/>
                    <a:pt x="2834" y="1556"/>
                  </a:cubicBezTo>
                  <a:cubicBezTo>
                    <a:pt x="2835" y="1559"/>
                    <a:pt x="2837" y="1561"/>
                    <a:pt x="2840" y="1562"/>
                  </a:cubicBezTo>
                  <a:cubicBezTo>
                    <a:pt x="2847" y="1564"/>
                    <a:pt x="2854" y="1564"/>
                    <a:pt x="2861" y="1562"/>
                  </a:cubicBezTo>
                  <a:cubicBezTo>
                    <a:pt x="2865" y="1559"/>
                    <a:pt x="2869" y="1557"/>
                    <a:pt x="2870" y="1551"/>
                  </a:cubicBezTo>
                  <a:cubicBezTo>
                    <a:pt x="2870" y="1551"/>
                    <a:pt x="2869" y="1550"/>
                    <a:pt x="2869" y="1550"/>
                  </a:cubicBezTo>
                  <a:cubicBezTo>
                    <a:pt x="2875" y="1548"/>
                    <a:pt x="2876" y="1544"/>
                    <a:pt x="2873" y="1539"/>
                  </a:cubicBezTo>
                  <a:cubicBezTo>
                    <a:pt x="2874" y="1539"/>
                    <a:pt x="2875" y="1539"/>
                    <a:pt x="2876" y="1539"/>
                  </a:cubicBezTo>
                  <a:cubicBezTo>
                    <a:pt x="2886" y="1534"/>
                    <a:pt x="2893" y="1524"/>
                    <a:pt x="2905" y="1521"/>
                  </a:cubicBezTo>
                  <a:cubicBezTo>
                    <a:pt x="2906" y="1521"/>
                    <a:pt x="2906" y="1521"/>
                    <a:pt x="2906" y="1521"/>
                  </a:cubicBezTo>
                  <a:cubicBezTo>
                    <a:pt x="2906" y="1523"/>
                    <a:pt x="2906" y="1524"/>
                    <a:pt x="2905" y="1526"/>
                  </a:cubicBezTo>
                  <a:cubicBezTo>
                    <a:pt x="2909" y="1526"/>
                    <a:pt x="2910" y="1524"/>
                    <a:pt x="2911" y="1522"/>
                  </a:cubicBezTo>
                  <a:cubicBezTo>
                    <a:pt x="2912" y="1522"/>
                    <a:pt x="2913" y="1522"/>
                    <a:pt x="2914" y="1522"/>
                  </a:cubicBezTo>
                  <a:cubicBezTo>
                    <a:pt x="2915" y="1522"/>
                    <a:pt x="2915" y="1521"/>
                    <a:pt x="2916" y="1521"/>
                  </a:cubicBezTo>
                  <a:cubicBezTo>
                    <a:pt x="2917" y="1524"/>
                    <a:pt x="2918" y="1527"/>
                    <a:pt x="2918" y="1531"/>
                  </a:cubicBezTo>
                  <a:cubicBezTo>
                    <a:pt x="2922" y="1534"/>
                    <a:pt x="2920" y="1539"/>
                    <a:pt x="2920" y="1543"/>
                  </a:cubicBezTo>
                  <a:cubicBezTo>
                    <a:pt x="2926" y="1536"/>
                    <a:pt x="2923" y="1527"/>
                    <a:pt x="2925" y="1519"/>
                  </a:cubicBezTo>
                  <a:cubicBezTo>
                    <a:pt x="2925" y="1519"/>
                    <a:pt x="2925" y="1519"/>
                    <a:pt x="2925" y="1519"/>
                  </a:cubicBezTo>
                  <a:cubicBezTo>
                    <a:pt x="2927" y="1519"/>
                    <a:pt x="2929" y="1519"/>
                    <a:pt x="2931" y="1519"/>
                  </a:cubicBezTo>
                  <a:cubicBezTo>
                    <a:pt x="2936" y="1508"/>
                    <a:pt x="2942" y="1512"/>
                    <a:pt x="2948" y="1519"/>
                  </a:cubicBezTo>
                  <a:cubicBezTo>
                    <a:pt x="2948" y="1521"/>
                    <a:pt x="2949" y="1522"/>
                    <a:pt x="2951" y="1520"/>
                  </a:cubicBezTo>
                  <a:cubicBezTo>
                    <a:pt x="2951" y="1520"/>
                    <a:pt x="2951" y="1520"/>
                    <a:pt x="2951" y="1520"/>
                  </a:cubicBezTo>
                  <a:cubicBezTo>
                    <a:pt x="2959" y="1522"/>
                    <a:pt x="2961" y="1513"/>
                    <a:pt x="2967" y="1512"/>
                  </a:cubicBezTo>
                  <a:cubicBezTo>
                    <a:pt x="2968" y="1510"/>
                    <a:pt x="2969" y="1509"/>
                    <a:pt x="2969" y="1507"/>
                  </a:cubicBezTo>
                  <a:cubicBezTo>
                    <a:pt x="2969" y="1507"/>
                    <a:pt x="2969" y="1506"/>
                    <a:pt x="2969" y="1506"/>
                  </a:cubicBezTo>
                  <a:cubicBezTo>
                    <a:pt x="2970" y="1503"/>
                    <a:pt x="2971" y="1500"/>
                    <a:pt x="2969" y="1498"/>
                  </a:cubicBezTo>
                  <a:cubicBezTo>
                    <a:pt x="2970" y="1497"/>
                    <a:pt x="2970" y="1497"/>
                    <a:pt x="2970" y="1497"/>
                  </a:cubicBezTo>
                  <a:cubicBezTo>
                    <a:pt x="2971" y="1495"/>
                    <a:pt x="2972" y="1493"/>
                    <a:pt x="2972" y="1490"/>
                  </a:cubicBezTo>
                  <a:cubicBezTo>
                    <a:pt x="2971" y="1489"/>
                    <a:pt x="2971" y="1488"/>
                    <a:pt x="2971" y="1487"/>
                  </a:cubicBezTo>
                  <a:cubicBezTo>
                    <a:pt x="2975" y="1488"/>
                    <a:pt x="2980" y="1485"/>
                    <a:pt x="2984" y="1485"/>
                  </a:cubicBezTo>
                  <a:cubicBezTo>
                    <a:pt x="2996" y="1497"/>
                    <a:pt x="3004" y="1490"/>
                    <a:pt x="3012" y="1482"/>
                  </a:cubicBezTo>
                  <a:cubicBezTo>
                    <a:pt x="3011" y="1485"/>
                    <a:pt x="3013" y="1488"/>
                    <a:pt x="3016" y="1490"/>
                  </a:cubicBezTo>
                  <a:cubicBezTo>
                    <a:pt x="3018" y="1490"/>
                    <a:pt x="3019" y="1490"/>
                    <a:pt x="3020" y="1491"/>
                  </a:cubicBezTo>
                  <a:cubicBezTo>
                    <a:pt x="3020" y="1494"/>
                    <a:pt x="3018" y="1498"/>
                    <a:pt x="3019" y="1502"/>
                  </a:cubicBezTo>
                  <a:cubicBezTo>
                    <a:pt x="3022" y="1504"/>
                    <a:pt x="3025" y="1509"/>
                    <a:pt x="3030" y="1505"/>
                  </a:cubicBezTo>
                  <a:cubicBezTo>
                    <a:pt x="3037" y="1497"/>
                    <a:pt x="3048" y="1498"/>
                    <a:pt x="3057" y="1496"/>
                  </a:cubicBezTo>
                  <a:cubicBezTo>
                    <a:pt x="3057" y="1498"/>
                    <a:pt x="3057" y="1499"/>
                    <a:pt x="3057" y="1501"/>
                  </a:cubicBezTo>
                  <a:cubicBezTo>
                    <a:pt x="3068" y="1501"/>
                    <a:pt x="3077" y="1495"/>
                    <a:pt x="3086" y="1490"/>
                  </a:cubicBezTo>
                  <a:cubicBezTo>
                    <a:pt x="3088" y="1492"/>
                    <a:pt x="3090" y="1494"/>
                    <a:pt x="3092" y="1496"/>
                  </a:cubicBezTo>
                  <a:cubicBezTo>
                    <a:pt x="3094" y="1493"/>
                    <a:pt x="3096" y="1488"/>
                    <a:pt x="3102" y="1491"/>
                  </a:cubicBezTo>
                  <a:cubicBezTo>
                    <a:pt x="3103" y="1491"/>
                    <a:pt x="3104" y="1491"/>
                    <a:pt x="3105" y="1492"/>
                  </a:cubicBezTo>
                  <a:cubicBezTo>
                    <a:pt x="3106" y="1494"/>
                    <a:pt x="3109" y="1495"/>
                    <a:pt x="3111" y="1495"/>
                  </a:cubicBezTo>
                  <a:cubicBezTo>
                    <a:pt x="3118" y="1498"/>
                    <a:pt x="3123" y="1484"/>
                    <a:pt x="3131" y="1493"/>
                  </a:cubicBezTo>
                  <a:cubicBezTo>
                    <a:pt x="3132" y="1494"/>
                    <a:pt x="3133" y="1494"/>
                    <a:pt x="3134" y="1494"/>
                  </a:cubicBezTo>
                  <a:cubicBezTo>
                    <a:pt x="3136" y="1492"/>
                    <a:pt x="3138" y="1491"/>
                    <a:pt x="3140" y="1490"/>
                  </a:cubicBezTo>
                  <a:cubicBezTo>
                    <a:pt x="3140" y="1490"/>
                    <a:pt x="3140" y="1490"/>
                    <a:pt x="3140" y="1490"/>
                  </a:cubicBezTo>
                  <a:cubicBezTo>
                    <a:pt x="3141" y="1495"/>
                    <a:pt x="3140" y="1499"/>
                    <a:pt x="3143" y="1503"/>
                  </a:cubicBezTo>
                  <a:cubicBezTo>
                    <a:pt x="3144" y="1505"/>
                    <a:pt x="3146" y="1505"/>
                    <a:pt x="3149" y="1504"/>
                  </a:cubicBezTo>
                  <a:cubicBezTo>
                    <a:pt x="3150" y="1504"/>
                    <a:pt x="3150" y="1504"/>
                    <a:pt x="3151" y="1504"/>
                  </a:cubicBezTo>
                  <a:cubicBezTo>
                    <a:pt x="3152" y="1505"/>
                    <a:pt x="3154" y="1506"/>
                    <a:pt x="3156" y="1507"/>
                  </a:cubicBezTo>
                  <a:cubicBezTo>
                    <a:pt x="3158" y="1508"/>
                    <a:pt x="3159" y="1508"/>
                    <a:pt x="3161" y="1507"/>
                  </a:cubicBezTo>
                  <a:cubicBezTo>
                    <a:pt x="3161" y="1506"/>
                    <a:pt x="3162" y="1505"/>
                    <a:pt x="3162" y="1505"/>
                  </a:cubicBezTo>
                  <a:cubicBezTo>
                    <a:pt x="3164" y="1504"/>
                    <a:pt x="3164" y="1503"/>
                    <a:pt x="3163" y="1502"/>
                  </a:cubicBezTo>
                  <a:cubicBezTo>
                    <a:pt x="3168" y="1504"/>
                    <a:pt x="3175" y="1502"/>
                    <a:pt x="3178" y="1509"/>
                  </a:cubicBezTo>
                  <a:cubicBezTo>
                    <a:pt x="3179" y="1510"/>
                    <a:pt x="3180" y="1511"/>
                    <a:pt x="3180" y="1512"/>
                  </a:cubicBezTo>
                  <a:cubicBezTo>
                    <a:pt x="3181" y="1512"/>
                    <a:pt x="3182" y="1512"/>
                    <a:pt x="3183" y="1512"/>
                  </a:cubicBezTo>
                  <a:cubicBezTo>
                    <a:pt x="3183" y="1512"/>
                    <a:pt x="3183" y="1512"/>
                    <a:pt x="3183" y="1512"/>
                  </a:cubicBezTo>
                  <a:cubicBezTo>
                    <a:pt x="3185" y="1515"/>
                    <a:pt x="3188" y="1517"/>
                    <a:pt x="3190" y="1520"/>
                  </a:cubicBezTo>
                  <a:cubicBezTo>
                    <a:pt x="3192" y="1520"/>
                    <a:pt x="3194" y="1515"/>
                    <a:pt x="3197" y="1519"/>
                  </a:cubicBezTo>
                  <a:cubicBezTo>
                    <a:pt x="3202" y="1519"/>
                    <a:pt x="3209" y="1520"/>
                    <a:pt x="3208" y="1511"/>
                  </a:cubicBezTo>
                  <a:cubicBezTo>
                    <a:pt x="3208" y="1503"/>
                    <a:pt x="3212" y="1506"/>
                    <a:pt x="3215" y="1508"/>
                  </a:cubicBezTo>
                  <a:cubicBezTo>
                    <a:pt x="3215" y="1508"/>
                    <a:pt x="3216" y="1509"/>
                    <a:pt x="3216" y="1510"/>
                  </a:cubicBezTo>
                  <a:cubicBezTo>
                    <a:pt x="3214" y="1513"/>
                    <a:pt x="3215" y="1515"/>
                    <a:pt x="3219" y="1517"/>
                  </a:cubicBezTo>
                  <a:cubicBezTo>
                    <a:pt x="3222" y="1518"/>
                    <a:pt x="3224" y="1520"/>
                    <a:pt x="3227" y="1521"/>
                  </a:cubicBezTo>
                  <a:cubicBezTo>
                    <a:pt x="3226" y="1521"/>
                    <a:pt x="3226" y="1522"/>
                    <a:pt x="3225" y="1522"/>
                  </a:cubicBezTo>
                  <a:cubicBezTo>
                    <a:pt x="3220" y="1529"/>
                    <a:pt x="3222" y="1537"/>
                    <a:pt x="3224" y="1544"/>
                  </a:cubicBezTo>
                  <a:cubicBezTo>
                    <a:pt x="3225" y="1552"/>
                    <a:pt x="3227" y="1558"/>
                    <a:pt x="3235" y="1560"/>
                  </a:cubicBezTo>
                  <a:cubicBezTo>
                    <a:pt x="3239" y="1563"/>
                    <a:pt x="3241" y="1569"/>
                    <a:pt x="3247" y="1568"/>
                  </a:cubicBezTo>
                  <a:cubicBezTo>
                    <a:pt x="3250" y="1571"/>
                    <a:pt x="3252" y="1576"/>
                    <a:pt x="3256" y="1578"/>
                  </a:cubicBezTo>
                  <a:cubicBezTo>
                    <a:pt x="3260" y="1577"/>
                    <a:pt x="3263" y="1575"/>
                    <a:pt x="3264" y="1572"/>
                  </a:cubicBezTo>
                  <a:cubicBezTo>
                    <a:pt x="3264" y="1572"/>
                    <a:pt x="3264" y="1572"/>
                    <a:pt x="3264" y="1572"/>
                  </a:cubicBezTo>
                  <a:cubicBezTo>
                    <a:pt x="3267" y="1570"/>
                    <a:pt x="3267" y="1568"/>
                    <a:pt x="3267" y="1565"/>
                  </a:cubicBezTo>
                  <a:cubicBezTo>
                    <a:pt x="3274" y="1570"/>
                    <a:pt x="3281" y="1573"/>
                    <a:pt x="3289" y="1570"/>
                  </a:cubicBezTo>
                  <a:cubicBezTo>
                    <a:pt x="3299" y="1570"/>
                    <a:pt x="3308" y="1572"/>
                    <a:pt x="3311" y="1584"/>
                  </a:cubicBezTo>
                  <a:cubicBezTo>
                    <a:pt x="3313" y="1585"/>
                    <a:pt x="3314" y="1586"/>
                    <a:pt x="3316" y="1587"/>
                  </a:cubicBezTo>
                  <a:cubicBezTo>
                    <a:pt x="3318" y="1588"/>
                    <a:pt x="3319" y="1587"/>
                    <a:pt x="3321" y="1586"/>
                  </a:cubicBezTo>
                  <a:cubicBezTo>
                    <a:pt x="3319" y="1589"/>
                    <a:pt x="3319" y="1591"/>
                    <a:pt x="3320" y="1594"/>
                  </a:cubicBezTo>
                  <a:cubicBezTo>
                    <a:pt x="3324" y="1598"/>
                    <a:pt x="3326" y="1603"/>
                    <a:pt x="3331" y="1604"/>
                  </a:cubicBezTo>
                  <a:cubicBezTo>
                    <a:pt x="3331" y="1607"/>
                    <a:pt x="3332" y="1610"/>
                    <a:pt x="3333" y="1613"/>
                  </a:cubicBezTo>
                  <a:cubicBezTo>
                    <a:pt x="3334" y="1620"/>
                    <a:pt x="3338" y="1625"/>
                    <a:pt x="3346" y="1626"/>
                  </a:cubicBezTo>
                  <a:cubicBezTo>
                    <a:pt x="3346" y="1626"/>
                    <a:pt x="3346" y="1626"/>
                    <a:pt x="3346" y="1626"/>
                  </a:cubicBezTo>
                  <a:cubicBezTo>
                    <a:pt x="3346" y="1627"/>
                    <a:pt x="3346" y="1627"/>
                    <a:pt x="3346" y="1627"/>
                  </a:cubicBezTo>
                  <a:cubicBezTo>
                    <a:pt x="3353" y="1635"/>
                    <a:pt x="3361" y="1642"/>
                    <a:pt x="3371" y="1646"/>
                  </a:cubicBezTo>
                  <a:cubicBezTo>
                    <a:pt x="3373" y="1646"/>
                    <a:pt x="3376" y="1646"/>
                    <a:pt x="3378" y="1644"/>
                  </a:cubicBezTo>
                  <a:cubicBezTo>
                    <a:pt x="3379" y="1645"/>
                    <a:pt x="3379" y="1645"/>
                    <a:pt x="3379" y="1645"/>
                  </a:cubicBezTo>
                  <a:cubicBezTo>
                    <a:pt x="3379" y="1645"/>
                    <a:pt x="3379" y="1645"/>
                    <a:pt x="3379" y="1645"/>
                  </a:cubicBezTo>
                  <a:cubicBezTo>
                    <a:pt x="3379" y="1648"/>
                    <a:pt x="3380" y="1650"/>
                    <a:pt x="3382" y="1652"/>
                  </a:cubicBezTo>
                  <a:cubicBezTo>
                    <a:pt x="3388" y="1656"/>
                    <a:pt x="3397" y="1652"/>
                    <a:pt x="3402" y="1659"/>
                  </a:cubicBezTo>
                  <a:cubicBezTo>
                    <a:pt x="3407" y="1662"/>
                    <a:pt x="3410" y="1667"/>
                    <a:pt x="3416" y="1667"/>
                  </a:cubicBezTo>
                  <a:cubicBezTo>
                    <a:pt x="3416" y="1668"/>
                    <a:pt x="3416" y="1668"/>
                    <a:pt x="3416" y="1669"/>
                  </a:cubicBezTo>
                  <a:cubicBezTo>
                    <a:pt x="3419" y="1672"/>
                    <a:pt x="3422" y="1673"/>
                    <a:pt x="3426" y="1675"/>
                  </a:cubicBezTo>
                  <a:cubicBezTo>
                    <a:pt x="3430" y="1677"/>
                    <a:pt x="3437" y="1673"/>
                    <a:pt x="3440" y="1680"/>
                  </a:cubicBezTo>
                  <a:cubicBezTo>
                    <a:pt x="3441" y="1681"/>
                    <a:pt x="3442" y="1682"/>
                    <a:pt x="3443" y="1683"/>
                  </a:cubicBezTo>
                  <a:cubicBezTo>
                    <a:pt x="3450" y="1688"/>
                    <a:pt x="3458" y="1690"/>
                    <a:pt x="3466" y="1688"/>
                  </a:cubicBezTo>
                  <a:cubicBezTo>
                    <a:pt x="3466" y="1692"/>
                    <a:pt x="3465" y="1696"/>
                    <a:pt x="3470" y="1698"/>
                  </a:cubicBezTo>
                  <a:cubicBezTo>
                    <a:pt x="3474" y="1706"/>
                    <a:pt x="3482" y="1702"/>
                    <a:pt x="3488" y="1704"/>
                  </a:cubicBezTo>
                  <a:cubicBezTo>
                    <a:pt x="3491" y="1704"/>
                    <a:pt x="3493" y="1703"/>
                    <a:pt x="3496" y="1702"/>
                  </a:cubicBezTo>
                  <a:cubicBezTo>
                    <a:pt x="3496" y="1702"/>
                    <a:pt x="3497" y="1702"/>
                    <a:pt x="3498" y="1701"/>
                  </a:cubicBezTo>
                  <a:cubicBezTo>
                    <a:pt x="3499" y="1702"/>
                    <a:pt x="3501" y="1702"/>
                    <a:pt x="3503" y="1703"/>
                  </a:cubicBezTo>
                  <a:cubicBezTo>
                    <a:pt x="3509" y="1703"/>
                    <a:pt x="3515" y="1705"/>
                    <a:pt x="3520" y="1699"/>
                  </a:cubicBezTo>
                  <a:cubicBezTo>
                    <a:pt x="3520" y="1699"/>
                    <a:pt x="3520" y="1699"/>
                    <a:pt x="3521" y="1700"/>
                  </a:cubicBezTo>
                  <a:cubicBezTo>
                    <a:pt x="3521" y="1700"/>
                    <a:pt x="3521" y="1700"/>
                    <a:pt x="3521" y="1700"/>
                  </a:cubicBezTo>
                  <a:cubicBezTo>
                    <a:pt x="3523" y="1706"/>
                    <a:pt x="3531" y="1706"/>
                    <a:pt x="3535" y="1709"/>
                  </a:cubicBezTo>
                  <a:cubicBezTo>
                    <a:pt x="3536" y="1710"/>
                    <a:pt x="3538" y="1710"/>
                    <a:pt x="3539" y="1710"/>
                  </a:cubicBezTo>
                  <a:cubicBezTo>
                    <a:pt x="3544" y="1711"/>
                    <a:pt x="3550" y="1713"/>
                    <a:pt x="3553" y="1709"/>
                  </a:cubicBezTo>
                  <a:cubicBezTo>
                    <a:pt x="3554" y="1709"/>
                    <a:pt x="3554" y="1709"/>
                    <a:pt x="3555" y="1708"/>
                  </a:cubicBezTo>
                  <a:cubicBezTo>
                    <a:pt x="3555" y="1708"/>
                    <a:pt x="3555" y="1708"/>
                    <a:pt x="3555" y="1708"/>
                  </a:cubicBezTo>
                  <a:cubicBezTo>
                    <a:pt x="3555" y="1709"/>
                    <a:pt x="3555" y="1709"/>
                    <a:pt x="3555" y="1709"/>
                  </a:cubicBezTo>
                  <a:cubicBezTo>
                    <a:pt x="3556" y="1710"/>
                    <a:pt x="3558" y="1711"/>
                    <a:pt x="3560" y="1711"/>
                  </a:cubicBezTo>
                  <a:cubicBezTo>
                    <a:pt x="3569" y="1710"/>
                    <a:pt x="3579" y="1711"/>
                    <a:pt x="3589" y="1708"/>
                  </a:cubicBezTo>
                  <a:cubicBezTo>
                    <a:pt x="3595" y="1705"/>
                    <a:pt x="3601" y="1706"/>
                    <a:pt x="3607" y="1706"/>
                  </a:cubicBezTo>
                  <a:cubicBezTo>
                    <a:pt x="3621" y="1706"/>
                    <a:pt x="3635" y="1710"/>
                    <a:pt x="3649" y="1710"/>
                  </a:cubicBezTo>
                  <a:cubicBezTo>
                    <a:pt x="3650" y="1710"/>
                    <a:pt x="3652" y="1710"/>
                    <a:pt x="3653" y="1710"/>
                  </a:cubicBezTo>
                  <a:cubicBezTo>
                    <a:pt x="3656" y="1710"/>
                    <a:pt x="3659" y="1711"/>
                    <a:pt x="3662" y="1711"/>
                  </a:cubicBezTo>
                  <a:cubicBezTo>
                    <a:pt x="3663" y="1711"/>
                    <a:pt x="3665" y="1711"/>
                    <a:pt x="3666" y="1711"/>
                  </a:cubicBezTo>
                  <a:cubicBezTo>
                    <a:pt x="3671" y="1709"/>
                    <a:pt x="3676" y="1711"/>
                    <a:pt x="3680" y="1707"/>
                  </a:cubicBezTo>
                  <a:cubicBezTo>
                    <a:pt x="3685" y="1714"/>
                    <a:pt x="3690" y="1720"/>
                    <a:pt x="3699" y="1713"/>
                  </a:cubicBezTo>
                  <a:cubicBezTo>
                    <a:pt x="3699" y="1712"/>
                    <a:pt x="3699" y="1712"/>
                    <a:pt x="3699" y="1711"/>
                  </a:cubicBezTo>
                  <a:cubicBezTo>
                    <a:pt x="3700" y="1711"/>
                    <a:pt x="3700" y="1711"/>
                    <a:pt x="3700" y="1711"/>
                  </a:cubicBezTo>
                  <a:cubicBezTo>
                    <a:pt x="3700" y="1712"/>
                    <a:pt x="3700" y="1712"/>
                    <a:pt x="3701" y="1711"/>
                  </a:cubicBezTo>
                  <a:cubicBezTo>
                    <a:pt x="3701" y="1712"/>
                    <a:pt x="3702" y="1713"/>
                    <a:pt x="3702" y="1713"/>
                  </a:cubicBezTo>
                  <a:cubicBezTo>
                    <a:pt x="3707" y="1714"/>
                    <a:pt x="3712" y="1716"/>
                    <a:pt x="3716" y="1717"/>
                  </a:cubicBezTo>
                  <a:cubicBezTo>
                    <a:pt x="3717" y="1717"/>
                    <a:pt x="3719" y="1718"/>
                    <a:pt x="3720" y="1719"/>
                  </a:cubicBezTo>
                  <a:cubicBezTo>
                    <a:pt x="3724" y="1720"/>
                    <a:pt x="3728" y="1722"/>
                    <a:pt x="3731" y="1725"/>
                  </a:cubicBezTo>
                  <a:cubicBezTo>
                    <a:pt x="3733" y="1726"/>
                    <a:pt x="3736" y="1728"/>
                    <a:pt x="3738" y="1729"/>
                  </a:cubicBezTo>
                  <a:cubicBezTo>
                    <a:pt x="3744" y="1732"/>
                    <a:pt x="3749" y="1736"/>
                    <a:pt x="3754" y="1738"/>
                  </a:cubicBezTo>
                  <a:cubicBezTo>
                    <a:pt x="3755" y="1738"/>
                    <a:pt x="3757" y="1739"/>
                    <a:pt x="3758" y="1739"/>
                  </a:cubicBezTo>
                  <a:cubicBezTo>
                    <a:pt x="3759" y="1742"/>
                    <a:pt x="3762" y="1743"/>
                    <a:pt x="3766" y="1743"/>
                  </a:cubicBezTo>
                  <a:cubicBezTo>
                    <a:pt x="3766" y="1743"/>
                    <a:pt x="3766" y="1743"/>
                    <a:pt x="3767" y="1743"/>
                  </a:cubicBezTo>
                  <a:cubicBezTo>
                    <a:pt x="3768" y="1743"/>
                    <a:pt x="3769" y="1743"/>
                    <a:pt x="3770" y="1744"/>
                  </a:cubicBezTo>
                  <a:cubicBezTo>
                    <a:pt x="3771" y="1749"/>
                    <a:pt x="3775" y="1751"/>
                    <a:pt x="3781" y="1749"/>
                  </a:cubicBezTo>
                  <a:cubicBezTo>
                    <a:pt x="3782" y="1749"/>
                    <a:pt x="3782" y="1748"/>
                    <a:pt x="3783" y="1747"/>
                  </a:cubicBezTo>
                  <a:cubicBezTo>
                    <a:pt x="3787" y="1742"/>
                    <a:pt x="3793" y="1746"/>
                    <a:pt x="3798" y="1746"/>
                  </a:cubicBezTo>
                  <a:cubicBezTo>
                    <a:pt x="3801" y="1746"/>
                    <a:pt x="3805" y="1748"/>
                    <a:pt x="3806" y="1745"/>
                  </a:cubicBezTo>
                  <a:cubicBezTo>
                    <a:pt x="3814" y="1725"/>
                    <a:pt x="3816" y="1744"/>
                    <a:pt x="3821" y="1746"/>
                  </a:cubicBezTo>
                  <a:cubicBezTo>
                    <a:pt x="3833" y="1745"/>
                    <a:pt x="3845" y="1743"/>
                    <a:pt x="3853" y="1733"/>
                  </a:cubicBezTo>
                  <a:cubicBezTo>
                    <a:pt x="3855" y="1734"/>
                    <a:pt x="3857" y="1735"/>
                    <a:pt x="3859" y="1735"/>
                  </a:cubicBezTo>
                  <a:cubicBezTo>
                    <a:pt x="3859" y="1735"/>
                    <a:pt x="3859" y="1736"/>
                    <a:pt x="3860" y="1736"/>
                  </a:cubicBezTo>
                  <a:cubicBezTo>
                    <a:pt x="3861" y="1736"/>
                    <a:pt x="3861" y="1736"/>
                    <a:pt x="3862" y="1736"/>
                  </a:cubicBezTo>
                  <a:cubicBezTo>
                    <a:pt x="3861" y="1737"/>
                    <a:pt x="3861" y="1737"/>
                    <a:pt x="3861" y="1737"/>
                  </a:cubicBezTo>
                  <a:cubicBezTo>
                    <a:pt x="3860" y="1750"/>
                    <a:pt x="3871" y="1749"/>
                    <a:pt x="3879" y="1752"/>
                  </a:cubicBezTo>
                  <a:cubicBezTo>
                    <a:pt x="3882" y="1753"/>
                    <a:pt x="3885" y="1752"/>
                    <a:pt x="3887" y="1752"/>
                  </a:cubicBezTo>
                  <a:cubicBezTo>
                    <a:pt x="3887" y="0"/>
                    <a:pt x="3887" y="0"/>
                    <a:pt x="3887" y="0"/>
                  </a:cubicBezTo>
                  <a:lnTo>
                    <a:pt x="0" y="0"/>
                  </a:lnTo>
                  <a:close/>
                  <a:moveTo>
                    <a:pt x="1107" y="1422"/>
                  </a:moveTo>
                  <a:cubicBezTo>
                    <a:pt x="1106" y="1421"/>
                    <a:pt x="1106" y="1421"/>
                    <a:pt x="1106" y="1421"/>
                  </a:cubicBezTo>
                  <a:cubicBezTo>
                    <a:pt x="1107" y="1422"/>
                    <a:pt x="1107" y="1422"/>
                    <a:pt x="1107" y="1422"/>
                  </a:cubicBezTo>
                  <a:close/>
                  <a:moveTo>
                    <a:pt x="2406" y="1534"/>
                  </a:moveTo>
                  <a:cubicBezTo>
                    <a:pt x="2406" y="1533"/>
                    <a:pt x="2406" y="1532"/>
                    <a:pt x="2406" y="1531"/>
                  </a:cubicBezTo>
                  <a:cubicBezTo>
                    <a:pt x="2406" y="1531"/>
                    <a:pt x="2406" y="1531"/>
                    <a:pt x="2406" y="1531"/>
                  </a:cubicBezTo>
                  <a:cubicBezTo>
                    <a:pt x="2406" y="1531"/>
                    <a:pt x="2406" y="1531"/>
                    <a:pt x="2406" y="1531"/>
                  </a:cubicBezTo>
                  <a:cubicBezTo>
                    <a:pt x="2408" y="1530"/>
                    <a:pt x="2406" y="1533"/>
                    <a:pt x="2406" y="1534"/>
                  </a:cubicBezTo>
                  <a:close/>
                  <a:moveTo>
                    <a:pt x="3712" y="1708"/>
                  </a:moveTo>
                  <a:cubicBezTo>
                    <a:pt x="3712" y="1708"/>
                    <a:pt x="3712" y="1708"/>
                    <a:pt x="3712" y="1708"/>
                  </a:cubicBezTo>
                  <a:cubicBezTo>
                    <a:pt x="3712" y="1708"/>
                    <a:pt x="3712" y="1708"/>
                    <a:pt x="3712" y="1708"/>
                  </a:cubicBezTo>
                  <a:cubicBezTo>
                    <a:pt x="3712" y="1708"/>
                    <a:pt x="3712" y="1708"/>
                    <a:pt x="3712" y="1708"/>
                  </a:cubicBezTo>
                  <a:cubicBezTo>
                    <a:pt x="3712" y="1707"/>
                    <a:pt x="3712" y="1707"/>
                    <a:pt x="3712" y="1707"/>
                  </a:cubicBezTo>
                  <a:cubicBezTo>
                    <a:pt x="3712" y="1708"/>
                    <a:pt x="3712" y="1708"/>
                    <a:pt x="3712" y="1708"/>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108000" rIns="91440" bIns="45720" numCol="1" anchor="t" anchorCtr="0" compatLnSpc="1">
              <a:prstTxWarp prst="textNoShape">
                <a:avLst/>
              </a:prstTxWarp>
            </a:bodyPr>
            <a:lstStyle/>
            <a:p>
              <a:endParaRPr lang="en-GB" sz="1100" dirty="0">
                <a:solidFill>
                  <a:schemeClr val="accent1"/>
                </a:solidFill>
                <a:latin typeface="Consolas" panose="020B0609020204030204" pitchFamily="49" charset="0"/>
              </a:endParaRPr>
            </a:p>
          </p:txBody>
        </p:sp>
        <p:sp>
          <p:nvSpPr>
            <p:cNvPr id="32" name="TextBox 31">
              <a:extLst>
                <a:ext uri="{FF2B5EF4-FFF2-40B4-BE49-F238E27FC236}">
                  <a16:creationId xmlns:a16="http://schemas.microsoft.com/office/drawing/2014/main" id="{8ADE61B2-47E9-444D-9740-7A1D1B199B6F}"/>
                </a:ext>
              </a:extLst>
            </p:cNvPr>
            <p:cNvSpPr txBox="1"/>
            <p:nvPr/>
          </p:nvSpPr>
          <p:spPr>
            <a:xfrm>
              <a:off x="6827137" y="5915357"/>
              <a:ext cx="2246444" cy="261610"/>
            </a:xfrm>
            <a:prstGeom prst="rect">
              <a:avLst/>
            </a:prstGeom>
            <a:noFill/>
            <a:ln>
              <a:noFill/>
            </a:ln>
          </p:spPr>
          <p:txBody>
            <a:bodyPr vert="horz" wrap="square" lIns="91440" tIns="45720" rIns="91440" bIns="45720" numCol="1" anchor="ctr" anchorCtr="0" compatLnSpc="1">
              <a:prstTxWarp prst="textNoShape">
                <a:avLst/>
              </a:prstTxWarp>
            </a:bodyPr>
            <a:lstStyle>
              <a:defPPr>
                <a:defRPr lang="en-US"/>
              </a:defPPr>
              <a:lvl1pPr>
                <a:defRPr sz="1100">
                  <a:solidFill>
                    <a:schemeClr val="accent1"/>
                  </a:solidFill>
                  <a:latin typeface="Consolas" panose="020B0609020204030204" pitchFamily="49" charset="0"/>
                </a:defRPr>
              </a:lvl1pPr>
            </a:lstStyle>
            <a:p>
              <a:r>
                <a:rPr lang="en-GB" dirty="0"/>
                <a:t>print(Divide(12,0))</a:t>
              </a:r>
            </a:p>
          </p:txBody>
        </p:sp>
      </p:grpSp>
      <p:sp>
        <p:nvSpPr>
          <p:cNvPr id="21" name="Speech Bubble: Oval 20">
            <a:extLst>
              <a:ext uri="{FF2B5EF4-FFF2-40B4-BE49-F238E27FC236}">
                <a16:creationId xmlns:a16="http://schemas.microsoft.com/office/drawing/2014/main" id="{03ECE1C4-176E-4DC3-87FA-C6EC81298629}"/>
              </a:ext>
            </a:extLst>
          </p:cNvPr>
          <p:cNvSpPr/>
          <p:nvPr/>
        </p:nvSpPr>
        <p:spPr>
          <a:xfrm>
            <a:off x="1742657" y="5255410"/>
            <a:ext cx="2219743" cy="1024006"/>
          </a:xfrm>
          <a:prstGeom prst="wedgeEllipseCallout">
            <a:avLst>
              <a:gd name="adj1" fmla="val 50120"/>
              <a:gd name="adj2" fmla="val -553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To help you get started, here is all the code you need with the statements jumbled up.</a:t>
            </a:r>
          </a:p>
        </p:txBody>
      </p:sp>
    </p:spTree>
    <p:extLst>
      <p:ext uri="{BB962C8B-B14F-4D97-AF65-F5344CB8AC3E}">
        <p14:creationId xmlns:p14="http://schemas.microsoft.com/office/powerpoint/2010/main" val="2968099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14ADA265-490D-4903-8821-337E002549B6}"/>
              </a:ext>
            </a:extLst>
          </p:cNvPr>
          <p:cNvSpPr>
            <a:spLocks noGrp="1"/>
          </p:cNvSpPr>
          <p:nvPr>
            <p:ph type="body" sz="quarter" idx="10"/>
          </p:nvPr>
        </p:nvSpPr>
        <p:spPr>
          <a:xfrm>
            <a:off x="216694" y="1388917"/>
            <a:ext cx="8012906" cy="4758506"/>
          </a:xfrm>
        </p:spPr>
        <p:txBody>
          <a:bodyPr/>
          <a:lstStyle/>
          <a:p>
            <a:r>
              <a:rPr lang="en-GB" sz="1800" dirty="0">
                <a:solidFill>
                  <a:schemeClr val="accent3"/>
                </a:solidFill>
              </a:rPr>
              <a:t>Cookie problem:</a:t>
            </a:r>
          </a:p>
          <a:p>
            <a:r>
              <a:rPr lang="en-GB" dirty="0">
                <a:latin typeface="Calibri" panose="020F0502020204030204" pitchFamily="34" charset="0"/>
                <a:cs typeface="Calibri" panose="020F0502020204030204" pitchFamily="34" charset="0"/>
              </a:rPr>
              <a:t>1 point.</a:t>
            </a:r>
          </a:p>
          <a:p>
            <a:r>
              <a:rPr lang="en-GB" dirty="0">
                <a:latin typeface="Calibri" panose="020F0502020204030204" pitchFamily="34" charset="0"/>
                <a:cs typeface="Calibri" panose="020F0502020204030204" pitchFamily="34" charset="0"/>
              </a:rPr>
              <a:t>A cookie is a text file a website can use to store small amounts of data on a visitor's computer. They are useful for storing preferences such as colour schemes so that the next time a user visits a website their preferences can be applied.</a:t>
            </a:r>
          </a:p>
          <a:p>
            <a:r>
              <a:rPr lang="en-GB" dirty="0">
                <a:latin typeface="Calibri" panose="020F0502020204030204" pitchFamily="34" charset="0"/>
                <a:cs typeface="Calibri" panose="020F0502020204030204" pitchFamily="34" charset="0"/>
              </a:rPr>
              <a:t>Write a program that allows a user to choose between dark and light theme. The user preference should be stored in a text file. When the program is run, the user preference is loaded and displayed to the user before presenting the option to change it. If the user chooses to change it, it is changed in the file.</a:t>
            </a:r>
          </a:p>
          <a:p>
            <a:endParaRPr lang="en-GB" dirty="0">
              <a:latin typeface="Calibri" panose="020F0502020204030204" pitchFamily="34" charset="0"/>
              <a:cs typeface="Calibri" panose="020F0502020204030204" pitchFamily="34" charset="0"/>
            </a:endParaRPr>
          </a:p>
          <a:p>
            <a:r>
              <a:rPr lang="en-GB" sz="1800" dirty="0">
                <a:solidFill>
                  <a:schemeClr val="accent3"/>
                </a:solidFill>
              </a:rPr>
              <a:t>Attributes problem:</a:t>
            </a:r>
          </a:p>
          <a:p>
            <a:r>
              <a:rPr lang="en-GB" dirty="0"/>
              <a:t>1 point.</a:t>
            </a:r>
          </a:p>
          <a:p>
            <a:r>
              <a:rPr lang="en-GB" dirty="0"/>
              <a:t>Write two subroutines. One that allows the user to enter the attributes for a character in an RPG game.  This includes their name, attack and defence capability between 0 and 100.  A second subroutine should write the data to a file.</a:t>
            </a:r>
          </a:p>
        </p:txBody>
      </p:sp>
      <p:pic>
        <p:nvPicPr>
          <p:cNvPr id="27" name="Graphic 26">
            <a:extLst>
              <a:ext uri="{FF2B5EF4-FFF2-40B4-BE49-F238E27FC236}">
                <a16:creationId xmlns:a16="http://schemas.microsoft.com/office/drawing/2014/main" id="{5C22C024-0C48-45E9-95F9-B3BF16D261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3342900"/>
            <a:ext cx="1080000" cy="1080000"/>
          </a:xfrm>
          <a:prstGeom prst="rect">
            <a:avLst/>
          </a:prstGeom>
        </p:spPr>
      </p:pic>
      <p:pic>
        <p:nvPicPr>
          <p:cNvPr id="28" name="Graphic 27">
            <a:extLst>
              <a:ext uri="{FF2B5EF4-FFF2-40B4-BE49-F238E27FC236}">
                <a16:creationId xmlns:a16="http://schemas.microsoft.com/office/drawing/2014/main" id="{7CDB15C1-C8A7-4E6C-84D5-1CC5D5DCB5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40000" y="1745666"/>
            <a:ext cx="1080000" cy="1080000"/>
          </a:xfrm>
          <a:prstGeom prst="rect">
            <a:avLst/>
          </a:prstGeom>
        </p:spPr>
      </p:pic>
    </p:spTree>
    <p:extLst>
      <p:ext uri="{BB962C8B-B14F-4D97-AF65-F5344CB8AC3E}">
        <p14:creationId xmlns:p14="http://schemas.microsoft.com/office/powerpoint/2010/main" val="1881322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D96B87D6-3C9D-441F-A447-D5572759F92B}"/>
              </a:ext>
            </a:extLst>
          </p:cNvPr>
          <p:cNvSpPr>
            <a:spLocks noGrp="1"/>
          </p:cNvSpPr>
          <p:nvPr>
            <p:ph type="body" sz="quarter" idx="10"/>
          </p:nvPr>
        </p:nvSpPr>
        <p:spPr>
          <a:xfrm>
            <a:off x="216694" y="1388917"/>
            <a:ext cx="8012906" cy="4758506"/>
          </a:xfrm>
        </p:spPr>
        <p:txBody>
          <a:bodyPr/>
          <a:lstStyle/>
          <a:p>
            <a:r>
              <a:rPr lang="en-GB" sz="1800" dirty="0">
                <a:solidFill>
                  <a:schemeClr val="accent3"/>
                </a:solidFill>
              </a:rPr>
              <a:t>ROT13 problem:</a:t>
            </a:r>
          </a:p>
          <a:p>
            <a:r>
              <a:rPr lang="en-GB" dirty="0"/>
              <a:t>2 points.</a:t>
            </a:r>
          </a:p>
          <a:p>
            <a:r>
              <a:rPr lang="en-GB" dirty="0"/>
              <a:t>ROT13 ("rotate by 13") is a simple letter substitution cipher that replaces a letter with the 13th letter after it, in the alphabet. E.g. HELLO would become URYYB. Spaces and punctuation are ignored.</a:t>
            </a:r>
          </a:p>
          <a:p>
            <a:r>
              <a:rPr lang="en-GB" dirty="0"/>
              <a:t>ROT13 was once a popular method of obscuring answers to puzzles or to hide spoilers.</a:t>
            </a:r>
          </a:p>
          <a:p>
            <a:r>
              <a:rPr lang="en-GB" dirty="0"/>
              <a:t>Write a subroutine that takes two filenames as parameters. The subroutine applies the ROT13 algorithm to each letter in the original file and outputs the result to a new file. You can make this easier by only handling capital letters if you need to.</a:t>
            </a:r>
          </a:p>
          <a:p>
            <a:endParaRPr lang="en-GB" dirty="0"/>
          </a:p>
          <a:p>
            <a:r>
              <a:rPr lang="en-GB" sz="1800" dirty="0">
                <a:solidFill>
                  <a:schemeClr val="accent3"/>
                </a:solidFill>
              </a:rPr>
              <a:t>Time sheet problem:</a:t>
            </a:r>
          </a:p>
          <a:p>
            <a:r>
              <a:rPr lang="en-GB" dirty="0"/>
              <a:t>2 points.</a:t>
            </a:r>
          </a:p>
          <a:p>
            <a:r>
              <a:rPr lang="en-GB" dirty="0"/>
              <a:t>Write a subroutine that asks the user for a date in the format dd/mm and hours worked. These details are recorded in a set of serial files, one for each month. New data is appended to the correct file. E.g. if the user enters 22/04 and 5, the file called April.txt will have the number 5 added to it.</a:t>
            </a:r>
          </a:p>
          <a:p>
            <a:r>
              <a:rPr lang="en-GB" dirty="0">
                <a:latin typeface="Calibri" panose="020F0502020204030204" pitchFamily="34" charset="0"/>
                <a:cs typeface="Calibri" panose="020F0502020204030204" pitchFamily="34" charset="0"/>
              </a:rPr>
              <a:t>Write another subroutine that takes a month as a parameter and outputs the total hours for that month.</a:t>
            </a:r>
          </a:p>
          <a:p>
            <a:endParaRPr lang="en-GB" dirty="0">
              <a:latin typeface="Calibri" panose="020F0502020204030204" pitchFamily="34" charset="0"/>
              <a:cs typeface="Calibri" panose="020F0502020204030204" pitchFamily="34" charset="0"/>
            </a:endParaRPr>
          </a:p>
          <a:p>
            <a:r>
              <a:rPr lang="en-GB" sz="1800" dirty="0">
                <a:solidFill>
                  <a:schemeClr val="accent3"/>
                </a:solidFill>
              </a:rPr>
              <a:t>Gamertag problem:</a:t>
            </a:r>
          </a:p>
          <a:p>
            <a:r>
              <a:rPr lang="en-GB" dirty="0">
                <a:latin typeface="Calibri" panose="020F0502020204030204" pitchFamily="34" charset="0"/>
                <a:cs typeface="Calibri" panose="020F0502020204030204" pitchFamily="34" charset="0"/>
              </a:rPr>
              <a:t>2 points.</a:t>
            </a:r>
          </a:p>
          <a:p>
            <a:r>
              <a:rPr lang="en-GB" dirty="0">
                <a:latin typeface="Calibri" panose="020F0502020204030204" pitchFamily="34" charset="0"/>
                <a:cs typeface="Calibri" panose="020F0502020204030204" pitchFamily="34" charset="0"/>
              </a:rPr>
              <a:t>Write a program that asks the user for their email address and a gamertag to be used in an online game. These are stored in a text file. Two players cannot share the same email address or gamertag. This should be checked before writing the data to the file.</a:t>
            </a:r>
          </a:p>
          <a:p>
            <a:endParaRPr lang="en-GB" dirty="0"/>
          </a:p>
        </p:txBody>
      </p:sp>
      <p:pic>
        <p:nvPicPr>
          <p:cNvPr id="8" name="Graphic 7">
            <a:extLst>
              <a:ext uri="{FF2B5EF4-FFF2-40B4-BE49-F238E27FC236}">
                <a16:creationId xmlns:a16="http://schemas.microsoft.com/office/drawing/2014/main" id="{722519B8-4B2D-49FE-8646-8BD83FAB6A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511300"/>
            <a:ext cx="1080000" cy="1080000"/>
          </a:xfrm>
          <a:prstGeom prst="rect">
            <a:avLst/>
          </a:prstGeom>
        </p:spPr>
      </p:pic>
      <p:pic>
        <p:nvPicPr>
          <p:cNvPr id="9" name="Graphic 8">
            <a:extLst>
              <a:ext uri="{FF2B5EF4-FFF2-40B4-BE49-F238E27FC236}">
                <a16:creationId xmlns:a16="http://schemas.microsoft.com/office/drawing/2014/main" id="{D5D352DA-BAC0-44F5-86EB-B7BFE672D0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40000" y="3441700"/>
            <a:ext cx="1080000" cy="1080000"/>
          </a:xfrm>
          <a:prstGeom prst="rect">
            <a:avLst/>
          </a:prstGeom>
        </p:spPr>
      </p:pic>
      <p:pic>
        <p:nvPicPr>
          <p:cNvPr id="10" name="Graphic 9">
            <a:extLst>
              <a:ext uri="{FF2B5EF4-FFF2-40B4-BE49-F238E27FC236}">
                <a16:creationId xmlns:a16="http://schemas.microsoft.com/office/drawing/2014/main" id="{9E503BCA-C157-4BD5-BE98-7F9C5AE4FE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00" y="4991100"/>
            <a:ext cx="1080000" cy="1080000"/>
          </a:xfrm>
          <a:prstGeom prst="rect">
            <a:avLst/>
          </a:prstGeom>
        </p:spPr>
      </p:pic>
    </p:spTree>
    <p:extLst>
      <p:ext uri="{BB962C8B-B14F-4D97-AF65-F5344CB8AC3E}">
        <p14:creationId xmlns:p14="http://schemas.microsoft.com/office/powerpoint/2010/main" val="2714512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A6491AC2-1FD3-4993-ABF1-C704C578D67E}"/>
              </a:ext>
            </a:extLst>
          </p:cNvPr>
          <p:cNvSpPr>
            <a:spLocks noGrp="1"/>
          </p:cNvSpPr>
          <p:nvPr>
            <p:ph type="body" sz="quarter" idx="10"/>
          </p:nvPr>
        </p:nvSpPr>
        <p:spPr>
          <a:xfrm>
            <a:off x="216694" y="1388917"/>
            <a:ext cx="8002273" cy="5065046"/>
          </a:xfrm>
        </p:spPr>
        <p:txBody>
          <a:bodyPr/>
          <a:lstStyle/>
          <a:p>
            <a:r>
              <a:rPr lang="en-GB" sz="1800" dirty="0">
                <a:solidFill>
                  <a:schemeClr val="accent3"/>
                </a:solidFill>
              </a:rPr>
              <a:t>Shopping list problem:</a:t>
            </a:r>
          </a:p>
          <a:p>
            <a:r>
              <a:rPr lang="en-GB" dirty="0"/>
              <a:t>3 points.</a:t>
            </a:r>
          </a:p>
          <a:p>
            <a:r>
              <a:rPr lang="en-GB" dirty="0"/>
              <a:t>Write a program that stores a shopping list for a user in a text file. The user can create a new shopping list (with a new filename), add items to an existing shopping list, remove items from the shopping list or output a shopping list.</a:t>
            </a:r>
            <a:endParaRPr lang="pt-BR" dirty="0"/>
          </a:p>
          <a:p>
            <a:endParaRPr lang="en-GB" dirty="0"/>
          </a:p>
          <a:p>
            <a:r>
              <a:rPr lang="en-GB" sz="1800" dirty="0">
                <a:solidFill>
                  <a:schemeClr val="accent3"/>
                </a:solidFill>
              </a:rPr>
              <a:t>Vending machine problem:</a:t>
            </a:r>
          </a:p>
          <a:p>
            <a:r>
              <a:rPr lang="en-GB" dirty="0"/>
              <a:t>3 points.</a:t>
            </a:r>
          </a:p>
          <a:p>
            <a:r>
              <a:rPr lang="en-GB" dirty="0"/>
              <a:t>A vending machine dispenses items to customers when they choose a number between 1 and 25. When an item is dispensed the quantity for the item is reduced by 1. The data about the status of the vending machine is stored in a file called, “vend.dat” on flash memory inside the machine. This allows the status of the machine to be accessed remotely.</a:t>
            </a:r>
          </a:p>
          <a:p>
            <a:r>
              <a:rPr lang="en-GB" dirty="0"/>
              <a:t>Write a program that stores the name of the item so it can be displayed on an LCD screen and the quantity of the item. When an item is sold, the quantity in the file is updated.</a:t>
            </a:r>
            <a:endParaRPr lang="en-GB" dirty="0">
              <a:latin typeface="Calibri" panose="020F0502020204030204" pitchFamily="34" charset="0"/>
              <a:cs typeface="Calibri" panose="020F0502020204030204" pitchFamily="34" charset="0"/>
            </a:endParaRPr>
          </a:p>
          <a:p>
            <a:endParaRPr lang="en-GB" dirty="0"/>
          </a:p>
          <a:p>
            <a:r>
              <a:rPr lang="en-GB" sz="1800" dirty="0">
                <a:solidFill>
                  <a:schemeClr val="accent3"/>
                </a:solidFill>
              </a:rPr>
              <a:t>Amino acids problem:</a:t>
            </a:r>
          </a:p>
          <a:p>
            <a:r>
              <a:rPr lang="en-GB" dirty="0"/>
              <a:t>3 points.</a:t>
            </a:r>
          </a:p>
          <a:p>
            <a:r>
              <a:rPr lang="en-GB" dirty="0"/>
              <a:t>3-letter sequences encode amino acids in DNA. For example, TTT is phenylalanine and TTA is leucine. Write a program that reads a DNA sequence stored in a file and outputs the number of a particular amino acid in the sequence requested by the user. E.g. in the sequence: ACGTTTGTATTT the sequence TTT appears twice.</a:t>
            </a:r>
          </a:p>
          <a:p>
            <a:r>
              <a:rPr lang="en-GB" dirty="0"/>
              <a:t>Data you can use:</a:t>
            </a:r>
          </a:p>
          <a:p>
            <a:r>
              <a:rPr lang="en-GB" dirty="0">
                <a:latin typeface="Consolas" panose="020B0609020204030204" pitchFamily="49" charset="0"/>
              </a:rPr>
              <a:t>ACAAGATGCCATTGTCCCCCGGCCTCCTGCTGCTGCTGCTCTCCGGGGCCACGGCCACCGCTGCCCTGCC</a:t>
            </a:r>
            <a:br>
              <a:rPr lang="en-GB" dirty="0">
                <a:latin typeface="Consolas" panose="020B0609020204030204" pitchFamily="49" charset="0"/>
              </a:rPr>
            </a:br>
            <a:r>
              <a:rPr lang="en-GB" dirty="0">
                <a:latin typeface="Consolas" panose="020B0609020204030204" pitchFamily="49" charset="0"/>
              </a:rPr>
              <a:t>CCTGGAGGGTGGCCCCACCGGCCGAGACAGCGAGCATATGCAGGAAGCGGCAGGAATAAGGAAAAGCGGA</a:t>
            </a:r>
            <a:br>
              <a:rPr lang="en-GB" dirty="0">
                <a:latin typeface="Consolas" panose="020B0609020204030204" pitchFamily="49" charset="0"/>
              </a:rPr>
            </a:br>
            <a:r>
              <a:rPr lang="en-GB" dirty="0">
                <a:latin typeface="Consolas" panose="020B0609020204030204" pitchFamily="49" charset="0"/>
              </a:rPr>
              <a:t>CTCCTGACTTTCCTCGCTTGGTGGTTTGAGTGGACCTCCCAGGCCAGTGCCGGGCCCCTCATAGGAGAGG</a:t>
            </a:r>
            <a:br>
              <a:rPr lang="en-GB" dirty="0"/>
            </a:br>
            <a:endParaRPr lang="en-GB" dirty="0"/>
          </a:p>
          <a:p>
            <a:endParaRPr lang="en-GB" dirty="0"/>
          </a:p>
        </p:txBody>
      </p:sp>
      <p:pic>
        <p:nvPicPr>
          <p:cNvPr id="11" name="Graphic 10">
            <a:extLst>
              <a:ext uri="{FF2B5EF4-FFF2-40B4-BE49-F238E27FC236}">
                <a16:creationId xmlns:a16="http://schemas.microsoft.com/office/drawing/2014/main" id="{648B7F1C-6465-49AA-9DF0-EB575EF84D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479700"/>
            <a:ext cx="1080000" cy="1080000"/>
          </a:xfrm>
          <a:prstGeom prst="rect">
            <a:avLst/>
          </a:prstGeom>
        </p:spPr>
      </p:pic>
      <p:pic>
        <p:nvPicPr>
          <p:cNvPr id="12" name="Graphic 11">
            <a:extLst>
              <a:ext uri="{FF2B5EF4-FFF2-40B4-BE49-F238E27FC236}">
                <a16:creationId xmlns:a16="http://schemas.microsoft.com/office/drawing/2014/main" id="{714BB02E-830A-4B91-973D-5BBC819ECE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40000" y="3035300"/>
            <a:ext cx="1080000" cy="1080000"/>
          </a:xfrm>
          <a:prstGeom prst="rect">
            <a:avLst/>
          </a:prstGeom>
        </p:spPr>
      </p:pic>
      <p:pic>
        <p:nvPicPr>
          <p:cNvPr id="13" name="Graphic 12">
            <a:extLst>
              <a:ext uri="{FF2B5EF4-FFF2-40B4-BE49-F238E27FC236}">
                <a16:creationId xmlns:a16="http://schemas.microsoft.com/office/drawing/2014/main" id="{A3A75645-2118-4E02-B4D8-C3A4E251A2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00" y="4711700"/>
            <a:ext cx="1080000" cy="1080000"/>
          </a:xfrm>
          <a:prstGeom prst="rect">
            <a:avLst/>
          </a:prstGeom>
        </p:spPr>
      </p:pic>
    </p:spTree>
    <p:extLst>
      <p:ext uri="{BB962C8B-B14F-4D97-AF65-F5344CB8AC3E}">
        <p14:creationId xmlns:p14="http://schemas.microsoft.com/office/powerpoint/2010/main" val="4189004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BD0B03-9594-45F9-9C8A-1E6A68C4A8C0}"/>
              </a:ext>
            </a:extLst>
          </p:cNvPr>
          <p:cNvSpPr>
            <a:spLocks noGrp="1"/>
          </p:cNvSpPr>
          <p:nvPr>
            <p:ph type="body" sz="quarter" idx="10"/>
          </p:nvPr>
        </p:nvSpPr>
        <p:spPr>
          <a:xfrm>
            <a:off x="216694" y="1388917"/>
            <a:ext cx="9436952" cy="322791"/>
          </a:xfrm>
        </p:spPr>
        <p:txBody>
          <a:bodyPr/>
          <a:lstStyle/>
          <a:p>
            <a:r>
              <a:rPr lang="en-GB" sz="1800" dirty="0">
                <a:solidFill>
                  <a:schemeClr val="accent3"/>
                </a:solidFill>
              </a:rPr>
              <a:t>Review your solutions:</a:t>
            </a:r>
          </a:p>
        </p:txBody>
      </p:sp>
      <p:graphicFrame>
        <p:nvGraphicFramePr>
          <p:cNvPr id="5" name="Table 5">
            <a:extLst>
              <a:ext uri="{FF2B5EF4-FFF2-40B4-BE49-F238E27FC236}">
                <a16:creationId xmlns:a16="http://schemas.microsoft.com/office/drawing/2014/main" id="{98142B1A-C8C9-4164-BE42-797B69E3DBE7}"/>
              </a:ext>
            </a:extLst>
          </p:cNvPr>
          <p:cNvGraphicFramePr>
            <a:graphicFrameLocks noGrp="1"/>
          </p:cNvGraphicFramePr>
          <p:nvPr>
            <p:extLst>
              <p:ext uri="{D42A27DB-BD31-4B8C-83A1-F6EECF244321}">
                <p14:modId xmlns:p14="http://schemas.microsoft.com/office/powerpoint/2010/main" val="98454796"/>
              </p:ext>
            </p:extLst>
          </p:nvPr>
        </p:nvGraphicFramePr>
        <p:xfrm>
          <a:off x="252353" y="1733550"/>
          <a:ext cx="9401293" cy="4079240"/>
        </p:xfrm>
        <a:graphic>
          <a:graphicData uri="http://schemas.openxmlformats.org/drawingml/2006/table">
            <a:tbl>
              <a:tblPr bandRow="1">
                <a:tableStyleId>{00A15C55-8517-42AA-B614-E9B94910E393}</a:tableStyleId>
              </a:tblPr>
              <a:tblGrid>
                <a:gridCol w="8004038">
                  <a:extLst>
                    <a:ext uri="{9D8B030D-6E8A-4147-A177-3AD203B41FA5}">
                      <a16:colId xmlns:a16="http://schemas.microsoft.com/office/drawing/2014/main" val="1464303887"/>
                    </a:ext>
                  </a:extLst>
                </a:gridCol>
                <a:gridCol w="1397255">
                  <a:extLst>
                    <a:ext uri="{9D8B030D-6E8A-4147-A177-3AD203B41FA5}">
                      <a16:colId xmlns:a16="http://schemas.microsoft.com/office/drawing/2014/main" val="2688058739"/>
                    </a:ext>
                  </a:extLst>
                </a:gridCol>
              </a:tblGrid>
              <a:tr h="370840">
                <a:tc>
                  <a:txBody>
                    <a:bodyPr/>
                    <a:lstStyle/>
                    <a:p>
                      <a:r>
                        <a:rPr lang="en-GB" sz="1100" b="1" dirty="0">
                          <a:solidFill>
                            <a:srgbClr val="595959"/>
                          </a:solidFill>
                        </a:rPr>
                        <a:t>Did you:</a:t>
                      </a:r>
                    </a:p>
                  </a:txBody>
                  <a:tcPr anchor="ctr"/>
                </a:tc>
                <a:tc>
                  <a:txBody>
                    <a:bodyPr/>
                    <a:lstStyle/>
                    <a:p>
                      <a:pPr algn="ctr"/>
                      <a:r>
                        <a:rPr lang="en-GB" sz="1100" b="1" dirty="0">
                          <a:solidFill>
                            <a:srgbClr val="595959"/>
                          </a:solidFill>
                        </a:rPr>
                        <a:t>Self-assess: Yes/No</a:t>
                      </a:r>
                    </a:p>
                  </a:txBody>
                  <a:tcPr anchor="ctr"/>
                </a:tc>
                <a:extLst>
                  <a:ext uri="{0D108BD9-81ED-4DB2-BD59-A6C34878D82A}">
                    <a16:rowId xmlns:a16="http://schemas.microsoft.com/office/drawing/2014/main" val="1408720081"/>
                  </a:ext>
                </a:extLst>
              </a:tr>
              <a:tr h="370840">
                <a:tc>
                  <a:txBody>
                    <a:bodyPr/>
                    <a:lstStyle/>
                    <a:p>
                      <a:r>
                        <a:rPr lang="en-GB" sz="1100" dirty="0">
                          <a:solidFill>
                            <a:srgbClr val="595959"/>
                          </a:solidFill>
                        </a:rPr>
                        <a:t>Complete all the requirements for the problems you solved?</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2705630206"/>
                  </a:ext>
                </a:extLst>
              </a:tr>
              <a:tr h="370840">
                <a:tc>
                  <a:txBody>
                    <a:bodyPr/>
                    <a:lstStyle/>
                    <a:p>
                      <a:r>
                        <a:rPr lang="en-GB" sz="1100" dirty="0">
                          <a:solidFill>
                            <a:srgbClr val="595959"/>
                          </a:solidFill>
                        </a:rPr>
                        <a:t>Start your programs with a comment to describe what they do?</a:t>
                      </a:r>
                    </a:p>
                  </a:txBody>
                  <a:tcPr anchor="ctr"/>
                </a:tc>
                <a:tc>
                  <a:txBody>
                    <a:bodyPr/>
                    <a:lstStyle/>
                    <a:p>
                      <a:pPr algn="ctr"/>
                      <a:endParaRPr lang="en-GB" sz="1100">
                        <a:solidFill>
                          <a:srgbClr val="595959"/>
                        </a:solidFill>
                      </a:endParaRPr>
                    </a:p>
                  </a:txBody>
                  <a:tcPr anchor="ctr"/>
                </a:tc>
                <a:extLst>
                  <a:ext uri="{0D108BD9-81ED-4DB2-BD59-A6C34878D82A}">
                    <a16:rowId xmlns:a16="http://schemas.microsoft.com/office/drawing/2014/main" val="3128378555"/>
                  </a:ext>
                </a:extLst>
              </a:tr>
              <a:tr h="370840">
                <a:tc>
                  <a:txBody>
                    <a:bodyPr/>
                    <a:lstStyle/>
                    <a:p>
                      <a:r>
                        <a:rPr lang="en-GB" sz="1100" dirty="0">
                          <a:solidFill>
                            <a:srgbClr val="595959"/>
                          </a:solidFill>
                        </a:rPr>
                        <a:t>Use a subroutine for the main algorithm in your code?</a:t>
                      </a:r>
                    </a:p>
                  </a:txBody>
                  <a:tcPr anchor="ctr"/>
                </a:tc>
                <a:tc>
                  <a:txBody>
                    <a:bodyPr/>
                    <a:lstStyle/>
                    <a:p>
                      <a:pPr algn="ctr"/>
                      <a:endParaRPr lang="en-GB" sz="1100">
                        <a:solidFill>
                          <a:srgbClr val="595959"/>
                        </a:solidFill>
                      </a:endParaRPr>
                    </a:p>
                  </a:txBody>
                  <a:tcPr anchor="ctr"/>
                </a:tc>
                <a:extLst>
                  <a:ext uri="{0D108BD9-81ED-4DB2-BD59-A6C34878D82A}">
                    <a16:rowId xmlns:a16="http://schemas.microsoft.com/office/drawing/2014/main" val="66189188"/>
                  </a:ext>
                </a:extLst>
              </a:tr>
              <a:tr h="370840">
                <a:tc>
                  <a:txBody>
                    <a:bodyPr/>
                    <a:lstStyle/>
                    <a:p>
                      <a:r>
                        <a:rPr lang="en-GB" sz="1100" dirty="0">
                          <a:solidFill>
                            <a:srgbClr val="595959"/>
                          </a:solidFill>
                        </a:rPr>
                        <a:t>Use a comment to describe what the subroutine does?</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514976910"/>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rPr>
                        <a:t>Use a comment after each program branch to explain the purpose of the section?</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895542299"/>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rPr>
                        <a:t>Use a comment before each iteration to explain the purpose of the loop?</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367200575"/>
                  </a:ext>
                </a:extLst>
              </a:tr>
              <a:tr h="370840">
                <a:tc>
                  <a:txBody>
                    <a:bodyPr/>
                    <a:lstStyle/>
                    <a:p>
                      <a:r>
                        <a:rPr lang="en-GB" sz="1100" dirty="0">
                          <a:solidFill>
                            <a:srgbClr val="595959"/>
                          </a:solidFill>
                        </a:rPr>
                        <a:t>Use variable names that describe the data they hold?</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1619168858"/>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rPr>
                        <a:t>Validate or sanitise the user inputs?</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2809291235"/>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a:solidFill>
                            <a:srgbClr val="595959"/>
                          </a:solidFill>
                        </a:rPr>
                        <a:t>Use exception handling to ensure your program cannot crash unexpectedly due to run-time errors?</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713424012"/>
                  </a:ext>
                </a:extLst>
              </a:tr>
              <a:tr h="370840">
                <a:tc>
                  <a:txBody>
                    <a:bodyPr/>
                    <a:lstStyle/>
                    <a:p>
                      <a:r>
                        <a:rPr lang="en-GB" sz="1100" dirty="0">
                          <a:solidFill>
                            <a:srgbClr val="595959"/>
                          </a:solidFill>
                        </a:rPr>
                        <a:t>Test your programs against different types of data to check they work?</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810746733"/>
                  </a:ext>
                </a:extLst>
              </a:tr>
            </a:tbl>
          </a:graphicData>
        </a:graphic>
      </p:graphicFrame>
    </p:spTree>
    <p:extLst>
      <p:ext uri="{BB962C8B-B14F-4D97-AF65-F5344CB8AC3E}">
        <p14:creationId xmlns:p14="http://schemas.microsoft.com/office/powerpoint/2010/main" val="3062997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Understand how the code works:</a:t>
            </a:r>
          </a:p>
          <a:p>
            <a:pPr>
              <a:lnSpc>
                <a:spcPct val="100000"/>
              </a:lnSpc>
              <a:spcBef>
                <a:spcPts val="0"/>
              </a:spcBef>
            </a:pPr>
            <a:endParaRPr lang="en-GB" dirty="0">
              <a:solidFill>
                <a:schemeClr val="accent3"/>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Files and exceptions</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write data to a text file</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WriteData</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 = "program data.txt"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a:t>
            </a:r>
            <a:r>
              <a:rPr lang="en-GB" dirty="0">
                <a:solidFill>
                  <a:schemeClr val="accent1"/>
                </a:solidFill>
                <a:latin typeface="Consolas" panose="020B0609020204030204" pitchFamily="49" charset="0"/>
              </a:rPr>
              <a:t> = open(</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,"w")</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TextFile.write</a:t>
            </a:r>
            <a:r>
              <a:rPr lang="en-GB" dirty="0">
                <a:solidFill>
                  <a:schemeClr val="accent1"/>
                </a:solidFill>
                <a:latin typeface="Consolas" panose="020B0609020204030204" pitchFamily="49" charset="0"/>
              </a:rPr>
              <a:t>("This is a simple way to save data...\n")</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TextFile.write</a:t>
            </a:r>
            <a:r>
              <a:rPr lang="en-GB" dirty="0">
                <a:solidFill>
                  <a:schemeClr val="accent1"/>
                </a:solidFill>
                <a:latin typeface="Consolas" panose="020B0609020204030204" pitchFamily="49" charset="0"/>
              </a:rPr>
              <a:t>("...one line at a time")</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TextFile.close</a:t>
            </a:r>
            <a:r>
              <a:rPr lang="en-GB" dirty="0">
                <a:solidFill>
                  <a:schemeClr val="accent1"/>
                </a:solidFill>
                <a:latin typeface="Consolas" panose="020B0609020204030204" pitchFamily="49" charset="0"/>
              </a:rPr>
              <a:t>()</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Main program</a:t>
            </a:r>
          </a:p>
          <a:p>
            <a:pPr>
              <a:lnSpc>
                <a:spcPct val="100000"/>
              </a:lnSpc>
              <a:spcBef>
                <a:spcPts val="0"/>
              </a:spcBef>
            </a:pPr>
            <a:r>
              <a:rPr lang="en-GB" dirty="0" err="1">
                <a:solidFill>
                  <a:schemeClr val="accent1"/>
                </a:solidFill>
                <a:latin typeface="Consolas" panose="020B0609020204030204" pitchFamily="49" charset="0"/>
              </a:rPr>
              <a:t>WriteData</a:t>
            </a:r>
            <a:r>
              <a:rPr lang="en-GB" dirty="0">
                <a:solidFill>
                  <a:schemeClr val="accent1"/>
                </a:solidFill>
                <a:latin typeface="Consolas" panose="020B0609020204030204" pitchFamily="49" charset="0"/>
              </a:rPr>
              <a:t>()</a:t>
            </a:r>
          </a:p>
        </p:txBody>
      </p:sp>
      <p:sp>
        <p:nvSpPr>
          <p:cNvPr id="4" name="Speech Bubble: Rectangle with Corners Rounded 3">
            <a:extLst>
              <a:ext uri="{FF2B5EF4-FFF2-40B4-BE49-F238E27FC236}">
                <a16:creationId xmlns:a16="http://schemas.microsoft.com/office/drawing/2014/main" id="{D916E9E9-302E-44A6-B4AD-EB0688BCEFF2}"/>
              </a:ext>
            </a:extLst>
          </p:cNvPr>
          <p:cNvSpPr/>
          <p:nvPr/>
        </p:nvSpPr>
        <p:spPr>
          <a:xfrm>
            <a:off x="5348177" y="2864959"/>
            <a:ext cx="3580605" cy="749098"/>
          </a:xfrm>
          <a:prstGeom prst="wedgeRoundRectCallout">
            <a:avLst>
              <a:gd name="adj1" fmla="val -58751"/>
              <a:gd name="adj2" fmla="val -33917"/>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err="1">
                <a:solidFill>
                  <a:srgbClr val="595959"/>
                </a:solidFill>
              </a:rPr>
              <a:t>TextFile.write</a:t>
            </a:r>
            <a:r>
              <a:rPr lang="en-GB" sz="1100" dirty="0">
                <a:solidFill>
                  <a:srgbClr val="595959"/>
                </a:solidFill>
              </a:rPr>
              <a:t> will write data to the file.</a:t>
            </a:r>
          </a:p>
          <a:p>
            <a:pPr marL="171450" indent="-171450">
              <a:buFont typeface="Arial" panose="020B0604020202020204" pitchFamily="34" charset="0"/>
              <a:buChar char="•"/>
            </a:pPr>
            <a:r>
              <a:rPr lang="en-GB" sz="1100" dirty="0">
                <a:solidFill>
                  <a:srgbClr val="595959"/>
                </a:solidFill>
              </a:rPr>
              <a:t>\n is known as an escape sequence. It adds a carriage return to start a new line.</a:t>
            </a:r>
          </a:p>
        </p:txBody>
      </p:sp>
      <p:sp>
        <p:nvSpPr>
          <p:cNvPr id="5" name="Speech Bubble: Rectangle with Corners Rounded 4">
            <a:extLst>
              <a:ext uri="{FF2B5EF4-FFF2-40B4-BE49-F238E27FC236}">
                <a16:creationId xmlns:a16="http://schemas.microsoft.com/office/drawing/2014/main" id="{83D53900-B9D6-4F31-902D-CB18D7A8933F}"/>
              </a:ext>
            </a:extLst>
          </p:cNvPr>
          <p:cNvSpPr/>
          <p:nvPr/>
        </p:nvSpPr>
        <p:spPr>
          <a:xfrm>
            <a:off x="2160615" y="3482945"/>
            <a:ext cx="2792385" cy="749098"/>
          </a:xfrm>
          <a:prstGeom prst="wedgeRoundRectCallout">
            <a:avLst>
              <a:gd name="adj1" fmla="val -66308"/>
              <a:gd name="adj2" fmla="val -48498"/>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It is important to close files once data has been written.</a:t>
            </a:r>
          </a:p>
        </p:txBody>
      </p:sp>
      <p:sp>
        <p:nvSpPr>
          <p:cNvPr id="7" name="Speech Bubble: Rectangle with Corners Rounded 6">
            <a:extLst>
              <a:ext uri="{FF2B5EF4-FFF2-40B4-BE49-F238E27FC236}">
                <a16:creationId xmlns:a16="http://schemas.microsoft.com/office/drawing/2014/main" id="{644F2980-1B13-45CE-A422-06EFDC53F2DC}"/>
              </a:ext>
            </a:extLst>
          </p:cNvPr>
          <p:cNvSpPr/>
          <p:nvPr/>
        </p:nvSpPr>
        <p:spPr>
          <a:xfrm>
            <a:off x="4147456" y="1513114"/>
            <a:ext cx="5506189" cy="1273629"/>
          </a:xfrm>
          <a:prstGeom prst="wedgeRoundRectCallout">
            <a:avLst>
              <a:gd name="adj1" fmla="val -61341"/>
              <a:gd name="adj2" fmla="val 40004"/>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err="1">
                <a:solidFill>
                  <a:srgbClr val="595959"/>
                </a:solidFill>
              </a:rPr>
              <a:t>FileName</a:t>
            </a:r>
            <a:r>
              <a:rPr lang="en-GB" sz="1100" dirty="0">
                <a:solidFill>
                  <a:srgbClr val="595959"/>
                </a:solidFill>
              </a:rPr>
              <a:t> is assigned to be the string, “program data.txt”.</a:t>
            </a:r>
          </a:p>
          <a:p>
            <a:pPr marL="171450" indent="-171450">
              <a:buFont typeface="Arial" panose="020B0604020202020204" pitchFamily="34" charset="0"/>
              <a:buChar char="•"/>
            </a:pPr>
            <a:r>
              <a:rPr lang="en-GB" sz="1100" dirty="0" err="1">
                <a:solidFill>
                  <a:srgbClr val="595959"/>
                </a:solidFill>
              </a:rPr>
              <a:t>TextFile</a:t>
            </a:r>
            <a:r>
              <a:rPr lang="en-GB" sz="1100" dirty="0">
                <a:solidFill>
                  <a:srgbClr val="595959"/>
                </a:solidFill>
              </a:rPr>
              <a:t> is assigned to be the file, </a:t>
            </a:r>
            <a:r>
              <a:rPr lang="en-GB" sz="1100" dirty="0" err="1">
                <a:solidFill>
                  <a:srgbClr val="595959"/>
                </a:solidFill>
              </a:rPr>
              <a:t>FileName</a:t>
            </a:r>
            <a:r>
              <a:rPr lang="en-GB" sz="1100" dirty="0">
                <a:solidFill>
                  <a:srgbClr val="595959"/>
                </a:solidFill>
              </a:rPr>
              <a:t>.</a:t>
            </a:r>
          </a:p>
          <a:p>
            <a:pPr marL="171450" indent="-171450">
              <a:buFont typeface="Arial" panose="020B0604020202020204" pitchFamily="34" charset="0"/>
              <a:buChar char="•"/>
            </a:pPr>
            <a:r>
              <a:rPr lang="en-GB" sz="1100" dirty="0">
                <a:solidFill>
                  <a:srgbClr val="595959"/>
                </a:solidFill>
              </a:rPr>
              <a:t>"w" means open the file for writing data.</a:t>
            </a:r>
          </a:p>
          <a:p>
            <a:pPr marL="171450" indent="-171450">
              <a:buFont typeface="Arial" panose="020B0604020202020204" pitchFamily="34" charset="0"/>
              <a:buChar char="•"/>
            </a:pPr>
            <a:r>
              <a:rPr lang="en-GB" sz="1100" dirty="0">
                <a:solidFill>
                  <a:srgbClr val="595959"/>
                </a:solidFill>
              </a:rPr>
              <a:t>If you don’t specify a file path it will default to the same folder where the program is saved.</a:t>
            </a:r>
          </a:p>
          <a:p>
            <a:pPr marL="171450" indent="-171450">
              <a:buFont typeface="Arial" panose="020B0604020202020204" pitchFamily="34" charset="0"/>
              <a:buChar char="•"/>
            </a:pPr>
            <a:r>
              <a:rPr lang="en-GB" sz="1100" dirty="0">
                <a:solidFill>
                  <a:srgbClr val="595959"/>
                </a:solidFill>
              </a:rPr>
              <a:t>If the file does not exist it will be created.</a:t>
            </a:r>
          </a:p>
        </p:txBody>
      </p:sp>
      <p:sp>
        <p:nvSpPr>
          <p:cNvPr id="13" name="Rectangle: Rounded Corners 12">
            <a:extLst>
              <a:ext uri="{FF2B5EF4-FFF2-40B4-BE49-F238E27FC236}">
                <a16:creationId xmlns:a16="http://schemas.microsoft.com/office/drawing/2014/main" id="{74D80AB6-5866-46AE-AB6A-935A5A3E749E}"/>
              </a:ext>
            </a:extLst>
          </p:cNvPr>
          <p:cNvSpPr/>
          <p:nvPr/>
        </p:nvSpPr>
        <p:spPr>
          <a:xfrm>
            <a:off x="5348177" y="954701"/>
            <a:ext cx="4305469" cy="434216"/>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595959"/>
                </a:solidFill>
              </a:rPr>
              <a:t>This program writes two lines of text to a file called program data.txt.</a:t>
            </a:r>
          </a:p>
        </p:txBody>
      </p:sp>
    </p:spTree>
    <p:extLst>
      <p:ext uri="{BB962C8B-B14F-4D97-AF65-F5344CB8AC3E}">
        <p14:creationId xmlns:p14="http://schemas.microsoft.com/office/powerpoint/2010/main" val="281938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74136-DF66-482D-939C-DB22B91435AC}"/>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Sample program:</a:t>
            </a:r>
          </a:p>
          <a:p>
            <a:pPr>
              <a:lnSpc>
                <a:spcPct val="100000"/>
              </a:lnSpc>
              <a:spcBef>
                <a:spcPts val="0"/>
              </a:spcBef>
            </a:pPr>
            <a:endParaRPr lang="en-GB" dirty="0">
              <a:solidFill>
                <a:schemeClr val="accent3"/>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Files and exceptions</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write data to a text file</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WriteData</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 = "program data.txt"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a:t>
            </a:r>
            <a:r>
              <a:rPr lang="en-GB" dirty="0">
                <a:solidFill>
                  <a:schemeClr val="accent1"/>
                </a:solidFill>
                <a:latin typeface="Consolas" panose="020B0609020204030204" pitchFamily="49" charset="0"/>
              </a:rPr>
              <a:t> = open(</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,"w")</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TextFile.write</a:t>
            </a:r>
            <a:r>
              <a:rPr lang="en-GB" dirty="0">
                <a:solidFill>
                  <a:schemeClr val="accent1"/>
                </a:solidFill>
                <a:latin typeface="Consolas" panose="020B0609020204030204" pitchFamily="49" charset="0"/>
              </a:rPr>
              <a:t>("An item of data")</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TextFile.close</a:t>
            </a:r>
            <a:r>
              <a:rPr lang="en-GB" dirty="0">
                <a:solidFill>
                  <a:schemeClr val="accent1"/>
                </a:solidFill>
                <a:latin typeface="Consolas" panose="020B0609020204030204" pitchFamily="49" charset="0"/>
              </a:rPr>
              <a:t>()</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read data from a text file</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ReadData</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 = "program data.txt"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a:t>
            </a:r>
            <a:r>
              <a:rPr lang="en-GB" dirty="0">
                <a:solidFill>
                  <a:schemeClr val="accent1"/>
                </a:solidFill>
                <a:latin typeface="Consolas" panose="020B0609020204030204" pitchFamily="49" charset="0"/>
              </a:rPr>
              <a:t> = open(</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,"r")</a:t>
            </a:r>
          </a:p>
          <a:p>
            <a:pPr>
              <a:lnSpc>
                <a:spcPct val="100000"/>
              </a:lnSpc>
              <a:spcBef>
                <a:spcPts val="0"/>
              </a:spcBef>
            </a:pPr>
            <a:r>
              <a:rPr lang="en-GB" dirty="0">
                <a:solidFill>
                  <a:schemeClr val="accent1"/>
                </a:solidFill>
                <a:latin typeface="Consolas" panose="020B0609020204030204" pitchFamily="49" charset="0"/>
              </a:rPr>
              <a:t>    Data = </a:t>
            </a:r>
            <a:r>
              <a:rPr lang="en-GB" dirty="0" err="1">
                <a:solidFill>
                  <a:schemeClr val="accent1"/>
                </a:solidFill>
                <a:latin typeface="Consolas" panose="020B0609020204030204" pitchFamily="49" charset="0"/>
              </a:rPr>
              <a:t>TextFile.readline</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TextFile.close</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print("{} was read from the file: {}".format(Data, </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Main program</a:t>
            </a:r>
          </a:p>
          <a:p>
            <a:pPr>
              <a:lnSpc>
                <a:spcPct val="100000"/>
              </a:lnSpc>
              <a:spcBef>
                <a:spcPts val="0"/>
              </a:spcBef>
            </a:pPr>
            <a:r>
              <a:rPr lang="en-GB" dirty="0" err="1">
                <a:solidFill>
                  <a:schemeClr val="accent1"/>
                </a:solidFill>
                <a:latin typeface="Consolas" panose="020B0609020204030204" pitchFamily="49" charset="0"/>
              </a:rPr>
              <a:t>WriteData</a:t>
            </a:r>
            <a:r>
              <a:rPr lang="en-GB" dirty="0">
                <a:solidFill>
                  <a:schemeClr val="accent1"/>
                </a:solidFill>
                <a:latin typeface="Consolas" panose="020B0609020204030204" pitchFamily="49" charset="0"/>
              </a:rPr>
              <a:t>()</a:t>
            </a:r>
          </a:p>
          <a:p>
            <a:pPr>
              <a:lnSpc>
                <a:spcPct val="100000"/>
              </a:lnSpc>
              <a:spcBef>
                <a:spcPts val="0"/>
              </a:spcBef>
            </a:pPr>
            <a:r>
              <a:rPr lang="en-GB" dirty="0" err="1">
                <a:solidFill>
                  <a:schemeClr val="accent1"/>
                </a:solidFill>
                <a:latin typeface="Consolas" panose="020B0609020204030204" pitchFamily="49" charset="0"/>
              </a:rPr>
              <a:t>ReadData</a:t>
            </a:r>
            <a:r>
              <a:rPr lang="en-GB" dirty="0">
                <a:solidFill>
                  <a:schemeClr val="accent1"/>
                </a:solidFill>
                <a:latin typeface="Consolas" panose="020B0609020204030204" pitchFamily="49" charset="0"/>
              </a:rPr>
              <a:t>()</a:t>
            </a:r>
          </a:p>
        </p:txBody>
      </p:sp>
    </p:spTree>
    <p:extLst>
      <p:ext uri="{BB962C8B-B14F-4D97-AF65-F5344CB8AC3E}">
        <p14:creationId xmlns:p14="http://schemas.microsoft.com/office/powerpoint/2010/main" val="2846191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Understand how the code works:</a:t>
            </a:r>
          </a:p>
          <a:p>
            <a:pPr>
              <a:lnSpc>
                <a:spcPct val="100000"/>
              </a:lnSpc>
              <a:spcBef>
                <a:spcPts val="0"/>
              </a:spcBef>
            </a:pPr>
            <a:endParaRPr lang="en-GB" dirty="0">
              <a:solidFill>
                <a:schemeClr val="accent3"/>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Files and exceptions</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write data to a text file</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WriteData</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 = "program data.txt"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a:t>
            </a:r>
            <a:r>
              <a:rPr lang="en-GB" dirty="0">
                <a:solidFill>
                  <a:schemeClr val="accent1"/>
                </a:solidFill>
                <a:latin typeface="Consolas" panose="020B0609020204030204" pitchFamily="49" charset="0"/>
              </a:rPr>
              <a:t> = open(</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,"w")</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TextFile.write</a:t>
            </a:r>
            <a:r>
              <a:rPr lang="en-GB" dirty="0">
                <a:solidFill>
                  <a:schemeClr val="accent1"/>
                </a:solidFill>
                <a:latin typeface="Consolas" panose="020B0609020204030204" pitchFamily="49" charset="0"/>
              </a:rPr>
              <a:t>("An item of data")</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TextFile.close</a:t>
            </a:r>
            <a:r>
              <a:rPr lang="en-GB" dirty="0">
                <a:solidFill>
                  <a:schemeClr val="accent1"/>
                </a:solidFill>
                <a:latin typeface="Consolas" panose="020B0609020204030204" pitchFamily="49" charset="0"/>
              </a:rPr>
              <a:t>()</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read data from a text file</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ReadData</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 = "program data.txt"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a:t>
            </a:r>
            <a:r>
              <a:rPr lang="en-GB" dirty="0">
                <a:solidFill>
                  <a:schemeClr val="accent1"/>
                </a:solidFill>
                <a:latin typeface="Consolas" panose="020B0609020204030204" pitchFamily="49" charset="0"/>
              </a:rPr>
              <a:t> = open(</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,"r")</a:t>
            </a:r>
          </a:p>
          <a:p>
            <a:pPr>
              <a:lnSpc>
                <a:spcPct val="100000"/>
              </a:lnSpc>
              <a:spcBef>
                <a:spcPts val="0"/>
              </a:spcBef>
            </a:pPr>
            <a:r>
              <a:rPr lang="en-GB" dirty="0">
                <a:solidFill>
                  <a:schemeClr val="accent1"/>
                </a:solidFill>
                <a:latin typeface="Consolas" panose="020B0609020204030204" pitchFamily="49" charset="0"/>
              </a:rPr>
              <a:t>    Data = </a:t>
            </a:r>
            <a:r>
              <a:rPr lang="en-GB" dirty="0" err="1">
                <a:solidFill>
                  <a:schemeClr val="accent1"/>
                </a:solidFill>
                <a:latin typeface="Consolas" panose="020B0609020204030204" pitchFamily="49" charset="0"/>
              </a:rPr>
              <a:t>TextFile.readline</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TextFile.close</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print("{} was read from the file: {}".format(Data, </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Main program</a:t>
            </a:r>
          </a:p>
          <a:p>
            <a:pPr>
              <a:lnSpc>
                <a:spcPct val="100000"/>
              </a:lnSpc>
              <a:spcBef>
                <a:spcPts val="0"/>
              </a:spcBef>
            </a:pPr>
            <a:r>
              <a:rPr lang="en-GB" dirty="0" err="1">
                <a:solidFill>
                  <a:schemeClr val="accent1"/>
                </a:solidFill>
                <a:latin typeface="Consolas" panose="020B0609020204030204" pitchFamily="49" charset="0"/>
              </a:rPr>
              <a:t>WriteData</a:t>
            </a:r>
            <a:r>
              <a:rPr lang="en-GB" dirty="0">
                <a:solidFill>
                  <a:schemeClr val="accent1"/>
                </a:solidFill>
                <a:latin typeface="Consolas" panose="020B0609020204030204" pitchFamily="49" charset="0"/>
              </a:rPr>
              <a:t>()</a:t>
            </a:r>
          </a:p>
          <a:p>
            <a:pPr>
              <a:lnSpc>
                <a:spcPct val="100000"/>
              </a:lnSpc>
              <a:spcBef>
                <a:spcPts val="0"/>
              </a:spcBef>
            </a:pPr>
            <a:r>
              <a:rPr lang="en-GB" dirty="0" err="1">
                <a:solidFill>
                  <a:schemeClr val="accent1"/>
                </a:solidFill>
                <a:latin typeface="Consolas" panose="020B0609020204030204" pitchFamily="49" charset="0"/>
              </a:rPr>
              <a:t>ReadData</a:t>
            </a:r>
            <a:r>
              <a:rPr lang="en-GB" dirty="0">
                <a:solidFill>
                  <a:schemeClr val="accent1"/>
                </a:solidFill>
                <a:latin typeface="Consolas" panose="020B0609020204030204" pitchFamily="49" charset="0"/>
              </a:rPr>
              <a:t>()</a:t>
            </a:r>
          </a:p>
        </p:txBody>
      </p:sp>
      <p:sp>
        <p:nvSpPr>
          <p:cNvPr id="2" name="Rectangle: Rounded Corners 1">
            <a:extLst>
              <a:ext uri="{FF2B5EF4-FFF2-40B4-BE49-F238E27FC236}">
                <a16:creationId xmlns:a16="http://schemas.microsoft.com/office/drawing/2014/main" id="{A20BC7E4-584B-4575-8485-54072D00E92A}"/>
              </a:ext>
            </a:extLst>
          </p:cNvPr>
          <p:cNvSpPr/>
          <p:nvPr/>
        </p:nvSpPr>
        <p:spPr>
          <a:xfrm>
            <a:off x="5050971" y="954701"/>
            <a:ext cx="4602676" cy="434216"/>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595959"/>
                </a:solidFill>
              </a:rPr>
              <a:t>This program writes a line of data to a file, reads it back in and outputs it.</a:t>
            </a:r>
          </a:p>
        </p:txBody>
      </p:sp>
      <p:sp>
        <p:nvSpPr>
          <p:cNvPr id="6" name="Speech Bubble: Rectangle with Corners Rounded 5">
            <a:extLst>
              <a:ext uri="{FF2B5EF4-FFF2-40B4-BE49-F238E27FC236}">
                <a16:creationId xmlns:a16="http://schemas.microsoft.com/office/drawing/2014/main" id="{943916DC-1633-4217-B752-FE763BFAA0DC}"/>
              </a:ext>
            </a:extLst>
          </p:cNvPr>
          <p:cNvSpPr/>
          <p:nvPr/>
        </p:nvSpPr>
        <p:spPr>
          <a:xfrm>
            <a:off x="3201502" y="3317277"/>
            <a:ext cx="5550612" cy="508007"/>
          </a:xfrm>
          <a:prstGeom prst="wedgeRoundRectCallout">
            <a:avLst>
              <a:gd name="adj1" fmla="val -55322"/>
              <a:gd name="adj2" fmla="val 47713"/>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GB" sz="1100" dirty="0">
                <a:solidFill>
                  <a:srgbClr val="595959"/>
                </a:solidFill>
              </a:rPr>
              <a:t>The variable called File is a stream for reading data from a file called “program data.txt”</a:t>
            </a:r>
          </a:p>
        </p:txBody>
      </p:sp>
      <p:sp>
        <p:nvSpPr>
          <p:cNvPr id="8" name="Speech Bubble: Rectangle with Corners Rounded 7">
            <a:extLst>
              <a:ext uri="{FF2B5EF4-FFF2-40B4-BE49-F238E27FC236}">
                <a16:creationId xmlns:a16="http://schemas.microsoft.com/office/drawing/2014/main" id="{57ADA007-EF55-424B-92E1-53BF507ED47E}"/>
              </a:ext>
            </a:extLst>
          </p:cNvPr>
          <p:cNvSpPr/>
          <p:nvPr/>
        </p:nvSpPr>
        <p:spPr>
          <a:xfrm>
            <a:off x="3201502" y="3891991"/>
            <a:ext cx="4427344" cy="434216"/>
          </a:xfrm>
          <a:prstGeom prst="wedgeRoundRectCallout">
            <a:avLst>
              <a:gd name="adj1" fmla="val -56209"/>
              <a:gd name="adj2" fmla="val 8742"/>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2"/>
            </a:pPr>
            <a:r>
              <a:rPr lang="en-GB" sz="1100" dirty="0">
                <a:solidFill>
                  <a:srgbClr val="595959"/>
                </a:solidFill>
              </a:rPr>
              <a:t>A line of data is read from the file into the variable called Data.</a:t>
            </a:r>
          </a:p>
        </p:txBody>
      </p:sp>
      <p:sp>
        <p:nvSpPr>
          <p:cNvPr id="10" name="Speech Bubble: Rectangle with Corners Rounded 9">
            <a:extLst>
              <a:ext uri="{FF2B5EF4-FFF2-40B4-BE49-F238E27FC236}">
                <a16:creationId xmlns:a16="http://schemas.microsoft.com/office/drawing/2014/main" id="{FC122EF5-0E5D-40C6-9E94-A1DE59E6C73F}"/>
              </a:ext>
            </a:extLst>
          </p:cNvPr>
          <p:cNvSpPr/>
          <p:nvPr/>
        </p:nvSpPr>
        <p:spPr>
          <a:xfrm>
            <a:off x="2136604" y="4781648"/>
            <a:ext cx="3029548" cy="533129"/>
          </a:xfrm>
          <a:prstGeom prst="wedgeRoundRectCallout">
            <a:avLst>
              <a:gd name="adj1" fmla="val -22197"/>
              <a:gd name="adj2" fmla="val -84632"/>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4"/>
            </a:pPr>
            <a:r>
              <a:rPr lang="en-GB" sz="1100" dirty="0">
                <a:solidFill>
                  <a:srgbClr val="595959"/>
                </a:solidFill>
              </a:rPr>
              <a:t>The line from the file is output to the screen.</a:t>
            </a:r>
          </a:p>
        </p:txBody>
      </p:sp>
      <p:sp>
        <p:nvSpPr>
          <p:cNvPr id="12" name="Star: 10 Points 11">
            <a:extLst>
              <a:ext uri="{FF2B5EF4-FFF2-40B4-BE49-F238E27FC236}">
                <a16:creationId xmlns:a16="http://schemas.microsoft.com/office/drawing/2014/main" id="{5BF090DA-6D9F-4B48-BF1F-31B54B6DAE8D}"/>
              </a:ext>
            </a:extLst>
          </p:cNvPr>
          <p:cNvSpPr/>
          <p:nvPr/>
        </p:nvSpPr>
        <p:spPr>
          <a:xfrm>
            <a:off x="8358710" y="2706765"/>
            <a:ext cx="786809" cy="786809"/>
          </a:xfrm>
          <a:prstGeom prst="star1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START HERE</a:t>
            </a:r>
          </a:p>
        </p:txBody>
      </p:sp>
      <p:sp>
        <p:nvSpPr>
          <p:cNvPr id="20" name="Speech Bubble: Rectangle with Corners Rounded 19">
            <a:extLst>
              <a:ext uri="{FF2B5EF4-FFF2-40B4-BE49-F238E27FC236}">
                <a16:creationId xmlns:a16="http://schemas.microsoft.com/office/drawing/2014/main" id="{C541AFAB-3D13-489D-9BB7-5CB64B5E1F5E}"/>
              </a:ext>
            </a:extLst>
          </p:cNvPr>
          <p:cNvSpPr/>
          <p:nvPr/>
        </p:nvSpPr>
        <p:spPr>
          <a:xfrm>
            <a:off x="252354" y="5469083"/>
            <a:ext cx="4913797" cy="846818"/>
          </a:xfrm>
          <a:prstGeom prst="wedgeRoundRectCallout">
            <a:avLst>
              <a:gd name="adj1" fmla="val -28534"/>
              <a:gd name="adj2" fmla="val -99018"/>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Arial" panose="020B0604020202020204" pitchFamily="34" charset="0"/>
              <a:buChar char="•"/>
            </a:pPr>
            <a:r>
              <a:rPr lang="en-GB" sz="1100" dirty="0">
                <a:solidFill>
                  <a:srgbClr val="595959"/>
                </a:solidFill>
              </a:rPr>
              <a:t>Note, it is good practice to close the file as soon as possible after data has been read. You should never leave files open while waiting for a user input.</a:t>
            </a:r>
          </a:p>
        </p:txBody>
      </p:sp>
      <p:sp>
        <p:nvSpPr>
          <p:cNvPr id="22" name="Speech Bubble: Rectangle with Corners Rounded 21">
            <a:extLst>
              <a:ext uri="{FF2B5EF4-FFF2-40B4-BE49-F238E27FC236}">
                <a16:creationId xmlns:a16="http://schemas.microsoft.com/office/drawing/2014/main" id="{CE36091C-1260-462E-A0AE-BB82306684C3}"/>
              </a:ext>
            </a:extLst>
          </p:cNvPr>
          <p:cNvSpPr/>
          <p:nvPr/>
        </p:nvSpPr>
        <p:spPr>
          <a:xfrm>
            <a:off x="252355" y="4785567"/>
            <a:ext cx="1626309" cy="533129"/>
          </a:xfrm>
          <a:prstGeom prst="wedgeRoundRectCallout">
            <a:avLst>
              <a:gd name="adj1" fmla="val 19749"/>
              <a:gd name="adj2" fmla="val -119585"/>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3"/>
            </a:pPr>
            <a:r>
              <a:rPr lang="en-GB" sz="1100" dirty="0">
                <a:solidFill>
                  <a:srgbClr val="595959"/>
                </a:solidFill>
              </a:rPr>
              <a:t>The file is closed.</a:t>
            </a:r>
          </a:p>
        </p:txBody>
      </p:sp>
    </p:spTree>
    <p:extLst>
      <p:ext uri="{BB962C8B-B14F-4D97-AF65-F5344CB8AC3E}">
        <p14:creationId xmlns:p14="http://schemas.microsoft.com/office/powerpoint/2010/main" val="3838531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74136-DF66-482D-939C-DB22B91435AC}"/>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Sample program:</a:t>
            </a:r>
          </a:p>
          <a:p>
            <a:pPr>
              <a:lnSpc>
                <a:spcPct val="100000"/>
              </a:lnSpc>
              <a:spcBef>
                <a:spcPts val="0"/>
              </a:spcBef>
            </a:pPr>
            <a:endParaRPr lang="en-GB" dirty="0">
              <a:solidFill>
                <a:schemeClr val="accent3"/>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Files and exceptions</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write data to a text file</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WriteData</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 = "program data.txt"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a:t>
            </a:r>
            <a:r>
              <a:rPr lang="en-GB" dirty="0">
                <a:solidFill>
                  <a:schemeClr val="accent1"/>
                </a:solidFill>
                <a:latin typeface="Consolas" panose="020B0609020204030204" pitchFamily="49" charset="0"/>
              </a:rPr>
              <a:t> = open(</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,"w")</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TextFile.write</a:t>
            </a:r>
            <a:r>
              <a:rPr lang="en-GB" dirty="0">
                <a:solidFill>
                  <a:schemeClr val="accent1"/>
                </a:solidFill>
                <a:latin typeface="Consolas" panose="020B0609020204030204" pitchFamily="49" charset="0"/>
              </a:rPr>
              <a:t>("Craig\n")</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TextFile.write</a:t>
            </a:r>
            <a:r>
              <a:rPr lang="en-GB" dirty="0">
                <a:solidFill>
                  <a:schemeClr val="accent1"/>
                </a:solidFill>
                <a:latin typeface="Consolas" panose="020B0609020204030204" pitchFamily="49" charset="0"/>
              </a:rPr>
              <a:t>("'n'\n")</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TextFile.write</a:t>
            </a:r>
            <a:r>
              <a:rPr lang="en-GB" dirty="0">
                <a:solidFill>
                  <a:schemeClr val="accent1"/>
                </a:solidFill>
                <a:latin typeface="Consolas" panose="020B0609020204030204" pitchFamily="49" charset="0"/>
              </a:rPr>
              <a:t>("Dave")</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TextFile.close</a:t>
            </a:r>
            <a:r>
              <a:rPr lang="en-GB" dirty="0">
                <a:solidFill>
                  <a:schemeClr val="accent1"/>
                </a:solidFill>
                <a:latin typeface="Consolas" panose="020B0609020204030204" pitchFamily="49" charset="0"/>
              </a:rPr>
              <a:t>()</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read data from a text file</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ReadData</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 = "program data.txt"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a:t>
            </a:r>
            <a:r>
              <a:rPr lang="en-GB" dirty="0">
                <a:solidFill>
                  <a:schemeClr val="accent1"/>
                </a:solidFill>
                <a:latin typeface="Consolas" panose="020B0609020204030204" pitchFamily="49" charset="0"/>
              </a:rPr>
              <a:t> = open(</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,"r")</a:t>
            </a:r>
          </a:p>
          <a:p>
            <a:pPr>
              <a:lnSpc>
                <a:spcPct val="100000"/>
              </a:lnSpc>
              <a:spcBef>
                <a:spcPts val="0"/>
              </a:spcBef>
            </a:pPr>
            <a:r>
              <a:rPr lang="en-GB" dirty="0">
                <a:solidFill>
                  <a:schemeClr val="accent1"/>
                </a:solidFill>
                <a:latin typeface="Consolas" panose="020B0609020204030204" pitchFamily="49" charset="0"/>
              </a:rPr>
              <a:t>    Data = " "</a:t>
            </a:r>
          </a:p>
          <a:p>
            <a:pPr>
              <a:lnSpc>
                <a:spcPct val="100000"/>
              </a:lnSpc>
              <a:spcBef>
                <a:spcPts val="0"/>
              </a:spcBef>
            </a:pPr>
            <a:r>
              <a:rPr lang="en-GB" dirty="0">
                <a:solidFill>
                  <a:schemeClr val="accent1"/>
                </a:solidFill>
                <a:latin typeface="Consolas" panose="020B0609020204030204" pitchFamily="49" charset="0"/>
              </a:rPr>
              <a:t>    while(Data):</a:t>
            </a:r>
          </a:p>
          <a:p>
            <a:pPr>
              <a:lnSpc>
                <a:spcPct val="100000"/>
              </a:lnSpc>
              <a:spcBef>
                <a:spcPts val="0"/>
              </a:spcBef>
            </a:pPr>
            <a:r>
              <a:rPr lang="en-GB" dirty="0">
                <a:solidFill>
                  <a:schemeClr val="accent1"/>
                </a:solidFill>
                <a:latin typeface="Consolas" panose="020B0609020204030204" pitchFamily="49" charset="0"/>
              </a:rPr>
              <a:t>        Data = </a:t>
            </a:r>
            <a:r>
              <a:rPr lang="en-GB" dirty="0" err="1">
                <a:solidFill>
                  <a:schemeClr val="accent1"/>
                </a:solidFill>
                <a:latin typeface="Consolas" panose="020B0609020204030204" pitchFamily="49" charset="0"/>
              </a:rPr>
              <a:t>TextFile.readline</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if Data: print(Data)</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TextFile.close</a:t>
            </a:r>
            <a:r>
              <a:rPr lang="en-GB" dirty="0">
                <a:solidFill>
                  <a:schemeClr val="accent1"/>
                </a:solidFill>
                <a:latin typeface="Consolas" panose="020B0609020204030204" pitchFamily="49" charset="0"/>
              </a:rPr>
              <a:t>()</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Main program</a:t>
            </a:r>
          </a:p>
          <a:p>
            <a:pPr>
              <a:lnSpc>
                <a:spcPct val="100000"/>
              </a:lnSpc>
              <a:spcBef>
                <a:spcPts val="0"/>
              </a:spcBef>
            </a:pPr>
            <a:r>
              <a:rPr lang="en-GB" dirty="0" err="1">
                <a:solidFill>
                  <a:schemeClr val="accent1"/>
                </a:solidFill>
                <a:latin typeface="Consolas" panose="020B0609020204030204" pitchFamily="49" charset="0"/>
              </a:rPr>
              <a:t>WriteData</a:t>
            </a:r>
            <a:r>
              <a:rPr lang="en-GB" dirty="0">
                <a:solidFill>
                  <a:schemeClr val="accent1"/>
                </a:solidFill>
                <a:latin typeface="Consolas" panose="020B0609020204030204" pitchFamily="49" charset="0"/>
              </a:rPr>
              <a:t>()</a:t>
            </a:r>
          </a:p>
          <a:p>
            <a:pPr>
              <a:lnSpc>
                <a:spcPct val="100000"/>
              </a:lnSpc>
              <a:spcBef>
                <a:spcPts val="0"/>
              </a:spcBef>
            </a:pPr>
            <a:r>
              <a:rPr lang="en-GB" dirty="0" err="1">
                <a:solidFill>
                  <a:schemeClr val="accent1"/>
                </a:solidFill>
                <a:latin typeface="Consolas" panose="020B0609020204030204" pitchFamily="49" charset="0"/>
              </a:rPr>
              <a:t>ReadData</a:t>
            </a:r>
            <a:r>
              <a:rPr lang="en-GB" dirty="0">
                <a:solidFill>
                  <a:schemeClr val="accent1"/>
                </a:solidFill>
                <a:latin typeface="Consolas" panose="020B0609020204030204" pitchFamily="49" charset="0"/>
              </a:rPr>
              <a:t>()</a:t>
            </a:r>
          </a:p>
        </p:txBody>
      </p:sp>
    </p:spTree>
    <p:extLst>
      <p:ext uri="{BB962C8B-B14F-4D97-AF65-F5344CB8AC3E}">
        <p14:creationId xmlns:p14="http://schemas.microsoft.com/office/powerpoint/2010/main" val="316636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Understand how the code works:</a:t>
            </a:r>
          </a:p>
          <a:p>
            <a:pPr>
              <a:lnSpc>
                <a:spcPct val="100000"/>
              </a:lnSpc>
              <a:spcBef>
                <a:spcPts val="0"/>
              </a:spcBef>
            </a:pPr>
            <a:endParaRPr lang="en-GB" dirty="0">
              <a:solidFill>
                <a:schemeClr val="accent3"/>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Files and exceptions</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write data to a text file</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WriteData</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 = "program data.txt"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a:t>
            </a:r>
            <a:r>
              <a:rPr lang="en-GB" dirty="0">
                <a:solidFill>
                  <a:schemeClr val="accent1"/>
                </a:solidFill>
                <a:latin typeface="Consolas" panose="020B0609020204030204" pitchFamily="49" charset="0"/>
              </a:rPr>
              <a:t> = open(</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,"w")</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TextFile.write</a:t>
            </a:r>
            <a:r>
              <a:rPr lang="en-GB" dirty="0">
                <a:solidFill>
                  <a:schemeClr val="accent1"/>
                </a:solidFill>
                <a:latin typeface="Consolas" panose="020B0609020204030204" pitchFamily="49" charset="0"/>
              </a:rPr>
              <a:t>("Craig\n")</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TextFile.write</a:t>
            </a:r>
            <a:r>
              <a:rPr lang="en-GB" dirty="0">
                <a:solidFill>
                  <a:schemeClr val="accent1"/>
                </a:solidFill>
                <a:latin typeface="Consolas" panose="020B0609020204030204" pitchFamily="49" charset="0"/>
              </a:rPr>
              <a:t>("'n'\n")</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TextFile.write</a:t>
            </a:r>
            <a:r>
              <a:rPr lang="en-GB" dirty="0">
                <a:solidFill>
                  <a:schemeClr val="accent1"/>
                </a:solidFill>
                <a:latin typeface="Consolas" panose="020B0609020204030204" pitchFamily="49" charset="0"/>
              </a:rPr>
              <a:t>("Dave")</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TextFile.close</a:t>
            </a:r>
            <a:r>
              <a:rPr lang="en-GB" dirty="0">
                <a:solidFill>
                  <a:schemeClr val="accent1"/>
                </a:solidFill>
                <a:latin typeface="Consolas" panose="020B0609020204030204" pitchFamily="49" charset="0"/>
              </a:rPr>
              <a:t>()</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read data from a text file</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ReadData</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 = "program data.txt"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a:t>
            </a:r>
            <a:r>
              <a:rPr lang="en-GB" dirty="0">
                <a:solidFill>
                  <a:schemeClr val="accent1"/>
                </a:solidFill>
                <a:latin typeface="Consolas" panose="020B0609020204030204" pitchFamily="49" charset="0"/>
              </a:rPr>
              <a:t> = open(</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,"r")</a:t>
            </a:r>
          </a:p>
          <a:p>
            <a:pPr>
              <a:lnSpc>
                <a:spcPct val="100000"/>
              </a:lnSpc>
              <a:spcBef>
                <a:spcPts val="0"/>
              </a:spcBef>
            </a:pPr>
            <a:r>
              <a:rPr lang="en-GB" dirty="0">
                <a:solidFill>
                  <a:schemeClr val="accent1"/>
                </a:solidFill>
                <a:latin typeface="Consolas" panose="020B0609020204030204" pitchFamily="49" charset="0"/>
              </a:rPr>
              <a:t>    Data = " "</a:t>
            </a:r>
          </a:p>
          <a:p>
            <a:pPr>
              <a:lnSpc>
                <a:spcPct val="100000"/>
              </a:lnSpc>
              <a:spcBef>
                <a:spcPts val="0"/>
              </a:spcBef>
            </a:pPr>
            <a:r>
              <a:rPr lang="en-GB" dirty="0">
                <a:solidFill>
                  <a:schemeClr val="accent1"/>
                </a:solidFill>
                <a:latin typeface="Consolas" panose="020B0609020204030204" pitchFamily="49" charset="0"/>
              </a:rPr>
              <a:t>    while(Data):</a:t>
            </a:r>
          </a:p>
          <a:p>
            <a:pPr>
              <a:lnSpc>
                <a:spcPct val="100000"/>
              </a:lnSpc>
              <a:spcBef>
                <a:spcPts val="0"/>
              </a:spcBef>
            </a:pPr>
            <a:r>
              <a:rPr lang="en-GB" dirty="0">
                <a:solidFill>
                  <a:schemeClr val="accent1"/>
                </a:solidFill>
                <a:latin typeface="Consolas" panose="020B0609020204030204" pitchFamily="49" charset="0"/>
              </a:rPr>
              <a:t>        Data = </a:t>
            </a:r>
            <a:r>
              <a:rPr lang="en-GB" dirty="0" err="1">
                <a:solidFill>
                  <a:schemeClr val="accent1"/>
                </a:solidFill>
                <a:latin typeface="Consolas" panose="020B0609020204030204" pitchFamily="49" charset="0"/>
              </a:rPr>
              <a:t>TextFile.readline</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if Data: print(Data)</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TextFile.close</a:t>
            </a:r>
            <a:r>
              <a:rPr lang="en-GB" dirty="0">
                <a:solidFill>
                  <a:schemeClr val="accent1"/>
                </a:solidFill>
                <a:latin typeface="Consolas" panose="020B0609020204030204" pitchFamily="49" charset="0"/>
              </a:rPr>
              <a:t>()</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Main program</a:t>
            </a:r>
          </a:p>
          <a:p>
            <a:pPr>
              <a:lnSpc>
                <a:spcPct val="100000"/>
              </a:lnSpc>
              <a:spcBef>
                <a:spcPts val="0"/>
              </a:spcBef>
            </a:pPr>
            <a:r>
              <a:rPr lang="en-GB" dirty="0" err="1">
                <a:solidFill>
                  <a:schemeClr val="accent1"/>
                </a:solidFill>
                <a:latin typeface="Consolas" panose="020B0609020204030204" pitchFamily="49" charset="0"/>
              </a:rPr>
              <a:t>WriteData</a:t>
            </a:r>
            <a:r>
              <a:rPr lang="en-GB" dirty="0">
                <a:solidFill>
                  <a:schemeClr val="accent1"/>
                </a:solidFill>
                <a:latin typeface="Consolas" panose="020B0609020204030204" pitchFamily="49" charset="0"/>
              </a:rPr>
              <a:t>()</a:t>
            </a:r>
          </a:p>
          <a:p>
            <a:pPr>
              <a:lnSpc>
                <a:spcPct val="100000"/>
              </a:lnSpc>
              <a:spcBef>
                <a:spcPts val="0"/>
              </a:spcBef>
            </a:pPr>
            <a:r>
              <a:rPr lang="en-GB" dirty="0" err="1">
                <a:solidFill>
                  <a:schemeClr val="accent1"/>
                </a:solidFill>
                <a:latin typeface="Consolas" panose="020B0609020204030204" pitchFamily="49" charset="0"/>
              </a:rPr>
              <a:t>ReadData</a:t>
            </a:r>
            <a:r>
              <a:rPr lang="en-GB" dirty="0">
                <a:solidFill>
                  <a:schemeClr val="accent1"/>
                </a:solidFill>
                <a:latin typeface="Consolas" panose="020B0609020204030204" pitchFamily="49" charset="0"/>
              </a:rPr>
              <a:t>()</a:t>
            </a:r>
          </a:p>
        </p:txBody>
      </p:sp>
      <p:sp>
        <p:nvSpPr>
          <p:cNvPr id="4" name="Speech Bubble: Rectangle with Corners Rounded 3">
            <a:extLst>
              <a:ext uri="{FF2B5EF4-FFF2-40B4-BE49-F238E27FC236}">
                <a16:creationId xmlns:a16="http://schemas.microsoft.com/office/drawing/2014/main" id="{0036308E-7808-4D7B-A761-B2336C89248C}"/>
              </a:ext>
            </a:extLst>
          </p:cNvPr>
          <p:cNvSpPr/>
          <p:nvPr/>
        </p:nvSpPr>
        <p:spPr>
          <a:xfrm>
            <a:off x="3407228" y="4390239"/>
            <a:ext cx="6246418" cy="791362"/>
          </a:xfrm>
          <a:prstGeom prst="wedgeRoundRectCallout">
            <a:avLst>
              <a:gd name="adj1" fmla="val -56252"/>
              <a:gd name="adj2" fmla="val -22405"/>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The while loop continues to read data from the file until there is no more data to read.</a:t>
            </a:r>
          </a:p>
          <a:p>
            <a:pPr marL="171450" indent="-171450">
              <a:buFont typeface="Arial" panose="020B0604020202020204" pitchFamily="34" charset="0"/>
              <a:buChar char="•"/>
            </a:pPr>
            <a:r>
              <a:rPr lang="en-GB" sz="1100" dirty="0">
                <a:solidFill>
                  <a:srgbClr val="595959"/>
                </a:solidFill>
              </a:rPr>
              <a:t>If there is no data to read, Data will become false.</a:t>
            </a:r>
          </a:p>
        </p:txBody>
      </p:sp>
      <p:sp>
        <p:nvSpPr>
          <p:cNvPr id="5" name="Rectangle: Rounded Corners 4">
            <a:extLst>
              <a:ext uri="{FF2B5EF4-FFF2-40B4-BE49-F238E27FC236}">
                <a16:creationId xmlns:a16="http://schemas.microsoft.com/office/drawing/2014/main" id="{B54DA2C1-7F70-45E7-8C87-3C0969A307E8}"/>
              </a:ext>
            </a:extLst>
          </p:cNvPr>
          <p:cNvSpPr/>
          <p:nvPr/>
        </p:nvSpPr>
        <p:spPr>
          <a:xfrm>
            <a:off x="3918857" y="954701"/>
            <a:ext cx="5734789" cy="434216"/>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595959"/>
                </a:solidFill>
              </a:rPr>
              <a:t>This program writes 3 lines of data to a file and reads them back in from a variable length file.</a:t>
            </a:r>
          </a:p>
        </p:txBody>
      </p:sp>
      <p:sp>
        <p:nvSpPr>
          <p:cNvPr id="12" name="Speech Bubble: Rectangle with Corners Rounded 11">
            <a:extLst>
              <a:ext uri="{FF2B5EF4-FFF2-40B4-BE49-F238E27FC236}">
                <a16:creationId xmlns:a16="http://schemas.microsoft.com/office/drawing/2014/main" id="{DAB41835-F041-4DD4-BA69-7DA7B09B0D95}"/>
              </a:ext>
            </a:extLst>
          </p:cNvPr>
          <p:cNvSpPr/>
          <p:nvPr/>
        </p:nvSpPr>
        <p:spPr>
          <a:xfrm>
            <a:off x="3407227" y="3220005"/>
            <a:ext cx="6246418" cy="1083004"/>
          </a:xfrm>
          <a:prstGeom prst="wedgeRoundRectCallout">
            <a:avLst>
              <a:gd name="adj1" fmla="val -81234"/>
              <a:gd name="adj2" fmla="val 62027"/>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Data is initialised to be a string containing a space to ensure the while loop executes at least once.</a:t>
            </a:r>
          </a:p>
          <a:p>
            <a:pPr marL="171450" indent="-171450">
              <a:buFont typeface="Arial" panose="020B0604020202020204" pitchFamily="34" charset="0"/>
              <a:buChar char="•"/>
            </a:pPr>
            <a:r>
              <a:rPr lang="en-GB" sz="1100" dirty="0">
                <a:solidFill>
                  <a:srgbClr val="595959"/>
                </a:solidFill>
              </a:rPr>
              <a:t>You can put any data in the string.</a:t>
            </a:r>
          </a:p>
          <a:p>
            <a:pPr marL="171450" indent="-171450">
              <a:buFont typeface="Arial" panose="020B0604020202020204" pitchFamily="34" charset="0"/>
              <a:buChar char="•"/>
            </a:pPr>
            <a:r>
              <a:rPr lang="en-GB" sz="1100" dirty="0">
                <a:solidFill>
                  <a:srgbClr val="595959"/>
                </a:solidFill>
              </a:rPr>
              <a:t>If Python supported do…while… loops or assigning within a condition this would not be necessary.</a:t>
            </a:r>
          </a:p>
        </p:txBody>
      </p:sp>
      <p:sp>
        <p:nvSpPr>
          <p:cNvPr id="14" name="Speech Bubble: Rectangle with Corners Rounded 13">
            <a:extLst>
              <a:ext uri="{FF2B5EF4-FFF2-40B4-BE49-F238E27FC236}">
                <a16:creationId xmlns:a16="http://schemas.microsoft.com/office/drawing/2014/main" id="{2385BC7C-3CAA-41AF-98EA-A5CA01B51FA3}"/>
              </a:ext>
            </a:extLst>
          </p:cNvPr>
          <p:cNvSpPr/>
          <p:nvPr/>
        </p:nvSpPr>
        <p:spPr>
          <a:xfrm>
            <a:off x="3407228" y="5268831"/>
            <a:ext cx="6246418" cy="791362"/>
          </a:xfrm>
          <a:prstGeom prst="wedgeRoundRectCallout">
            <a:avLst>
              <a:gd name="adj1" fmla="val -65972"/>
              <a:gd name="adj2" fmla="val -60921"/>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If there was data, it is output to the screen.</a:t>
            </a:r>
          </a:p>
          <a:p>
            <a:pPr marL="171450" indent="-171450">
              <a:buFont typeface="Arial" panose="020B0604020202020204" pitchFamily="34" charset="0"/>
              <a:buChar char="•"/>
            </a:pPr>
            <a:r>
              <a:rPr lang="en-GB" sz="1100" dirty="0">
                <a:solidFill>
                  <a:srgbClr val="595959"/>
                </a:solidFill>
              </a:rPr>
              <a:t>As we only want to execute one statement if the condition is true, there is no need to put the print command on a new tabulated line.</a:t>
            </a:r>
          </a:p>
        </p:txBody>
      </p:sp>
      <p:sp>
        <p:nvSpPr>
          <p:cNvPr id="18" name="Rectangle: Rounded Corners 17">
            <a:extLst>
              <a:ext uri="{FF2B5EF4-FFF2-40B4-BE49-F238E27FC236}">
                <a16:creationId xmlns:a16="http://schemas.microsoft.com/office/drawing/2014/main" id="{76360D40-8E41-4093-BE0D-2F994AA1550A}"/>
              </a:ext>
            </a:extLst>
          </p:cNvPr>
          <p:cNvSpPr/>
          <p:nvPr/>
        </p:nvSpPr>
        <p:spPr>
          <a:xfrm>
            <a:off x="663036" y="6147423"/>
            <a:ext cx="5867400" cy="536406"/>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You will notice the line break escape sequences are also output resulting in double line spacing.</a:t>
            </a:r>
          </a:p>
          <a:p>
            <a:pPr marL="171450" indent="-171450">
              <a:buFont typeface="Arial" panose="020B0604020202020204" pitchFamily="34" charset="0"/>
              <a:buChar char="•"/>
            </a:pPr>
            <a:r>
              <a:rPr lang="en-GB" sz="1100" dirty="0">
                <a:solidFill>
                  <a:srgbClr val="595959"/>
                </a:solidFill>
              </a:rPr>
              <a:t>You can use </a:t>
            </a:r>
            <a:r>
              <a:rPr lang="en-GB" sz="1100" dirty="0" err="1">
                <a:solidFill>
                  <a:srgbClr val="595959"/>
                </a:solidFill>
              </a:rPr>
              <a:t>Data.strip</a:t>
            </a:r>
            <a:r>
              <a:rPr lang="en-GB" sz="1100" dirty="0">
                <a:solidFill>
                  <a:srgbClr val="595959"/>
                </a:solidFill>
              </a:rPr>
              <a:t>() to remove the hidden characters.</a:t>
            </a:r>
          </a:p>
        </p:txBody>
      </p:sp>
    </p:spTree>
    <p:extLst>
      <p:ext uri="{BB962C8B-B14F-4D97-AF65-F5344CB8AC3E}">
        <p14:creationId xmlns:p14="http://schemas.microsoft.com/office/powerpoint/2010/main" val="1448893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74136-DF66-482D-939C-DB22B91435AC}"/>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Sample program:</a:t>
            </a:r>
          </a:p>
          <a:p>
            <a:pPr>
              <a:lnSpc>
                <a:spcPct val="100000"/>
              </a:lnSpc>
              <a:spcBef>
                <a:spcPts val="0"/>
              </a:spcBef>
            </a:pPr>
            <a:endParaRPr lang="en-GB" dirty="0">
              <a:solidFill>
                <a:schemeClr val="accent3"/>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Files and exceptions</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read data from a text file</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ReadData</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 = "program data 2.txt"</a:t>
            </a:r>
          </a:p>
          <a:p>
            <a:pPr>
              <a:lnSpc>
                <a:spcPct val="100000"/>
              </a:lnSpc>
              <a:spcBef>
                <a:spcPts val="0"/>
              </a:spcBef>
            </a:pPr>
            <a:r>
              <a:rPr lang="en-GB" dirty="0">
                <a:solidFill>
                  <a:schemeClr val="accent1"/>
                </a:solidFill>
                <a:latin typeface="Consolas" panose="020B0609020204030204" pitchFamily="49" charset="0"/>
              </a:rPr>
              <a:t>    try:</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a:t>
            </a:r>
            <a:r>
              <a:rPr lang="en-GB" dirty="0">
                <a:solidFill>
                  <a:schemeClr val="accent1"/>
                </a:solidFill>
                <a:latin typeface="Consolas" panose="020B0609020204030204" pitchFamily="49" charset="0"/>
              </a:rPr>
              <a:t> = open(</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,"r")</a:t>
            </a:r>
          </a:p>
          <a:p>
            <a:pPr>
              <a:lnSpc>
                <a:spcPct val="100000"/>
              </a:lnSpc>
              <a:spcBef>
                <a:spcPts val="0"/>
              </a:spcBef>
            </a:pPr>
            <a:r>
              <a:rPr lang="en-GB" dirty="0">
                <a:solidFill>
                  <a:schemeClr val="accent1"/>
                </a:solidFill>
                <a:latin typeface="Consolas" panose="020B0609020204030204" pitchFamily="49" charset="0"/>
              </a:rPr>
              <a:t>        Data = " "</a:t>
            </a:r>
          </a:p>
          <a:p>
            <a:pPr>
              <a:lnSpc>
                <a:spcPct val="100000"/>
              </a:lnSpc>
              <a:spcBef>
                <a:spcPts val="0"/>
              </a:spcBef>
            </a:pPr>
            <a:r>
              <a:rPr lang="en-GB" dirty="0">
                <a:solidFill>
                  <a:schemeClr val="accent1"/>
                </a:solidFill>
                <a:latin typeface="Consolas" panose="020B0609020204030204" pitchFamily="49" charset="0"/>
              </a:rPr>
              <a:t>        while(Data):</a:t>
            </a:r>
          </a:p>
          <a:p>
            <a:pPr>
              <a:lnSpc>
                <a:spcPct val="100000"/>
              </a:lnSpc>
              <a:spcBef>
                <a:spcPts val="0"/>
              </a:spcBef>
            </a:pPr>
            <a:r>
              <a:rPr lang="en-GB" dirty="0">
                <a:solidFill>
                  <a:schemeClr val="accent1"/>
                </a:solidFill>
                <a:latin typeface="Consolas" panose="020B0609020204030204" pitchFamily="49" charset="0"/>
              </a:rPr>
              <a:t>            Data = </a:t>
            </a:r>
            <a:r>
              <a:rPr lang="en-GB" dirty="0" err="1">
                <a:solidFill>
                  <a:schemeClr val="accent1"/>
                </a:solidFill>
                <a:latin typeface="Consolas" panose="020B0609020204030204" pitchFamily="49" charset="0"/>
              </a:rPr>
              <a:t>TextFile.readline</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if Data: print(Data)</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TextFile.close</a:t>
            </a:r>
            <a:r>
              <a:rPr lang="en-GB" dirty="0">
                <a:solidFill>
                  <a:schemeClr val="accent1"/>
                </a:solidFill>
                <a:latin typeface="Consolas" panose="020B0609020204030204" pitchFamily="49" charset="0"/>
              </a:rPr>
              <a:t>()</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except:</a:t>
            </a:r>
          </a:p>
          <a:p>
            <a:pPr>
              <a:lnSpc>
                <a:spcPct val="100000"/>
              </a:lnSpc>
              <a:spcBef>
                <a:spcPts val="0"/>
              </a:spcBef>
            </a:pPr>
            <a:r>
              <a:rPr lang="en-GB" dirty="0">
                <a:solidFill>
                  <a:schemeClr val="accent1"/>
                </a:solidFill>
                <a:latin typeface="Consolas" panose="020B0609020204030204" pitchFamily="49" charset="0"/>
              </a:rPr>
              <a:t>        print("File not found {}".format(</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Main program</a:t>
            </a:r>
          </a:p>
          <a:p>
            <a:pPr>
              <a:lnSpc>
                <a:spcPct val="100000"/>
              </a:lnSpc>
              <a:spcBef>
                <a:spcPts val="0"/>
              </a:spcBef>
            </a:pPr>
            <a:r>
              <a:rPr lang="en-GB" dirty="0" err="1">
                <a:solidFill>
                  <a:schemeClr val="accent1"/>
                </a:solidFill>
                <a:latin typeface="Consolas" panose="020B0609020204030204" pitchFamily="49" charset="0"/>
              </a:rPr>
              <a:t>ReadData</a:t>
            </a:r>
            <a:r>
              <a:rPr lang="en-GB" dirty="0">
                <a:solidFill>
                  <a:schemeClr val="accent1"/>
                </a:solidFill>
                <a:latin typeface="Consolas" panose="020B0609020204030204" pitchFamily="49" charset="0"/>
              </a:rPr>
              <a:t>()</a:t>
            </a:r>
          </a:p>
        </p:txBody>
      </p:sp>
    </p:spTree>
    <p:extLst>
      <p:ext uri="{BB962C8B-B14F-4D97-AF65-F5344CB8AC3E}">
        <p14:creationId xmlns:p14="http://schemas.microsoft.com/office/powerpoint/2010/main" val="4030662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Understand how the code works:</a:t>
            </a:r>
          </a:p>
          <a:p>
            <a:pPr>
              <a:lnSpc>
                <a:spcPct val="100000"/>
              </a:lnSpc>
              <a:spcBef>
                <a:spcPts val="0"/>
              </a:spcBef>
            </a:pPr>
            <a:endParaRPr lang="en-GB" dirty="0">
              <a:solidFill>
                <a:schemeClr val="accent3"/>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Files and exceptions</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read data from a text file</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ReadData</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 = "program data 2.txt"</a:t>
            </a:r>
          </a:p>
          <a:p>
            <a:pPr>
              <a:lnSpc>
                <a:spcPct val="100000"/>
              </a:lnSpc>
              <a:spcBef>
                <a:spcPts val="0"/>
              </a:spcBef>
            </a:pPr>
            <a:r>
              <a:rPr lang="en-GB" dirty="0">
                <a:solidFill>
                  <a:schemeClr val="accent1"/>
                </a:solidFill>
                <a:latin typeface="Consolas" panose="020B0609020204030204" pitchFamily="49" charset="0"/>
              </a:rPr>
              <a:t>    try:</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a:t>
            </a:r>
            <a:r>
              <a:rPr lang="en-GB" dirty="0">
                <a:solidFill>
                  <a:schemeClr val="accent1"/>
                </a:solidFill>
                <a:latin typeface="Consolas" panose="020B0609020204030204" pitchFamily="49" charset="0"/>
              </a:rPr>
              <a:t> = open(</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,"r")</a:t>
            </a:r>
          </a:p>
          <a:p>
            <a:pPr>
              <a:lnSpc>
                <a:spcPct val="100000"/>
              </a:lnSpc>
              <a:spcBef>
                <a:spcPts val="0"/>
              </a:spcBef>
            </a:pPr>
            <a:r>
              <a:rPr lang="en-GB" dirty="0">
                <a:solidFill>
                  <a:schemeClr val="accent1"/>
                </a:solidFill>
                <a:latin typeface="Consolas" panose="020B0609020204030204" pitchFamily="49" charset="0"/>
              </a:rPr>
              <a:t>        Data = " "</a:t>
            </a:r>
          </a:p>
          <a:p>
            <a:pPr>
              <a:lnSpc>
                <a:spcPct val="100000"/>
              </a:lnSpc>
              <a:spcBef>
                <a:spcPts val="0"/>
              </a:spcBef>
            </a:pPr>
            <a:r>
              <a:rPr lang="en-GB" dirty="0">
                <a:solidFill>
                  <a:schemeClr val="accent1"/>
                </a:solidFill>
                <a:latin typeface="Consolas" panose="020B0609020204030204" pitchFamily="49" charset="0"/>
              </a:rPr>
              <a:t>        while(Data):</a:t>
            </a:r>
          </a:p>
          <a:p>
            <a:pPr>
              <a:lnSpc>
                <a:spcPct val="100000"/>
              </a:lnSpc>
              <a:spcBef>
                <a:spcPts val="0"/>
              </a:spcBef>
            </a:pPr>
            <a:r>
              <a:rPr lang="en-GB" dirty="0">
                <a:solidFill>
                  <a:schemeClr val="accent1"/>
                </a:solidFill>
                <a:latin typeface="Consolas" panose="020B0609020204030204" pitchFamily="49" charset="0"/>
              </a:rPr>
              <a:t>            Data = </a:t>
            </a:r>
            <a:r>
              <a:rPr lang="en-GB" dirty="0" err="1">
                <a:solidFill>
                  <a:schemeClr val="accent1"/>
                </a:solidFill>
                <a:latin typeface="Consolas" panose="020B0609020204030204" pitchFamily="49" charset="0"/>
              </a:rPr>
              <a:t>TextFile.readline</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if Data: print(Data)</a:t>
            </a:r>
          </a:p>
          <a:p>
            <a:pPr>
              <a:lnSpc>
                <a:spcPct val="100000"/>
              </a:lnSpc>
              <a:spcBef>
                <a:spcPts val="0"/>
              </a:spcBef>
            </a:pPr>
            <a:r>
              <a:rPr lang="en-GB" dirty="0">
                <a:solidFill>
                  <a:schemeClr val="accent1"/>
                </a:solidFill>
                <a:latin typeface="Consolas" panose="020B0609020204030204" pitchFamily="49" charset="0"/>
              </a:rPr>
              <a:t>        </a:t>
            </a:r>
            <a:r>
              <a:rPr lang="en-GB" dirty="0" err="1">
                <a:solidFill>
                  <a:schemeClr val="accent1"/>
                </a:solidFill>
                <a:latin typeface="Consolas" panose="020B0609020204030204" pitchFamily="49" charset="0"/>
              </a:rPr>
              <a:t>TextFile.close</a:t>
            </a:r>
            <a:r>
              <a:rPr lang="en-GB" dirty="0">
                <a:solidFill>
                  <a:schemeClr val="accent1"/>
                </a:solidFill>
                <a:latin typeface="Consolas" panose="020B0609020204030204" pitchFamily="49" charset="0"/>
              </a:rPr>
              <a:t>()</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except:</a:t>
            </a:r>
          </a:p>
          <a:p>
            <a:pPr>
              <a:lnSpc>
                <a:spcPct val="100000"/>
              </a:lnSpc>
              <a:spcBef>
                <a:spcPts val="0"/>
              </a:spcBef>
            </a:pPr>
            <a:r>
              <a:rPr lang="en-GB" dirty="0">
                <a:solidFill>
                  <a:schemeClr val="accent1"/>
                </a:solidFill>
                <a:latin typeface="Consolas" panose="020B0609020204030204" pitchFamily="49" charset="0"/>
              </a:rPr>
              <a:t>        print("File not found {}".format(</a:t>
            </a:r>
            <a:r>
              <a:rPr lang="en-GB" dirty="0" err="1">
                <a:solidFill>
                  <a:schemeClr val="accent1"/>
                </a:solidFill>
                <a:latin typeface="Consolas" panose="020B0609020204030204" pitchFamily="49" charset="0"/>
              </a:rPr>
              <a:t>FileName</a:t>
            </a:r>
            <a:r>
              <a:rPr lang="en-GB" dirty="0">
                <a:solidFill>
                  <a:schemeClr val="accent1"/>
                </a:solidFill>
                <a:latin typeface="Consolas" panose="020B0609020204030204" pitchFamily="49" charset="0"/>
              </a:rPr>
              <a:t>))</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Main program</a:t>
            </a:r>
          </a:p>
          <a:p>
            <a:pPr>
              <a:lnSpc>
                <a:spcPct val="100000"/>
              </a:lnSpc>
              <a:spcBef>
                <a:spcPts val="0"/>
              </a:spcBef>
            </a:pPr>
            <a:r>
              <a:rPr lang="en-GB" dirty="0" err="1">
                <a:solidFill>
                  <a:schemeClr val="accent1"/>
                </a:solidFill>
                <a:latin typeface="Consolas" panose="020B0609020204030204" pitchFamily="49" charset="0"/>
              </a:rPr>
              <a:t>ReadData</a:t>
            </a:r>
            <a:r>
              <a:rPr lang="en-GB" dirty="0">
                <a:solidFill>
                  <a:schemeClr val="accent1"/>
                </a:solidFill>
                <a:latin typeface="Consolas" panose="020B0609020204030204" pitchFamily="49" charset="0"/>
              </a:rPr>
              <a:t>()</a:t>
            </a:r>
          </a:p>
        </p:txBody>
      </p:sp>
      <p:sp>
        <p:nvSpPr>
          <p:cNvPr id="2" name="Rectangle: Rounded Corners 1">
            <a:extLst>
              <a:ext uri="{FF2B5EF4-FFF2-40B4-BE49-F238E27FC236}">
                <a16:creationId xmlns:a16="http://schemas.microsoft.com/office/drawing/2014/main" id="{3787AB01-ADA4-4C84-A35B-35739E5B0D4A}"/>
              </a:ext>
            </a:extLst>
          </p:cNvPr>
          <p:cNvSpPr/>
          <p:nvPr/>
        </p:nvSpPr>
        <p:spPr>
          <a:xfrm>
            <a:off x="5807033" y="1616149"/>
            <a:ext cx="3846613" cy="2172079"/>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Many unexpected problems can happen when working with external data:</a:t>
            </a:r>
          </a:p>
          <a:p>
            <a:pPr marL="628650" lvl="1" indent="-171450">
              <a:buFont typeface="Arial" panose="020B0604020202020204" pitchFamily="34" charset="0"/>
              <a:buChar char="•"/>
            </a:pPr>
            <a:r>
              <a:rPr lang="en-GB" sz="1100" dirty="0">
                <a:solidFill>
                  <a:srgbClr val="595959"/>
                </a:solidFill>
              </a:rPr>
              <a:t>File does not exist.</a:t>
            </a:r>
          </a:p>
          <a:p>
            <a:pPr marL="628650" lvl="1" indent="-171450">
              <a:buFont typeface="Arial" panose="020B0604020202020204" pitchFamily="34" charset="0"/>
              <a:buChar char="•"/>
            </a:pPr>
            <a:r>
              <a:rPr lang="en-GB" sz="1100" dirty="0">
                <a:solidFill>
                  <a:srgbClr val="595959"/>
                </a:solidFill>
              </a:rPr>
              <a:t>Out of disk space.</a:t>
            </a:r>
          </a:p>
          <a:p>
            <a:pPr marL="628650" lvl="1" indent="-171450">
              <a:buFont typeface="Arial" panose="020B0604020202020204" pitchFamily="34" charset="0"/>
              <a:buChar char="•"/>
            </a:pPr>
            <a:r>
              <a:rPr lang="en-GB" sz="1100" dirty="0">
                <a:solidFill>
                  <a:srgbClr val="595959"/>
                </a:solidFill>
              </a:rPr>
              <a:t>File is corrupted.</a:t>
            </a:r>
          </a:p>
          <a:p>
            <a:pPr marL="628650" lvl="1" indent="-171450">
              <a:buFont typeface="Arial" panose="020B0604020202020204" pitchFamily="34" charset="0"/>
              <a:buChar char="•"/>
            </a:pPr>
            <a:r>
              <a:rPr lang="en-GB" sz="1100" dirty="0">
                <a:solidFill>
                  <a:srgbClr val="595959"/>
                </a:solidFill>
              </a:rPr>
              <a:t>File is deleted while being used.</a:t>
            </a:r>
          </a:p>
          <a:p>
            <a:pPr marL="628650" lvl="1" indent="-171450">
              <a:buFont typeface="Arial" panose="020B0604020202020204" pitchFamily="34" charset="0"/>
              <a:buChar char="•"/>
            </a:pPr>
            <a:r>
              <a:rPr lang="en-GB" sz="1100" dirty="0">
                <a:solidFill>
                  <a:srgbClr val="595959"/>
                </a:solidFill>
              </a:rPr>
              <a:t>Incorrect data type encountered.</a:t>
            </a:r>
          </a:p>
          <a:p>
            <a:pPr marL="171450" indent="-171450">
              <a:buFont typeface="Arial" panose="020B0604020202020204" pitchFamily="34" charset="0"/>
              <a:buChar char="•"/>
            </a:pPr>
            <a:r>
              <a:rPr lang="en-GB" sz="1100" dirty="0">
                <a:solidFill>
                  <a:srgbClr val="595959"/>
                </a:solidFill>
              </a:rPr>
              <a:t>The try/catch structure attempts execution of a command and if a run-time error occurs it can be trapped without crashing the program.</a:t>
            </a:r>
          </a:p>
          <a:p>
            <a:pPr marL="171450" indent="-171450">
              <a:buFont typeface="Arial" panose="020B0604020202020204" pitchFamily="34" charset="0"/>
              <a:buChar char="•"/>
            </a:pPr>
            <a:r>
              <a:rPr lang="en-GB" sz="1100" dirty="0">
                <a:solidFill>
                  <a:srgbClr val="595959"/>
                </a:solidFill>
              </a:rPr>
              <a:t>This is known as exception handling.</a:t>
            </a:r>
          </a:p>
        </p:txBody>
      </p:sp>
      <p:sp>
        <p:nvSpPr>
          <p:cNvPr id="6" name="Rectangle: Rounded Corners 5">
            <a:extLst>
              <a:ext uri="{FF2B5EF4-FFF2-40B4-BE49-F238E27FC236}">
                <a16:creationId xmlns:a16="http://schemas.microsoft.com/office/drawing/2014/main" id="{4A336BAE-52C6-4B27-879F-90971623CA8C}"/>
              </a:ext>
            </a:extLst>
          </p:cNvPr>
          <p:cNvSpPr/>
          <p:nvPr/>
        </p:nvSpPr>
        <p:spPr>
          <a:xfrm>
            <a:off x="5807034" y="954701"/>
            <a:ext cx="3846612" cy="434216"/>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595959"/>
                </a:solidFill>
              </a:rPr>
              <a:t>An error that will occur if the file cannot be found is handled.</a:t>
            </a:r>
          </a:p>
        </p:txBody>
      </p:sp>
      <p:sp>
        <p:nvSpPr>
          <p:cNvPr id="7" name="Speech Bubble: Rectangle with Corners Rounded 6">
            <a:extLst>
              <a:ext uri="{FF2B5EF4-FFF2-40B4-BE49-F238E27FC236}">
                <a16:creationId xmlns:a16="http://schemas.microsoft.com/office/drawing/2014/main" id="{338C8A30-6487-4FB0-8960-A0C8AA0FD8D0}"/>
              </a:ext>
            </a:extLst>
          </p:cNvPr>
          <p:cNvSpPr/>
          <p:nvPr/>
        </p:nvSpPr>
        <p:spPr>
          <a:xfrm>
            <a:off x="3351176" y="2642321"/>
            <a:ext cx="2287624" cy="584792"/>
          </a:xfrm>
          <a:prstGeom prst="wedgeRoundRectCallout">
            <a:avLst>
              <a:gd name="adj1" fmla="val -56252"/>
              <a:gd name="adj2" fmla="val -22405"/>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Commands to try are indented.</a:t>
            </a:r>
          </a:p>
        </p:txBody>
      </p:sp>
      <p:sp>
        <p:nvSpPr>
          <p:cNvPr id="11" name="Speech Bubble: Rectangle with Corners Rounded 10">
            <a:extLst>
              <a:ext uri="{FF2B5EF4-FFF2-40B4-BE49-F238E27FC236}">
                <a16:creationId xmlns:a16="http://schemas.microsoft.com/office/drawing/2014/main" id="{ADEB874E-367B-4276-A8DE-54C8D869345C}"/>
              </a:ext>
            </a:extLst>
          </p:cNvPr>
          <p:cNvSpPr/>
          <p:nvPr/>
        </p:nvSpPr>
        <p:spPr>
          <a:xfrm>
            <a:off x="4494988" y="3978140"/>
            <a:ext cx="3381155" cy="641900"/>
          </a:xfrm>
          <a:prstGeom prst="wedgeRoundRectCallout">
            <a:avLst>
              <a:gd name="adj1" fmla="val -56252"/>
              <a:gd name="adj2" fmla="val -22405"/>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Commands to execute if they fail are written in an except statement and tabulated.</a:t>
            </a:r>
          </a:p>
        </p:txBody>
      </p:sp>
    </p:spTree>
    <p:extLst>
      <p:ext uri="{BB962C8B-B14F-4D97-AF65-F5344CB8AC3E}">
        <p14:creationId xmlns:p14="http://schemas.microsoft.com/office/powerpoint/2010/main" val="1185201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19E018-7BBB-4C02-9DD8-797C60A1F921}"/>
              </a:ext>
            </a:extLst>
          </p:cNvPr>
          <p:cNvSpPr>
            <a:spLocks noGrp="1"/>
          </p:cNvSpPr>
          <p:nvPr>
            <p:ph type="body" sz="quarter" idx="10"/>
          </p:nvPr>
        </p:nvSpPr>
        <p:spPr>
          <a:xfrm>
            <a:off x="216694" y="1388916"/>
            <a:ext cx="9436952" cy="5098969"/>
          </a:xfrm>
        </p:spPr>
        <p:txBody>
          <a:bodyPr/>
          <a:lstStyle/>
          <a:p>
            <a:r>
              <a:rPr lang="en-GB" sz="1800" dirty="0">
                <a:solidFill>
                  <a:schemeClr val="accent3"/>
                </a:solidFill>
              </a:rPr>
              <a:t>Learning points from this objective:</a:t>
            </a:r>
          </a:p>
          <a:p>
            <a:pPr marL="171450" indent="-171450">
              <a:buFont typeface="Arial" panose="020B0604020202020204" pitchFamily="34" charset="0"/>
              <a:buChar char="•"/>
            </a:pPr>
            <a:r>
              <a:rPr lang="en-GB" b="1" dirty="0"/>
              <a:t>Text files</a:t>
            </a:r>
            <a:r>
              <a:rPr lang="en-GB" dirty="0"/>
              <a:t> store alphanumeric data. They can also be used to store program source code.</a:t>
            </a:r>
          </a:p>
          <a:p>
            <a:pPr marL="171450" indent="-171450">
              <a:buFont typeface="Arial" panose="020B0604020202020204" pitchFamily="34" charset="0"/>
              <a:buChar char="•"/>
            </a:pPr>
            <a:r>
              <a:rPr lang="en-GB" dirty="0"/>
              <a:t>If there is no order to data in a text file, it is also known as a </a:t>
            </a:r>
            <a:r>
              <a:rPr lang="en-GB" b="1" dirty="0"/>
              <a:t>serial file</a:t>
            </a:r>
            <a:r>
              <a:rPr lang="en-GB" dirty="0"/>
              <a:t>.</a:t>
            </a:r>
          </a:p>
          <a:p>
            <a:pPr marL="171450" indent="-171450">
              <a:buFont typeface="Arial" panose="020B0604020202020204" pitchFamily="34" charset="0"/>
              <a:buChar char="•"/>
            </a:pPr>
            <a:r>
              <a:rPr lang="en-GB" b="1" dirty="0"/>
              <a:t>Binary files </a:t>
            </a:r>
            <a:r>
              <a:rPr lang="en-GB" dirty="0"/>
              <a:t>store other types of data such as documents, graphics and sounds.</a:t>
            </a:r>
          </a:p>
          <a:p>
            <a:pPr marL="171450" indent="-171450">
              <a:buFont typeface="Arial" panose="020B0604020202020204" pitchFamily="34" charset="0"/>
              <a:buChar char="•"/>
            </a:pPr>
            <a:r>
              <a:rPr lang="en-GB" dirty="0"/>
              <a:t>If individual items of data, known as </a:t>
            </a:r>
            <a:r>
              <a:rPr lang="en-GB" b="1" dirty="0"/>
              <a:t>fields</a:t>
            </a:r>
            <a:r>
              <a:rPr lang="en-GB" dirty="0"/>
              <a:t> are required to be stored in a particular sequence because the program is expecting to read them into specified variables, the data is said to be </a:t>
            </a:r>
            <a:r>
              <a:rPr lang="en-GB" b="1" dirty="0"/>
              <a:t>program-data dependent</a:t>
            </a:r>
            <a:r>
              <a:rPr lang="en-GB" dirty="0"/>
              <a:t>.</a:t>
            </a:r>
          </a:p>
          <a:p>
            <a:pPr marL="171450" indent="-171450">
              <a:buFont typeface="Arial" panose="020B0604020202020204" pitchFamily="34" charset="0"/>
              <a:buChar char="•"/>
            </a:pPr>
            <a:r>
              <a:rPr lang="en-GB" dirty="0"/>
              <a:t>To search data from a serial file you begin at the start of the file and read all the data until the item is found.</a:t>
            </a:r>
          </a:p>
          <a:p>
            <a:pPr marL="171450" indent="-171450">
              <a:buFont typeface="Arial" panose="020B0604020202020204" pitchFamily="34" charset="0"/>
              <a:buChar char="•"/>
            </a:pPr>
            <a:r>
              <a:rPr lang="en-GB" dirty="0"/>
              <a:t>Data cannot be deleted from a serial file without creating a new file and copying all the data except the item you want to delete.</a:t>
            </a:r>
          </a:p>
          <a:p>
            <a:pPr marL="171450" indent="-171450">
              <a:buFont typeface="Arial" panose="020B0604020202020204" pitchFamily="34" charset="0"/>
              <a:buChar char="•"/>
            </a:pPr>
            <a:r>
              <a:rPr lang="en-GB" dirty="0"/>
              <a:t>Data cannot be changed in a serial file without creating a new file, copying all the data across to a new file, inserting the change at the appropriate point.</a:t>
            </a:r>
          </a:p>
          <a:p>
            <a:pPr marL="171450" indent="-171450">
              <a:buFont typeface="Arial" panose="020B0604020202020204" pitchFamily="34" charset="0"/>
              <a:buChar char="•"/>
            </a:pPr>
            <a:r>
              <a:rPr lang="en-GB" dirty="0"/>
              <a:t>Data can be appended to a serial file.</a:t>
            </a:r>
          </a:p>
          <a:p>
            <a:pPr marL="171450" indent="-171450">
              <a:buFont typeface="Arial" panose="020B0604020202020204" pitchFamily="34" charset="0"/>
              <a:buChar char="•"/>
            </a:pPr>
            <a:r>
              <a:rPr lang="en-GB" dirty="0"/>
              <a:t>A file can be open for reading, writing or appending, but not at the same time. The data stream can only go in one direction at a time.</a:t>
            </a:r>
          </a:p>
          <a:p>
            <a:pPr marL="171450" indent="-171450">
              <a:buFont typeface="Arial" panose="020B0604020202020204" pitchFamily="34" charset="0"/>
              <a:buChar char="•"/>
            </a:pPr>
            <a:r>
              <a:rPr lang="en-GB" dirty="0"/>
              <a:t>You can have multiple files open, e.g. one reading and one writing simultaneously.</a:t>
            </a:r>
          </a:p>
          <a:p>
            <a:pPr marL="171450" indent="-171450">
              <a:buFont typeface="Arial" panose="020B0604020202020204" pitchFamily="34" charset="0"/>
              <a:buChar char="•"/>
            </a:pPr>
            <a:r>
              <a:rPr lang="en-GB" dirty="0"/>
              <a:t>Serial files are quite limiting but are useful for simple data sets and configuration files.  Other types of files include </a:t>
            </a:r>
            <a:r>
              <a:rPr lang="en-GB" b="1" dirty="0"/>
              <a:t>sequential files </a:t>
            </a:r>
            <a:r>
              <a:rPr lang="en-GB" dirty="0"/>
              <a:t>where order of the data is maintained, </a:t>
            </a:r>
            <a:r>
              <a:rPr lang="en-GB" b="1" dirty="0"/>
              <a:t>indexed sequential files </a:t>
            </a:r>
            <a:r>
              <a:rPr lang="en-GB" dirty="0"/>
              <a:t>for large data sets, </a:t>
            </a:r>
            <a:r>
              <a:rPr lang="en-GB" b="1" dirty="0"/>
              <a:t>random (direct) files </a:t>
            </a:r>
            <a:r>
              <a:rPr lang="en-GB" dirty="0"/>
              <a:t>which allow you to access any item without searching through the file from the beginning and structured files such as </a:t>
            </a:r>
            <a:r>
              <a:rPr lang="en-GB" b="1" dirty="0"/>
              <a:t>CSV</a:t>
            </a:r>
            <a:r>
              <a:rPr lang="en-GB" dirty="0"/>
              <a:t>, </a:t>
            </a:r>
            <a:r>
              <a:rPr lang="en-GB" b="1" dirty="0"/>
              <a:t>XML</a:t>
            </a:r>
            <a:r>
              <a:rPr lang="en-GB" dirty="0"/>
              <a:t> and </a:t>
            </a:r>
            <a:r>
              <a:rPr lang="en-GB" b="1" dirty="0"/>
              <a:t>JSON</a:t>
            </a:r>
            <a:r>
              <a:rPr lang="en-GB" dirty="0"/>
              <a:t>.</a:t>
            </a:r>
          </a:p>
          <a:p>
            <a:pPr marL="171450" indent="-171450">
              <a:buFont typeface="Arial" panose="020B0604020202020204" pitchFamily="34" charset="0"/>
              <a:buChar char="•"/>
            </a:pPr>
            <a:r>
              <a:rPr lang="en-GB" dirty="0"/>
              <a:t>Errors that occur when a program is executing that are not logic errors, are </a:t>
            </a:r>
            <a:r>
              <a:rPr lang="en-GB" b="1" dirty="0"/>
              <a:t>run-time errors </a:t>
            </a:r>
            <a:r>
              <a:rPr lang="en-GB" dirty="0"/>
              <a:t>or </a:t>
            </a:r>
            <a:r>
              <a:rPr lang="en-GB" b="1" dirty="0"/>
              <a:t>exceptions</a:t>
            </a:r>
            <a:r>
              <a:rPr lang="en-GB" dirty="0"/>
              <a:t>.</a:t>
            </a:r>
          </a:p>
          <a:p>
            <a:pPr marL="171450" indent="-171450">
              <a:buFont typeface="Arial" panose="020B0604020202020204" pitchFamily="34" charset="0"/>
              <a:buChar char="•"/>
            </a:pPr>
            <a:r>
              <a:rPr lang="en-GB" dirty="0"/>
              <a:t>Exceptions can happen because a resource such as a file or network connection is not available, is interrupted or data is invalid. Exceptions also happen when you attempt to divide by zero.</a:t>
            </a:r>
          </a:p>
          <a:p>
            <a:pPr marL="171450" indent="-171450">
              <a:buFont typeface="Arial" panose="020B0604020202020204" pitchFamily="34" charset="0"/>
              <a:buChar char="•"/>
            </a:pPr>
            <a:r>
              <a:rPr lang="en-GB" dirty="0"/>
              <a:t>Any code that could generate an exception should have </a:t>
            </a:r>
            <a:r>
              <a:rPr lang="en-GB" b="1" dirty="0"/>
              <a:t>exception handling </a:t>
            </a:r>
            <a:r>
              <a:rPr lang="en-GB" dirty="0"/>
              <a:t>code to ensure the program is </a:t>
            </a:r>
            <a:r>
              <a:rPr lang="en-GB" b="1" dirty="0"/>
              <a:t>robust</a:t>
            </a:r>
            <a:r>
              <a:rPr lang="en-GB" dirty="0"/>
              <a:t> and will not </a:t>
            </a:r>
            <a:r>
              <a:rPr lang="en-GB" b="1" dirty="0"/>
              <a:t>crash</a:t>
            </a:r>
            <a:r>
              <a:rPr lang="en-GB" dirty="0"/>
              <a:t>.</a:t>
            </a:r>
          </a:p>
          <a:p>
            <a:pPr marL="171450" indent="-171450">
              <a:buFont typeface="Arial" panose="020B0604020202020204" pitchFamily="34" charset="0"/>
              <a:buChar char="•"/>
            </a:pPr>
            <a:r>
              <a:rPr lang="en-GB" dirty="0"/>
              <a:t>Exception handling can also be used when validating inputs.</a:t>
            </a:r>
          </a:p>
          <a:p>
            <a:endParaRPr lang="en-GB" dirty="0"/>
          </a:p>
        </p:txBody>
      </p:sp>
    </p:spTree>
    <p:extLst>
      <p:ext uri="{BB962C8B-B14F-4D97-AF65-F5344CB8AC3E}">
        <p14:creationId xmlns:p14="http://schemas.microsoft.com/office/powerpoint/2010/main" val="756264472"/>
      </p:ext>
    </p:extLst>
  </p:cSld>
  <p:clrMapOvr>
    <a:masterClrMapping/>
  </p:clrMapOvr>
</p:sld>
</file>

<file path=ppt/theme/theme1.xml><?xml version="1.0" encoding="utf-8"?>
<a:theme xmlns:a="http://schemas.openxmlformats.org/drawingml/2006/main" name="Theme1">
  <a:themeElements>
    <a:clrScheme name="Craig'n'Dave">
      <a:dk1>
        <a:srgbClr val="538135"/>
      </a:dk1>
      <a:lt1>
        <a:sysClr val="window" lastClr="FFFFFF"/>
      </a:lt1>
      <a:dk2>
        <a:srgbClr val="538135"/>
      </a:dk2>
      <a:lt2>
        <a:srgbClr val="E7E6E6"/>
      </a:lt2>
      <a:accent1>
        <a:srgbClr val="823554"/>
      </a:accent1>
      <a:accent2>
        <a:srgbClr val="824C35"/>
      </a:accent2>
      <a:accent3>
        <a:srgbClr val="357382"/>
      </a:accent3>
      <a:accent4>
        <a:srgbClr val="A5A5A5"/>
      </a:accent4>
      <a:accent5>
        <a:srgbClr val="E7E6E6"/>
      </a:accent5>
      <a:accent6>
        <a:srgbClr val="70AD47"/>
      </a:accent6>
      <a:hlink>
        <a:srgbClr val="548235"/>
      </a:hlink>
      <a:folHlink>
        <a:srgbClr val="548235"/>
      </a:folHlink>
    </a:clrScheme>
    <a:fontScheme name="Craig'n'Dave">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2A6A9AB-1023-4A23-A2A1-82560771DE86}" vid="{D074DEC6-1AD8-42E9-9312-49CEB94AB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F7E7F19828174A8FF42CBA7B31492F" ma:contentTypeVersion="2" ma:contentTypeDescription="Create a new document." ma:contentTypeScope="" ma:versionID="15b6c258149aa7502f170778985acb8e">
  <xsd:schema xmlns:xsd="http://www.w3.org/2001/XMLSchema" xmlns:xs="http://www.w3.org/2001/XMLSchema" xmlns:p="http://schemas.microsoft.com/office/2006/metadata/properties" xmlns:ns2="7a0fe649-5942-4d84-9703-3353efdb5935" targetNamespace="http://schemas.microsoft.com/office/2006/metadata/properties" ma:root="true" ma:fieldsID="36f8ddef4cd0ac656c9408b1b9a29b5f" ns2:_="">
    <xsd:import namespace="7a0fe649-5942-4d84-9703-3353efdb593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0fe649-5942-4d84-9703-3353efdb59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E277D7-2088-4D22-974B-EE0480F4C301}"/>
</file>

<file path=customXml/itemProps2.xml><?xml version="1.0" encoding="utf-8"?>
<ds:datastoreItem xmlns:ds="http://schemas.openxmlformats.org/officeDocument/2006/customXml" ds:itemID="{D8AE3A43-CFED-4F1D-AA58-FF594D826042}"/>
</file>

<file path=customXml/itemProps3.xml><?xml version="1.0" encoding="utf-8"?>
<ds:datastoreItem xmlns:ds="http://schemas.openxmlformats.org/officeDocument/2006/customXml" ds:itemID="{D72C4296-C152-4BC0-BC87-A8F245AA8E41}"/>
</file>

<file path=docProps/app.xml><?xml version="1.0" encoding="utf-8"?>
<Properties xmlns="http://schemas.openxmlformats.org/officeDocument/2006/extended-properties" xmlns:vt="http://schemas.openxmlformats.org/officeDocument/2006/docPropsVTypes">
  <Template>Theme1</Template>
  <TotalTime>956</TotalTime>
  <Words>4412</Words>
  <Application>Microsoft Office PowerPoint</Application>
  <PresentationFormat>A4 Paper (210x297 mm)</PresentationFormat>
  <Paragraphs>463</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Consolas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Hillyard</dc:creator>
  <cp:lastModifiedBy>David Hillyard</cp:lastModifiedBy>
  <cp:revision>163</cp:revision>
  <dcterms:created xsi:type="dcterms:W3CDTF">2019-09-17T11:01:38Z</dcterms:created>
  <dcterms:modified xsi:type="dcterms:W3CDTF">2020-09-19T14:02:40Z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0x0101003FF7E7F19828174A8FF42CBA7B31492F</vt:lpwstr>
  </property>
</Properties>
</file>