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3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9992" y="1025610"/>
            <a:ext cx="8791575" cy="1236320"/>
          </a:xfrm>
        </p:spPr>
        <p:txBody>
          <a:bodyPr/>
          <a:lstStyle/>
          <a:p>
            <a:r>
              <a:rPr lang="en-GB" dirty="0" smtClean="0"/>
              <a:t>GCSE Narrative Writing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it’s assessed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217" y="2858893"/>
            <a:ext cx="4603792" cy="258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1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 Scheme – translate!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/>
              <a:t>Content</a:t>
            </a:r>
          </a:p>
          <a:p>
            <a:r>
              <a:rPr lang="en-GB" sz="1600" dirty="0"/>
              <a:t>• Register is convincing </a:t>
            </a:r>
            <a:r>
              <a:rPr lang="en-GB" sz="1600" dirty="0" smtClean="0"/>
              <a:t>and compelling </a:t>
            </a:r>
            <a:r>
              <a:rPr lang="en-GB" sz="1600" dirty="0"/>
              <a:t>for audience</a:t>
            </a:r>
          </a:p>
          <a:p>
            <a:r>
              <a:rPr lang="en-GB" sz="1600" dirty="0"/>
              <a:t>• Assuredly matched to purpose</a:t>
            </a:r>
          </a:p>
          <a:p>
            <a:r>
              <a:rPr lang="en-GB" sz="1600" dirty="0"/>
              <a:t>• Extensive and ambitious </a:t>
            </a:r>
            <a:r>
              <a:rPr lang="en-GB" sz="1600" dirty="0" smtClean="0"/>
              <a:t>vocabulary with </a:t>
            </a:r>
            <a:r>
              <a:rPr lang="en-GB" sz="1600" dirty="0"/>
              <a:t>sustained crafting of </a:t>
            </a:r>
            <a:r>
              <a:rPr lang="en-GB" sz="1600" dirty="0" smtClean="0"/>
              <a:t>linguistic devices</a:t>
            </a: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Organisation</a:t>
            </a:r>
          </a:p>
          <a:p>
            <a:r>
              <a:rPr lang="en-GB" sz="1600" dirty="0"/>
              <a:t>• Varied and inventive use </a:t>
            </a:r>
            <a:r>
              <a:rPr lang="en-GB" sz="1600" dirty="0" smtClean="0"/>
              <a:t>of structural </a:t>
            </a:r>
            <a:r>
              <a:rPr lang="en-GB" sz="1600" dirty="0"/>
              <a:t>features</a:t>
            </a:r>
          </a:p>
          <a:p>
            <a:r>
              <a:rPr lang="en-GB" sz="1600" dirty="0"/>
              <a:t>• Writing is compelling, </a:t>
            </a:r>
            <a:r>
              <a:rPr lang="en-GB" sz="1600" dirty="0" smtClean="0"/>
              <a:t>incorporating a </a:t>
            </a:r>
            <a:r>
              <a:rPr lang="en-GB" sz="1600" dirty="0"/>
              <a:t>range of convincing and </a:t>
            </a:r>
            <a:r>
              <a:rPr lang="en-GB" sz="1600" dirty="0" smtClean="0"/>
              <a:t>complex ideas</a:t>
            </a:r>
            <a:endParaRPr lang="en-GB" sz="1600" dirty="0"/>
          </a:p>
          <a:p>
            <a:r>
              <a:rPr lang="en-GB" sz="1600" dirty="0"/>
              <a:t>• Fluently linked paragraphs </a:t>
            </a:r>
            <a:r>
              <a:rPr lang="en-GB" sz="1600" dirty="0" smtClean="0"/>
              <a:t>with seamlessly </a:t>
            </a:r>
            <a:r>
              <a:rPr lang="en-GB" sz="1600" dirty="0"/>
              <a:t>integrated </a:t>
            </a:r>
            <a:r>
              <a:rPr lang="en-GB" sz="1600" dirty="0" smtClean="0"/>
              <a:t>discourse markers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6298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 SCHEME – Translate accuracy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Sentence demarcation is consistently </a:t>
            </a:r>
            <a:r>
              <a:rPr lang="en-GB" dirty="0" smtClean="0"/>
              <a:t>accurate</a:t>
            </a:r>
          </a:p>
          <a:p>
            <a:pPr marL="0" indent="0">
              <a:buNone/>
            </a:pPr>
            <a:r>
              <a:rPr lang="en-GB" dirty="0" smtClean="0"/>
              <a:t>• </a:t>
            </a:r>
            <a:r>
              <a:rPr lang="en-GB" dirty="0"/>
              <a:t>Wide range of punctuation is used with a </a:t>
            </a:r>
            <a:r>
              <a:rPr lang="en-GB" dirty="0" smtClean="0"/>
              <a:t>high level </a:t>
            </a:r>
            <a:r>
              <a:rPr lang="en-GB" dirty="0"/>
              <a:t>of accuracy</a:t>
            </a:r>
          </a:p>
          <a:p>
            <a:pPr marL="0" indent="0">
              <a:buNone/>
            </a:pPr>
            <a:r>
              <a:rPr lang="en-GB" dirty="0"/>
              <a:t>• Uses a wide range of appropriate sentence </a:t>
            </a:r>
            <a:r>
              <a:rPr lang="en-GB" dirty="0" smtClean="0"/>
              <a:t>forms for </a:t>
            </a:r>
            <a:r>
              <a:rPr lang="en-GB" dirty="0"/>
              <a:t>effect</a:t>
            </a:r>
          </a:p>
          <a:p>
            <a:pPr marL="0" indent="0">
              <a:buNone/>
            </a:pPr>
            <a:r>
              <a:rPr lang="en-GB" dirty="0"/>
              <a:t>• Uses Standard English consistently </a:t>
            </a:r>
            <a:r>
              <a:rPr lang="en-GB" dirty="0" smtClean="0"/>
              <a:t>and appropriately </a:t>
            </a:r>
            <a:r>
              <a:rPr lang="en-GB" dirty="0"/>
              <a:t>with secure control of </a:t>
            </a:r>
            <a:r>
              <a:rPr lang="en-GB" dirty="0" smtClean="0"/>
              <a:t>complex grammatical </a:t>
            </a:r>
            <a:r>
              <a:rPr lang="en-GB" dirty="0"/>
              <a:t>structures</a:t>
            </a:r>
          </a:p>
          <a:p>
            <a:pPr marL="0" indent="0">
              <a:buNone/>
            </a:pPr>
            <a:r>
              <a:rPr lang="en-GB" dirty="0"/>
              <a:t>• High level of accuracy in spelling, </a:t>
            </a:r>
            <a:r>
              <a:rPr lang="en-GB" dirty="0" smtClean="0"/>
              <a:t>including ambitious </a:t>
            </a:r>
            <a:r>
              <a:rPr lang="en-GB" dirty="0"/>
              <a:t>vocabulary</a:t>
            </a:r>
          </a:p>
          <a:p>
            <a:pPr marL="0" indent="0">
              <a:buNone/>
            </a:pPr>
            <a:r>
              <a:rPr lang="en-GB" dirty="0"/>
              <a:t>• Extensive and ambitious use of vocabulary</a:t>
            </a:r>
          </a:p>
        </p:txBody>
      </p:sp>
    </p:spTree>
    <p:extLst>
      <p:ext uri="{BB962C8B-B14F-4D97-AF65-F5344CB8AC3E}">
        <p14:creationId xmlns:p14="http://schemas.microsoft.com/office/powerpoint/2010/main" val="149406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Plan, with this in mind…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‘Write a story about a game that goes badly wrong’</a:t>
            </a:r>
          </a:p>
          <a:p>
            <a:r>
              <a:rPr lang="en-GB" dirty="0" smtClean="0"/>
              <a:t>‘Write the opening part of a story about a place severely affected by weather’</a:t>
            </a:r>
          </a:p>
          <a:p>
            <a:endParaRPr lang="en-GB" dirty="0"/>
          </a:p>
          <a:p>
            <a:r>
              <a:rPr lang="en-GB" dirty="0" smtClean="0"/>
              <a:t>What’s the difference between the form of these questions</a:t>
            </a:r>
            <a:r>
              <a:rPr lang="en-GB" dirty="0" smtClean="0"/>
              <a:t>?</a:t>
            </a:r>
          </a:p>
          <a:p>
            <a:r>
              <a:rPr lang="en-GB" dirty="0" smtClean="0"/>
              <a:t>You must also consider openings, character development, setting and conflict.</a:t>
            </a:r>
            <a:endParaRPr lang="en-GB" dirty="0" smtClean="0"/>
          </a:p>
          <a:p>
            <a:r>
              <a:rPr lang="en-GB" dirty="0" smtClean="0"/>
              <a:t>Now plan, considering every aspect of the mark scheme, and have a go…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258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10</TotalTime>
  <Words>207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</vt:lpstr>
      <vt:lpstr>GCSE Narrative Writing</vt:lpstr>
      <vt:lpstr>Mark Scheme – translate!</vt:lpstr>
      <vt:lpstr>MARK SCHEME – Translate accuracy</vt:lpstr>
      <vt:lpstr>Plan, with this in mind…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Narrative Writing</dc:title>
  <dc:creator>Jennifer Hunter-Phillips</dc:creator>
  <cp:lastModifiedBy>Jennifer Hunter-Phillips</cp:lastModifiedBy>
  <cp:revision>4</cp:revision>
  <dcterms:created xsi:type="dcterms:W3CDTF">2017-09-25T08:33:25Z</dcterms:created>
  <dcterms:modified xsi:type="dcterms:W3CDTF">2017-09-25T08:44:32Z</dcterms:modified>
</cp:coreProperties>
</file>