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4" r:id="rId10"/>
    <p:sldId id="275" r:id="rId11"/>
    <p:sldId id="276" r:id="rId12"/>
    <p:sldId id="264" r:id="rId13"/>
    <p:sldId id="265" r:id="rId14"/>
    <p:sldId id="266" r:id="rId15"/>
    <p:sldId id="267" r:id="rId16"/>
    <p:sldId id="268" r:id="rId17"/>
    <p:sldId id="269" r:id="rId18"/>
    <p:sldId id="271" r:id="rId19"/>
    <p:sldId id="272" r:id="rId20"/>
    <p:sldId id="273" r:id="rId21"/>
    <p:sldId id="270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Language features’</a:t>
            </a:r>
            <a:br>
              <a:rPr lang="en-GB" dirty="0" smtClean="0"/>
            </a:br>
            <a:r>
              <a:rPr lang="en-GB" dirty="0" smtClean="0"/>
              <a:t>quiz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33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pun?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 an example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It is a joke with words, usually when there are two meanings for the same word or sound.</a:t>
            </a:r>
          </a:p>
          <a:p>
            <a:endParaRPr lang="en-GB" dirty="0"/>
          </a:p>
          <a:p>
            <a:r>
              <a:rPr lang="en-GB" dirty="0" smtClean="0"/>
              <a:t>‘Santa’s little helpers are called subordinate clauses.’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52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</a:t>
            </a:r>
            <a:r>
              <a:rPr lang="en-GB" dirty="0" smtClean="0"/>
              <a:t>sibilance?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 an example</a:t>
            </a:r>
          </a:p>
          <a:p>
            <a:endParaRPr lang="en-GB" dirty="0"/>
          </a:p>
          <a:p>
            <a:r>
              <a:rPr lang="en-GB" dirty="0" smtClean="0"/>
              <a:t>It is the repetition of the ‘s’ sound in a phrase for effect.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‘She slid under the sheets and whispered to herself.’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844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personification?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 an example?</a:t>
            </a:r>
          </a:p>
          <a:p>
            <a:endParaRPr lang="en-GB" dirty="0"/>
          </a:p>
          <a:p>
            <a:r>
              <a:rPr lang="en-GB" dirty="0" smtClean="0"/>
              <a:t>It is when an in animate object is </a:t>
            </a:r>
            <a:r>
              <a:rPr lang="en-GB" dirty="0" smtClean="0"/>
              <a:t>given </a:t>
            </a:r>
            <a:r>
              <a:rPr lang="en-GB" dirty="0" smtClean="0"/>
              <a:t>human qualities for effect.</a:t>
            </a:r>
          </a:p>
          <a:p>
            <a:endParaRPr lang="en-GB" dirty="0"/>
          </a:p>
          <a:p>
            <a:r>
              <a:rPr lang="en-GB" dirty="0" smtClean="0"/>
              <a:t>‘The darkness wrapped its arms around the buildings.’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183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Onomatopoeia?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 an example</a:t>
            </a:r>
          </a:p>
          <a:p>
            <a:endParaRPr lang="en-GB" dirty="0"/>
          </a:p>
          <a:p>
            <a:r>
              <a:rPr lang="en-GB" dirty="0" smtClean="0"/>
              <a:t>It is when a word sounds like what it is.</a:t>
            </a:r>
          </a:p>
          <a:p>
            <a:endParaRPr lang="en-GB" dirty="0"/>
          </a:p>
          <a:p>
            <a:r>
              <a:rPr lang="en-GB" dirty="0" smtClean="0"/>
              <a:t>‘BANG!’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678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OXYMORON?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 an example</a:t>
            </a:r>
          </a:p>
          <a:p>
            <a:endParaRPr lang="en-GB" dirty="0"/>
          </a:p>
          <a:p>
            <a:r>
              <a:rPr lang="en-GB" dirty="0" smtClean="0"/>
              <a:t>It is when two contrasting words are put together for effect.</a:t>
            </a:r>
          </a:p>
          <a:p>
            <a:endParaRPr lang="en-GB" dirty="0"/>
          </a:p>
          <a:p>
            <a:r>
              <a:rPr lang="en-GB" dirty="0" smtClean="0"/>
              <a:t>‘Young geriatric’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9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metaphor?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 an example</a:t>
            </a:r>
          </a:p>
          <a:p>
            <a:endParaRPr lang="en-GB" dirty="0"/>
          </a:p>
          <a:p>
            <a:r>
              <a:rPr lang="en-GB" dirty="0" smtClean="0"/>
              <a:t>It is when something is likened to something else without using ‘like’ or ‘as’</a:t>
            </a:r>
          </a:p>
          <a:p>
            <a:endParaRPr lang="en-GB" dirty="0"/>
          </a:p>
          <a:p>
            <a:r>
              <a:rPr lang="en-GB" dirty="0" smtClean="0"/>
              <a:t>‘The car flew down the road.’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3975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simile?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 an example</a:t>
            </a:r>
          </a:p>
          <a:p>
            <a:endParaRPr lang="en-GB" dirty="0"/>
          </a:p>
          <a:p>
            <a:r>
              <a:rPr lang="en-GB" dirty="0" smtClean="0"/>
              <a:t>It is when something is likened to something else using ‘like’ or ‘as’.</a:t>
            </a:r>
          </a:p>
          <a:p>
            <a:endParaRPr lang="en-GB" dirty="0"/>
          </a:p>
          <a:p>
            <a:r>
              <a:rPr lang="en-GB" dirty="0" smtClean="0"/>
              <a:t>‘She’s as cold as ice.’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019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symbolism?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 an example</a:t>
            </a:r>
          </a:p>
          <a:p>
            <a:endParaRPr lang="en-GB" dirty="0"/>
          </a:p>
          <a:p>
            <a:r>
              <a:rPr lang="en-GB" dirty="0" smtClean="0"/>
              <a:t>It is when one thing is used to represent something else.</a:t>
            </a:r>
          </a:p>
          <a:p>
            <a:endParaRPr lang="en-GB" dirty="0"/>
          </a:p>
          <a:p>
            <a:r>
              <a:rPr lang="en-GB" dirty="0" smtClean="0"/>
              <a:t>Sometimes the sun is used to symbolise happiness.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482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pathetic fallacy?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 an example</a:t>
            </a:r>
          </a:p>
          <a:p>
            <a:endParaRPr lang="en-GB" dirty="0"/>
          </a:p>
          <a:p>
            <a:r>
              <a:rPr lang="en-GB" dirty="0" smtClean="0"/>
              <a:t>It is when setting is used to reflect a character’s mood.</a:t>
            </a:r>
          </a:p>
          <a:p>
            <a:endParaRPr lang="en-GB" dirty="0"/>
          </a:p>
          <a:p>
            <a:r>
              <a:rPr lang="en-GB" dirty="0" smtClean="0"/>
              <a:t>‘It was a dark and windy night as Deena gazed out into the storm.’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069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euphemism?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 an example</a:t>
            </a:r>
          </a:p>
          <a:p>
            <a:endParaRPr lang="en-GB" dirty="0"/>
          </a:p>
          <a:p>
            <a:r>
              <a:rPr lang="en-GB" dirty="0" smtClean="0"/>
              <a:t>It is when we understate something for effect.</a:t>
            </a:r>
          </a:p>
          <a:p>
            <a:endParaRPr lang="en-GB" dirty="0"/>
          </a:p>
          <a:p>
            <a:r>
              <a:rPr lang="en-GB" dirty="0" smtClean="0"/>
              <a:t>‘Would you like to use the bathroom?’ (meaning ‘Do you want the toilet?’)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76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verb?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 two examples of a verb</a:t>
            </a:r>
          </a:p>
          <a:p>
            <a:endParaRPr lang="en-GB" dirty="0"/>
          </a:p>
          <a:p>
            <a:r>
              <a:rPr lang="en-GB" dirty="0" smtClean="0"/>
              <a:t>Doing or feeling word</a:t>
            </a:r>
          </a:p>
          <a:p>
            <a:endParaRPr lang="en-GB" dirty="0"/>
          </a:p>
          <a:p>
            <a:r>
              <a:rPr lang="en-GB" dirty="0" smtClean="0"/>
              <a:t>Run</a:t>
            </a:r>
          </a:p>
          <a:p>
            <a:endParaRPr lang="en-GB" dirty="0"/>
          </a:p>
          <a:p>
            <a:r>
              <a:rPr lang="en-GB" dirty="0" smtClean="0"/>
              <a:t>Feel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725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hyperbole?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 an example</a:t>
            </a:r>
          </a:p>
          <a:p>
            <a:endParaRPr lang="en-GB" dirty="0"/>
          </a:p>
          <a:p>
            <a:r>
              <a:rPr lang="en-GB" dirty="0" smtClean="0"/>
              <a:t>It is when we use exaggeration for effect.</a:t>
            </a:r>
          </a:p>
          <a:p>
            <a:endParaRPr lang="en-GB" dirty="0"/>
          </a:p>
          <a:p>
            <a:r>
              <a:rPr lang="en-GB" dirty="0" smtClean="0"/>
              <a:t>‘I’ve got tonnes of books at home.’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04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pairs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Read through the text on page 59.</a:t>
            </a:r>
          </a:p>
          <a:p>
            <a:r>
              <a:rPr lang="en-GB" dirty="0" smtClean="0"/>
              <a:t>List as many features as you can in </a:t>
            </a:r>
            <a:r>
              <a:rPr lang="en-GB" smtClean="0"/>
              <a:t>ten minutes.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962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Noun?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327190"/>
            <a:ext cx="10178322" cy="3593591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Give two examples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 thing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 car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 country</a:t>
            </a:r>
          </a:p>
        </p:txBody>
      </p:sp>
    </p:spTree>
    <p:extLst>
      <p:ext uri="{BB962C8B-B14F-4D97-AF65-F5344CB8AC3E}">
        <p14:creationId xmlns:p14="http://schemas.microsoft.com/office/powerpoint/2010/main" val="380733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an abstract noun?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 two examples</a:t>
            </a:r>
          </a:p>
          <a:p>
            <a:endParaRPr lang="en-GB" dirty="0"/>
          </a:p>
          <a:p>
            <a:r>
              <a:rPr lang="en-GB" dirty="0" smtClean="0"/>
              <a:t>A feeling or concept</a:t>
            </a:r>
          </a:p>
          <a:p>
            <a:endParaRPr lang="en-GB" dirty="0"/>
          </a:p>
          <a:p>
            <a:r>
              <a:rPr lang="en-GB" dirty="0" smtClean="0"/>
              <a:t>Happiness</a:t>
            </a:r>
          </a:p>
          <a:p>
            <a:endParaRPr lang="en-GB" dirty="0"/>
          </a:p>
          <a:p>
            <a:r>
              <a:rPr lang="en-GB" dirty="0" smtClean="0"/>
              <a:t>Love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128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an adjective?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 two examples</a:t>
            </a:r>
          </a:p>
          <a:p>
            <a:endParaRPr lang="en-GB" dirty="0" smtClean="0"/>
          </a:p>
          <a:p>
            <a:r>
              <a:rPr lang="en-GB" dirty="0" smtClean="0"/>
              <a:t>It describes or qualifies the noun</a:t>
            </a:r>
          </a:p>
          <a:p>
            <a:endParaRPr lang="en-GB" dirty="0" smtClean="0"/>
          </a:p>
          <a:p>
            <a:r>
              <a:rPr lang="en-GB" dirty="0" smtClean="0"/>
              <a:t>The RED bus</a:t>
            </a:r>
          </a:p>
          <a:p>
            <a:endParaRPr lang="en-GB" dirty="0"/>
          </a:p>
          <a:p>
            <a:r>
              <a:rPr lang="en-GB" dirty="0" smtClean="0"/>
              <a:t>A HAPPY person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87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pronoun?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 four examples</a:t>
            </a:r>
          </a:p>
          <a:p>
            <a:endParaRPr lang="en-GB" dirty="0"/>
          </a:p>
          <a:p>
            <a:r>
              <a:rPr lang="en-GB" dirty="0" smtClean="0"/>
              <a:t>It replaces a noun</a:t>
            </a:r>
          </a:p>
          <a:p>
            <a:endParaRPr lang="en-GB" dirty="0"/>
          </a:p>
          <a:p>
            <a:r>
              <a:rPr lang="en-GB" dirty="0" smtClean="0"/>
              <a:t>He, she, it, they, our, we, ours, mine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59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an adverb?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 two examples</a:t>
            </a:r>
          </a:p>
          <a:p>
            <a:endParaRPr lang="en-GB" dirty="0"/>
          </a:p>
          <a:p>
            <a:r>
              <a:rPr lang="en-GB" dirty="0" smtClean="0"/>
              <a:t>It qualifies or modifies the verb (hence its name)</a:t>
            </a:r>
          </a:p>
          <a:p>
            <a:endParaRPr lang="en-GB" dirty="0"/>
          </a:p>
          <a:p>
            <a:r>
              <a:rPr lang="en-GB" dirty="0" smtClean="0"/>
              <a:t>She ran QUICKLY</a:t>
            </a:r>
          </a:p>
          <a:p>
            <a:endParaRPr lang="en-GB" dirty="0"/>
          </a:p>
          <a:p>
            <a:r>
              <a:rPr lang="en-GB" dirty="0" smtClean="0"/>
              <a:t>He swims SUPERBLY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45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alliteration?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 an example</a:t>
            </a:r>
          </a:p>
          <a:p>
            <a:endParaRPr lang="en-GB" dirty="0"/>
          </a:p>
          <a:p>
            <a:r>
              <a:rPr lang="en-GB" dirty="0" smtClean="0"/>
              <a:t>It is the repetition of consonants in words for effect</a:t>
            </a:r>
          </a:p>
          <a:p>
            <a:endParaRPr lang="en-GB" dirty="0"/>
          </a:p>
          <a:p>
            <a:r>
              <a:rPr lang="en-GB" dirty="0" smtClean="0"/>
              <a:t>‘She slid across the </a:t>
            </a:r>
            <a:r>
              <a:rPr lang="en-GB" dirty="0" smtClean="0"/>
              <a:t>shiny </a:t>
            </a:r>
            <a:r>
              <a:rPr lang="en-GB" dirty="0" smtClean="0"/>
              <a:t>ice.’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10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assonance?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 an example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It is the repetition of vowels for effect.</a:t>
            </a:r>
          </a:p>
          <a:p>
            <a:endParaRPr lang="en-GB" dirty="0"/>
          </a:p>
          <a:p>
            <a:r>
              <a:rPr lang="en-GB" dirty="0" smtClean="0"/>
              <a:t>‘A high, wire of fire invaded us.’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11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35</TotalTime>
  <Words>530</Words>
  <Application>Microsoft Office PowerPoint</Application>
  <PresentationFormat>Widescreen</PresentationFormat>
  <Paragraphs>131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Gill Sans MT</vt:lpstr>
      <vt:lpstr>Impact</vt:lpstr>
      <vt:lpstr>Badge</vt:lpstr>
      <vt:lpstr>Language features’ quiz</vt:lpstr>
      <vt:lpstr>What is a verb?</vt:lpstr>
      <vt:lpstr>What is a Noun?</vt:lpstr>
      <vt:lpstr>What is an abstract noun?</vt:lpstr>
      <vt:lpstr>What is an adjective?</vt:lpstr>
      <vt:lpstr>What is a pronoun?</vt:lpstr>
      <vt:lpstr>What is an adverb?</vt:lpstr>
      <vt:lpstr>What is alliteration?</vt:lpstr>
      <vt:lpstr>What is assonance?</vt:lpstr>
      <vt:lpstr>What is a pun?</vt:lpstr>
      <vt:lpstr>What is sibilance?</vt:lpstr>
      <vt:lpstr>What is personification?</vt:lpstr>
      <vt:lpstr>What is Onomatopoeia?</vt:lpstr>
      <vt:lpstr>What is OXYMORON?</vt:lpstr>
      <vt:lpstr>What is a metaphor?</vt:lpstr>
      <vt:lpstr>What is a simile?</vt:lpstr>
      <vt:lpstr>What is symbolism?</vt:lpstr>
      <vt:lpstr>What is pathetic fallacy?</vt:lpstr>
      <vt:lpstr>What is a euphemism?</vt:lpstr>
      <vt:lpstr>What is hyperbole?</vt:lpstr>
      <vt:lpstr>In pairs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features’ quiz</dc:title>
  <dc:creator>Jennifer Alexander</dc:creator>
  <cp:lastModifiedBy>Jennifer Hunter-Phillips</cp:lastModifiedBy>
  <cp:revision>6</cp:revision>
  <dcterms:created xsi:type="dcterms:W3CDTF">2017-09-21T11:34:54Z</dcterms:created>
  <dcterms:modified xsi:type="dcterms:W3CDTF">2017-09-21T15:04:04Z</dcterms:modified>
</cp:coreProperties>
</file>