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1"/>
  </p:notesMasterIdLst>
  <p:sldIdLst>
    <p:sldId id="259" r:id="rId2"/>
    <p:sldId id="260" r:id="rId3"/>
    <p:sldId id="261" r:id="rId4"/>
    <p:sldId id="262" r:id="rId5"/>
    <p:sldId id="263" r:id="rId6"/>
    <p:sldId id="264" r:id="rId7"/>
    <p:sldId id="265" r:id="rId8"/>
    <p:sldId id="267" r:id="rId9"/>
    <p:sldId id="268" r:id="rId10"/>
    <p:sldId id="271" r:id="rId11"/>
    <p:sldId id="269" r:id="rId12"/>
    <p:sldId id="272" r:id="rId13"/>
    <p:sldId id="273" r:id="rId14"/>
    <p:sldId id="274" r:id="rId15"/>
    <p:sldId id="275" r:id="rId16"/>
    <p:sldId id="276" r:id="rId17"/>
    <p:sldId id="277" r:id="rId18"/>
    <p:sldId id="278" r:id="rId19"/>
    <p:sldId id="27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1E4"/>
    <a:srgbClr val="0000FF"/>
    <a:srgbClr val="0066FF"/>
    <a:srgbClr val="3129DB"/>
    <a:srgbClr val="4735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p:scale>
          <a:sx n="77" d="100"/>
          <a:sy n="77" d="100"/>
        </p:scale>
        <p:origin x="-2604" y="-8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CACCC-F13D-4ED7-ADC7-AC259BA0A4C8}"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GB"/>
        </a:p>
      </dgm:t>
    </dgm:pt>
    <dgm:pt modelId="{B67A1530-13A0-4B6F-BD97-93ED20F06D07}">
      <dgm:prSet phldrT="[Text]"/>
      <dgm:spPr>
        <a:solidFill>
          <a:srgbClr val="FFC000"/>
        </a:solidFill>
      </dgm:spPr>
      <dgm:t>
        <a:bodyPr/>
        <a:lstStyle/>
        <a:p>
          <a:r>
            <a:rPr lang="en-GB" dirty="0" smtClean="0">
              <a:solidFill>
                <a:srgbClr val="0000FF"/>
              </a:solidFill>
            </a:rPr>
            <a:t>Who Are Sports Leaders?</a:t>
          </a:r>
          <a:endParaRPr lang="en-GB" dirty="0">
            <a:solidFill>
              <a:srgbClr val="0000FF"/>
            </a:solidFill>
          </a:endParaRPr>
        </a:p>
      </dgm:t>
    </dgm:pt>
    <dgm:pt modelId="{ECA1B348-6F76-4CAF-9272-F1A9261107AB}" type="parTrans" cxnId="{9081BB00-FA97-4D29-AE68-28B56DBF3142}">
      <dgm:prSet/>
      <dgm:spPr/>
      <dgm:t>
        <a:bodyPr/>
        <a:lstStyle/>
        <a:p>
          <a:endParaRPr lang="en-GB"/>
        </a:p>
      </dgm:t>
    </dgm:pt>
    <dgm:pt modelId="{9D8D88BE-5A24-42AA-9C0E-F07520B862E3}" type="sibTrans" cxnId="{9081BB00-FA97-4D29-AE68-28B56DBF3142}">
      <dgm:prSet/>
      <dgm:spPr/>
      <dgm:t>
        <a:bodyPr/>
        <a:lstStyle/>
        <a:p>
          <a:endParaRPr lang="en-GB"/>
        </a:p>
      </dgm:t>
    </dgm:pt>
    <dgm:pt modelId="{0EC6DF9F-5838-4D94-BC21-9879323F273A}">
      <dgm:prSet custT="1"/>
      <dgm:spPr>
        <a:solidFill>
          <a:srgbClr val="FFC000"/>
        </a:solidFill>
      </dgm:spPr>
      <dgm:t>
        <a:bodyPr/>
        <a:lstStyle/>
        <a:p>
          <a:r>
            <a:rPr lang="en-GB" sz="1800" dirty="0" smtClean="0">
              <a:solidFill>
                <a:schemeClr val="tx1"/>
              </a:solidFill>
            </a:rPr>
            <a:t>Coaches</a:t>
          </a:r>
          <a:endParaRPr lang="en-GB" sz="1800" dirty="0">
            <a:solidFill>
              <a:schemeClr val="tx1"/>
            </a:solidFill>
          </a:endParaRPr>
        </a:p>
      </dgm:t>
    </dgm:pt>
    <dgm:pt modelId="{30C41C74-B485-4933-8F66-4C664BE8487D}" type="parTrans" cxnId="{A2341EEA-6078-406F-8308-455F03312249}">
      <dgm:prSet/>
      <dgm:spPr/>
      <dgm:t>
        <a:bodyPr/>
        <a:lstStyle/>
        <a:p>
          <a:endParaRPr lang="en-GB"/>
        </a:p>
      </dgm:t>
    </dgm:pt>
    <dgm:pt modelId="{95D556CB-1924-4020-844F-BBE49F1B3618}" type="sibTrans" cxnId="{A2341EEA-6078-406F-8308-455F03312249}">
      <dgm:prSet/>
      <dgm:spPr/>
      <dgm:t>
        <a:bodyPr/>
        <a:lstStyle/>
        <a:p>
          <a:endParaRPr lang="en-GB" dirty="0"/>
        </a:p>
      </dgm:t>
    </dgm:pt>
    <dgm:pt modelId="{9C6D685C-E635-49AB-AAA2-5768CF0BC66C}">
      <dgm:prSet custT="1"/>
      <dgm:spPr>
        <a:solidFill>
          <a:srgbClr val="FFC000"/>
        </a:solidFill>
      </dgm:spPr>
      <dgm:t>
        <a:bodyPr/>
        <a:lstStyle/>
        <a:p>
          <a:r>
            <a:rPr lang="en-GB" sz="1800" baseline="0" dirty="0" smtClean="0">
              <a:solidFill>
                <a:schemeClr val="tx1"/>
              </a:solidFill>
            </a:rPr>
            <a:t>Teachers</a:t>
          </a:r>
          <a:endParaRPr lang="en-GB" sz="1800" baseline="0" dirty="0">
            <a:solidFill>
              <a:schemeClr val="tx1"/>
            </a:solidFill>
          </a:endParaRPr>
        </a:p>
      </dgm:t>
    </dgm:pt>
    <dgm:pt modelId="{4D94CCA0-C426-4149-B50D-5E4AFBD4D83E}" type="parTrans" cxnId="{6CEFFB3F-F838-4B1F-90C3-05D2A78DA39D}">
      <dgm:prSet/>
      <dgm:spPr/>
      <dgm:t>
        <a:bodyPr/>
        <a:lstStyle/>
        <a:p>
          <a:endParaRPr lang="en-GB"/>
        </a:p>
      </dgm:t>
    </dgm:pt>
    <dgm:pt modelId="{E1D5C0DD-0F22-4445-B43A-4E1D7F3C004C}" type="sibTrans" cxnId="{6CEFFB3F-F838-4B1F-90C3-05D2A78DA39D}">
      <dgm:prSet/>
      <dgm:spPr/>
      <dgm:t>
        <a:bodyPr/>
        <a:lstStyle/>
        <a:p>
          <a:endParaRPr lang="en-GB" dirty="0"/>
        </a:p>
      </dgm:t>
    </dgm:pt>
    <dgm:pt modelId="{DEB513A8-6634-4334-A4DB-94B2357B1F1C}">
      <dgm:prSet custT="1"/>
      <dgm:spPr>
        <a:solidFill>
          <a:srgbClr val="FFC000"/>
        </a:solidFill>
      </dgm:spPr>
      <dgm:t>
        <a:bodyPr/>
        <a:lstStyle/>
        <a:p>
          <a:r>
            <a:rPr lang="en-GB" sz="1800" dirty="0" smtClean="0">
              <a:solidFill>
                <a:schemeClr val="tx1"/>
              </a:solidFill>
            </a:rPr>
            <a:t>Captains</a:t>
          </a:r>
          <a:endParaRPr lang="en-GB" sz="1800" dirty="0">
            <a:solidFill>
              <a:schemeClr val="tx1"/>
            </a:solidFill>
          </a:endParaRPr>
        </a:p>
      </dgm:t>
    </dgm:pt>
    <dgm:pt modelId="{5D39F2EA-6083-460C-B99F-6017B753C429}" type="parTrans" cxnId="{BF3B1709-C785-4524-8095-251A42E24C35}">
      <dgm:prSet/>
      <dgm:spPr/>
      <dgm:t>
        <a:bodyPr/>
        <a:lstStyle/>
        <a:p>
          <a:endParaRPr lang="en-GB"/>
        </a:p>
      </dgm:t>
    </dgm:pt>
    <dgm:pt modelId="{CE6F5CA2-4471-4E74-8217-D5F00C4BB4E4}" type="sibTrans" cxnId="{BF3B1709-C785-4524-8095-251A42E24C35}">
      <dgm:prSet/>
      <dgm:spPr/>
      <dgm:t>
        <a:bodyPr/>
        <a:lstStyle/>
        <a:p>
          <a:endParaRPr lang="en-GB" dirty="0"/>
        </a:p>
      </dgm:t>
    </dgm:pt>
    <dgm:pt modelId="{BAC0AC3B-6DEC-4E66-B4E6-BFEF090FB6B7}">
      <dgm:prSet custT="1"/>
      <dgm:spPr>
        <a:solidFill>
          <a:srgbClr val="FFC000"/>
        </a:solidFill>
      </dgm:spPr>
      <dgm:t>
        <a:bodyPr/>
        <a:lstStyle/>
        <a:p>
          <a:r>
            <a:rPr lang="en-GB" sz="1800" dirty="0" smtClean="0">
              <a:solidFill>
                <a:schemeClr val="tx1"/>
              </a:solidFill>
            </a:rPr>
            <a:t>Youth / Community Workers.</a:t>
          </a:r>
          <a:endParaRPr lang="en-GB" sz="1800" dirty="0">
            <a:solidFill>
              <a:schemeClr val="tx1"/>
            </a:solidFill>
          </a:endParaRPr>
        </a:p>
      </dgm:t>
    </dgm:pt>
    <dgm:pt modelId="{B7EDDEE0-8C9E-4CD2-AA4A-73912803498A}" type="parTrans" cxnId="{856923D6-4A6F-4451-B545-0CBC0A4C1945}">
      <dgm:prSet/>
      <dgm:spPr/>
      <dgm:t>
        <a:bodyPr/>
        <a:lstStyle/>
        <a:p>
          <a:endParaRPr lang="en-GB"/>
        </a:p>
      </dgm:t>
    </dgm:pt>
    <dgm:pt modelId="{B8400F57-894F-4752-82E2-AFA301FB2256}" type="sibTrans" cxnId="{856923D6-4A6F-4451-B545-0CBC0A4C1945}">
      <dgm:prSet/>
      <dgm:spPr/>
      <dgm:t>
        <a:bodyPr/>
        <a:lstStyle/>
        <a:p>
          <a:endParaRPr lang="en-GB" dirty="0"/>
        </a:p>
      </dgm:t>
    </dgm:pt>
    <dgm:pt modelId="{BEAC8CFC-1097-42DA-92A7-7CC2FBB63988}">
      <dgm:prSet custT="1"/>
      <dgm:spPr>
        <a:solidFill>
          <a:srgbClr val="FFC000"/>
        </a:solidFill>
      </dgm:spPr>
      <dgm:t>
        <a:bodyPr/>
        <a:lstStyle/>
        <a:p>
          <a:r>
            <a:rPr lang="en-GB" sz="1800" dirty="0" smtClean="0">
              <a:solidFill>
                <a:schemeClr val="tx1"/>
              </a:solidFill>
            </a:rPr>
            <a:t>Parents.</a:t>
          </a:r>
          <a:endParaRPr lang="en-GB" sz="1800" dirty="0">
            <a:solidFill>
              <a:schemeClr val="tx1"/>
            </a:solidFill>
          </a:endParaRPr>
        </a:p>
      </dgm:t>
    </dgm:pt>
    <dgm:pt modelId="{AF5E2A4E-3BDF-4B98-98DE-A900BD10D3EE}" type="parTrans" cxnId="{EEB97B6E-1813-428A-80B4-D3ECCD88FDA3}">
      <dgm:prSet/>
      <dgm:spPr/>
      <dgm:t>
        <a:bodyPr/>
        <a:lstStyle/>
        <a:p>
          <a:endParaRPr lang="en-GB"/>
        </a:p>
      </dgm:t>
    </dgm:pt>
    <dgm:pt modelId="{DA8C4587-DCE5-4B95-AB28-DB46E45C4B73}" type="sibTrans" cxnId="{EEB97B6E-1813-428A-80B4-D3ECCD88FDA3}">
      <dgm:prSet/>
      <dgm:spPr/>
      <dgm:t>
        <a:bodyPr/>
        <a:lstStyle/>
        <a:p>
          <a:endParaRPr lang="en-GB" dirty="0"/>
        </a:p>
      </dgm:t>
    </dgm:pt>
    <dgm:pt modelId="{D5316245-D6F7-49EB-A030-25A38C5A7957}">
      <dgm:prSet custT="1"/>
      <dgm:spPr>
        <a:solidFill>
          <a:srgbClr val="FFC000"/>
        </a:solidFill>
      </dgm:spPr>
      <dgm:t>
        <a:bodyPr/>
        <a:lstStyle/>
        <a:p>
          <a:r>
            <a:rPr lang="en-GB" sz="1800" dirty="0" smtClean="0">
              <a:solidFill>
                <a:schemeClr val="tx1"/>
              </a:solidFill>
            </a:rPr>
            <a:t>Managers</a:t>
          </a:r>
          <a:endParaRPr lang="en-GB" sz="1800" dirty="0">
            <a:solidFill>
              <a:schemeClr val="tx1"/>
            </a:solidFill>
          </a:endParaRPr>
        </a:p>
      </dgm:t>
    </dgm:pt>
    <dgm:pt modelId="{40FCBF4F-2E12-46DC-BDAD-2A6BFC2AC663}" type="parTrans" cxnId="{4BFDD2AE-99A3-477A-9C40-EB307250FAC2}">
      <dgm:prSet/>
      <dgm:spPr/>
      <dgm:t>
        <a:bodyPr/>
        <a:lstStyle/>
        <a:p>
          <a:endParaRPr lang="en-GB"/>
        </a:p>
      </dgm:t>
    </dgm:pt>
    <dgm:pt modelId="{1D5626AC-0A60-4A14-B176-3AA02D437314}" type="sibTrans" cxnId="{4BFDD2AE-99A3-477A-9C40-EB307250FAC2}">
      <dgm:prSet/>
      <dgm:spPr/>
      <dgm:t>
        <a:bodyPr/>
        <a:lstStyle/>
        <a:p>
          <a:endParaRPr lang="en-GB" dirty="0"/>
        </a:p>
      </dgm:t>
    </dgm:pt>
    <dgm:pt modelId="{E7D0B0DF-7D43-403C-9264-6CAFC0F029F4}">
      <dgm:prSet/>
      <dgm:spPr>
        <a:solidFill>
          <a:srgbClr val="FFC000"/>
        </a:solidFill>
      </dgm:spPr>
      <dgm:t>
        <a:bodyPr/>
        <a:lstStyle/>
        <a:p>
          <a:r>
            <a:rPr lang="en-GB" dirty="0" smtClean="0">
              <a:solidFill>
                <a:schemeClr val="tx1"/>
              </a:solidFill>
            </a:rPr>
            <a:t>Facility Staff</a:t>
          </a:r>
          <a:endParaRPr lang="en-GB" dirty="0">
            <a:solidFill>
              <a:schemeClr val="tx1"/>
            </a:solidFill>
          </a:endParaRPr>
        </a:p>
      </dgm:t>
    </dgm:pt>
    <dgm:pt modelId="{2C16474B-AEF8-4398-8EC9-7CEB7AC0CD0D}" type="parTrans" cxnId="{8DA85BFC-9653-4DDE-9410-7E82D22378DE}">
      <dgm:prSet/>
      <dgm:spPr/>
      <dgm:t>
        <a:bodyPr/>
        <a:lstStyle/>
        <a:p>
          <a:endParaRPr lang="en-GB"/>
        </a:p>
      </dgm:t>
    </dgm:pt>
    <dgm:pt modelId="{C447A8AD-2E58-4E46-9D09-4719F59543A9}" type="sibTrans" cxnId="{8DA85BFC-9653-4DDE-9410-7E82D22378DE}">
      <dgm:prSet/>
      <dgm:spPr/>
      <dgm:t>
        <a:bodyPr/>
        <a:lstStyle/>
        <a:p>
          <a:endParaRPr lang="en-GB" dirty="0"/>
        </a:p>
      </dgm:t>
    </dgm:pt>
    <dgm:pt modelId="{CF5A036D-B234-4510-A31D-7CEF9A81ABC2}">
      <dgm:prSet/>
      <dgm:spPr>
        <a:solidFill>
          <a:srgbClr val="FFC000"/>
        </a:solidFill>
      </dgm:spPr>
      <dgm:t>
        <a:bodyPr/>
        <a:lstStyle/>
        <a:p>
          <a:r>
            <a:rPr lang="en-GB" dirty="0" smtClean="0">
              <a:solidFill>
                <a:schemeClr val="tx1"/>
              </a:solidFill>
            </a:rPr>
            <a:t>Sports Development Staff</a:t>
          </a:r>
          <a:endParaRPr lang="en-GB" dirty="0">
            <a:solidFill>
              <a:schemeClr val="tx1"/>
            </a:solidFill>
          </a:endParaRPr>
        </a:p>
      </dgm:t>
    </dgm:pt>
    <dgm:pt modelId="{0D120760-1288-44CA-897C-24CB98684930}" type="parTrans" cxnId="{1D386CC5-246B-4F3A-A367-46B701CE082F}">
      <dgm:prSet/>
      <dgm:spPr/>
      <dgm:t>
        <a:bodyPr/>
        <a:lstStyle/>
        <a:p>
          <a:endParaRPr lang="en-GB"/>
        </a:p>
      </dgm:t>
    </dgm:pt>
    <dgm:pt modelId="{BDBD8B0F-809A-47F1-BB5F-DB9618FE3943}" type="sibTrans" cxnId="{1D386CC5-246B-4F3A-A367-46B701CE082F}">
      <dgm:prSet/>
      <dgm:spPr/>
      <dgm:t>
        <a:bodyPr/>
        <a:lstStyle/>
        <a:p>
          <a:endParaRPr lang="en-GB" dirty="0"/>
        </a:p>
      </dgm:t>
    </dgm:pt>
    <dgm:pt modelId="{B5F1F8EB-0738-4BAA-BE06-E171B576BB93}" type="pres">
      <dgm:prSet presAssocID="{829CACCC-F13D-4ED7-ADC7-AC259BA0A4C8}" presName="Name0" presStyleCnt="0">
        <dgm:presLayoutVars>
          <dgm:chMax val="1"/>
          <dgm:dir/>
          <dgm:animLvl val="ctr"/>
          <dgm:resizeHandles val="exact"/>
        </dgm:presLayoutVars>
      </dgm:prSet>
      <dgm:spPr/>
      <dgm:t>
        <a:bodyPr/>
        <a:lstStyle/>
        <a:p>
          <a:endParaRPr lang="en-GB"/>
        </a:p>
      </dgm:t>
    </dgm:pt>
    <dgm:pt modelId="{EF008924-450D-4484-84D1-0FAEAF574ECC}" type="pres">
      <dgm:prSet presAssocID="{B67A1530-13A0-4B6F-BD97-93ED20F06D07}" presName="centerShape" presStyleLbl="node0" presStyleIdx="0" presStyleCnt="1"/>
      <dgm:spPr/>
      <dgm:t>
        <a:bodyPr/>
        <a:lstStyle/>
        <a:p>
          <a:endParaRPr lang="en-GB"/>
        </a:p>
      </dgm:t>
    </dgm:pt>
    <dgm:pt modelId="{947EE4F8-AE71-44AA-ACD6-949118FE18AF}" type="pres">
      <dgm:prSet presAssocID="{CF5A036D-B234-4510-A31D-7CEF9A81ABC2}" presName="node" presStyleLbl="node1" presStyleIdx="0" presStyleCnt="8" custScaleX="143403">
        <dgm:presLayoutVars>
          <dgm:bulletEnabled val="1"/>
        </dgm:presLayoutVars>
      </dgm:prSet>
      <dgm:spPr/>
      <dgm:t>
        <a:bodyPr/>
        <a:lstStyle/>
        <a:p>
          <a:endParaRPr lang="en-GB"/>
        </a:p>
      </dgm:t>
    </dgm:pt>
    <dgm:pt modelId="{0249D66E-0A4E-4006-A889-962B678031C8}" type="pres">
      <dgm:prSet presAssocID="{CF5A036D-B234-4510-A31D-7CEF9A81ABC2}" presName="dummy" presStyleCnt="0"/>
      <dgm:spPr/>
    </dgm:pt>
    <dgm:pt modelId="{BB0AC2FC-AE84-4074-B8F4-68E0A939DF1D}" type="pres">
      <dgm:prSet presAssocID="{BDBD8B0F-809A-47F1-BB5F-DB9618FE3943}" presName="sibTrans" presStyleLbl="sibTrans2D1" presStyleIdx="0" presStyleCnt="8"/>
      <dgm:spPr/>
      <dgm:t>
        <a:bodyPr/>
        <a:lstStyle/>
        <a:p>
          <a:endParaRPr lang="en-GB"/>
        </a:p>
      </dgm:t>
    </dgm:pt>
    <dgm:pt modelId="{64B7318F-59D8-4BD6-8C08-E819A499B763}" type="pres">
      <dgm:prSet presAssocID="{0EC6DF9F-5838-4D94-BC21-9879323F273A}" presName="node" presStyleLbl="node1" presStyleIdx="1" presStyleCnt="8">
        <dgm:presLayoutVars>
          <dgm:bulletEnabled val="1"/>
        </dgm:presLayoutVars>
      </dgm:prSet>
      <dgm:spPr/>
      <dgm:t>
        <a:bodyPr/>
        <a:lstStyle/>
        <a:p>
          <a:endParaRPr lang="en-GB"/>
        </a:p>
      </dgm:t>
    </dgm:pt>
    <dgm:pt modelId="{D601F0A8-A3DE-4D79-892C-0646C498D8F4}" type="pres">
      <dgm:prSet presAssocID="{0EC6DF9F-5838-4D94-BC21-9879323F273A}" presName="dummy" presStyleCnt="0"/>
      <dgm:spPr/>
    </dgm:pt>
    <dgm:pt modelId="{55C6E190-9E1B-43F7-94E6-068D25EA073D}" type="pres">
      <dgm:prSet presAssocID="{95D556CB-1924-4020-844F-BBE49F1B3618}" presName="sibTrans" presStyleLbl="sibTrans2D1" presStyleIdx="1" presStyleCnt="8"/>
      <dgm:spPr/>
      <dgm:t>
        <a:bodyPr/>
        <a:lstStyle/>
        <a:p>
          <a:endParaRPr lang="en-GB"/>
        </a:p>
      </dgm:t>
    </dgm:pt>
    <dgm:pt modelId="{8B581026-E490-4854-9AC7-1ECD71995149}" type="pres">
      <dgm:prSet presAssocID="{9C6D685C-E635-49AB-AAA2-5768CF0BC66C}" presName="node" presStyleLbl="node1" presStyleIdx="2" presStyleCnt="8">
        <dgm:presLayoutVars>
          <dgm:bulletEnabled val="1"/>
        </dgm:presLayoutVars>
      </dgm:prSet>
      <dgm:spPr/>
      <dgm:t>
        <a:bodyPr/>
        <a:lstStyle/>
        <a:p>
          <a:endParaRPr lang="en-GB"/>
        </a:p>
      </dgm:t>
    </dgm:pt>
    <dgm:pt modelId="{0C36B5F4-53E2-4EBD-9FC5-BABF9558B802}" type="pres">
      <dgm:prSet presAssocID="{9C6D685C-E635-49AB-AAA2-5768CF0BC66C}" presName="dummy" presStyleCnt="0"/>
      <dgm:spPr/>
    </dgm:pt>
    <dgm:pt modelId="{AB194543-63B9-4762-B8E9-8CC02194EF71}" type="pres">
      <dgm:prSet presAssocID="{E1D5C0DD-0F22-4445-B43A-4E1D7F3C004C}" presName="sibTrans" presStyleLbl="sibTrans2D1" presStyleIdx="2" presStyleCnt="8"/>
      <dgm:spPr/>
      <dgm:t>
        <a:bodyPr/>
        <a:lstStyle/>
        <a:p>
          <a:endParaRPr lang="en-GB"/>
        </a:p>
      </dgm:t>
    </dgm:pt>
    <dgm:pt modelId="{F121C00B-2F20-4DC2-AE47-51D2493D5EBA}" type="pres">
      <dgm:prSet presAssocID="{DEB513A8-6634-4334-A4DB-94B2357B1F1C}" presName="node" presStyleLbl="node1" presStyleIdx="3" presStyleCnt="8">
        <dgm:presLayoutVars>
          <dgm:bulletEnabled val="1"/>
        </dgm:presLayoutVars>
      </dgm:prSet>
      <dgm:spPr/>
      <dgm:t>
        <a:bodyPr/>
        <a:lstStyle/>
        <a:p>
          <a:endParaRPr lang="en-GB"/>
        </a:p>
      </dgm:t>
    </dgm:pt>
    <dgm:pt modelId="{7BA119F4-92AB-42F2-A66C-08B9FB565883}" type="pres">
      <dgm:prSet presAssocID="{DEB513A8-6634-4334-A4DB-94B2357B1F1C}" presName="dummy" presStyleCnt="0"/>
      <dgm:spPr/>
    </dgm:pt>
    <dgm:pt modelId="{FD22A468-7239-4FDD-9956-F8071BF55947}" type="pres">
      <dgm:prSet presAssocID="{CE6F5CA2-4471-4E74-8217-D5F00C4BB4E4}" presName="sibTrans" presStyleLbl="sibTrans2D1" presStyleIdx="3" presStyleCnt="8"/>
      <dgm:spPr/>
      <dgm:t>
        <a:bodyPr/>
        <a:lstStyle/>
        <a:p>
          <a:endParaRPr lang="en-GB"/>
        </a:p>
      </dgm:t>
    </dgm:pt>
    <dgm:pt modelId="{F48F683E-54FE-4373-8928-1FC009A01F7B}" type="pres">
      <dgm:prSet presAssocID="{BAC0AC3B-6DEC-4E66-B4E6-BFEF090FB6B7}" presName="node" presStyleLbl="node1" presStyleIdx="4" presStyleCnt="8" custScaleX="132253" custScaleY="111494" custRadScaleRad="98692" custRadScaleInc="0">
        <dgm:presLayoutVars>
          <dgm:bulletEnabled val="1"/>
        </dgm:presLayoutVars>
      </dgm:prSet>
      <dgm:spPr/>
      <dgm:t>
        <a:bodyPr/>
        <a:lstStyle/>
        <a:p>
          <a:endParaRPr lang="en-GB"/>
        </a:p>
      </dgm:t>
    </dgm:pt>
    <dgm:pt modelId="{72FF9DF4-6E3E-4E09-87E7-6F3A5FA24DB7}" type="pres">
      <dgm:prSet presAssocID="{BAC0AC3B-6DEC-4E66-B4E6-BFEF090FB6B7}" presName="dummy" presStyleCnt="0"/>
      <dgm:spPr/>
    </dgm:pt>
    <dgm:pt modelId="{BE3E815A-4391-456C-875D-83AE71BD697F}" type="pres">
      <dgm:prSet presAssocID="{B8400F57-894F-4752-82E2-AFA301FB2256}" presName="sibTrans" presStyleLbl="sibTrans2D1" presStyleIdx="4" presStyleCnt="8"/>
      <dgm:spPr/>
      <dgm:t>
        <a:bodyPr/>
        <a:lstStyle/>
        <a:p>
          <a:endParaRPr lang="en-GB"/>
        </a:p>
      </dgm:t>
    </dgm:pt>
    <dgm:pt modelId="{3EE445BE-F5FB-45D8-B25E-FBFAEDFB0291}" type="pres">
      <dgm:prSet presAssocID="{BEAC8CFC-1097-42DA-92A7-7CC2FBB63988}" presName="node" presStyleLbl="node1" presStyleIdx="5" presStyleCnt="8">
        <dgm:presLayoutVars>
          <dgm:bulletEnabled val="1"/>
        </dgm:presLayoutVars>
      </dgm:prSet>
      <dgm:spPr/>
      <dgm:t>
        <a:bodyPr/>
        <a:lstStyle/>
        <a:p>
          <a:endParaRPr lang="en-GB"/>
        </a:p>
      </dgm:t>
    </dgm:pt>
    <dgm:pt modelId="{0F58241C-1A91-45C4-941A-0325FF1E5924}" type="pres">
      <dgm:prSet presAssocID="{BEAC8CFC-1097-42DA-92A7-7CC2FBB63988}" presName="dummy" presStyleCnt="0"/>
      <dgm:spPr/>
    </dgm:pt>
    <dgm:pt modelId="{B4C59895-4FE8-4970-AF7A-2FD493EA8680}" type="pres">
      <dgm:prSet presAssocID="{DA8C4587-DCE5-4B95-AB28-DB46E45C4B73}" presName="sibTrans" presStyleLbl="sibTrans2D1" presStyleIdx="5" presStyleCnt="8"/>
      <dgm:spPr/>
      <dgm:t>
        <a:bodyPr/>
        <a:lstStyle/>
        <a:p>
          <a:endParaRPr lang="en-GB"/>
        </a:p>
      </dgm:t>
    </dgm:pt>
    <dgm:pt modelId="{A669EF8A-93EC-4EBD-9079-66492546EF55}" type="pres">
      <dgm:prSet presAssocID="{D5316245-D6F7-49EB-A030-25A38C5A7957}" presName="node" presStyleLbl="node1" presStyleIdx="6" presStyleCnt="8" custScaleX="111496" custScaleY="94600" custRadScaleRad="97341" custRadScaleInc="0">
        <dgm:presLayoutVars>
          <dgm:bulletEnabled val="1"/>
        </dgm:presLayoutVars>
      </dgm:prSet>
      <dgm:spPr/>
      <dgm:t>
        <a:bodyPr/>
        <a:lstStyle/>
        <a:p>
          <a:endParaRPr lang="en-GB"/>
        </a:p>
      </dgm:t>
    </dgm:pt>
    <dgm:pt modelId="{59B880CF-BF6C-4344-955E-6E476FCCEC23}" type="pres">
      <dgm:prSet presAssocID="{D5316245-D6F7-49EB-A030-25A38C5A7957}" presName="dummy" presStyleCnt="0"/>
      <dgm:spPr/>
    </dgm:pt>
    <dgm:pt modelId="{204D31F9-121B-4581-9919-7DDB3D63BAC6}" type="pres">
      <dgm:prSet presAssocID="{1D5626AC-0A60-4A14-B176-3AA02D437314}" presName="sibTrans" presStyleLbl="sibTrans2D1" presStyleIdx="6" presStyleCnt="8"/>
      <dgm:spPr/>
      <dgm:t>
        <a:bodyPr/>
        <a:lstStyle/>
        <a:p>
          <a:endParaRPr lang="en-GB"/>
        </a:p>
      </dgm:t>
    </dgm:pt>
    <dgm:pt modelId="{EC44C903-56AB-4675-8285-9FB34E9A11AA}" type="pres">
      <dgm:prSet presAssocID="{E7D0B0DF-7D43-403C-9264-6CAFC0F029F4}" presName="node" presStyleLbl="node1" presStyleIdx="7" presStyleCnt="8">
        <dgm:presLayoutVars>
          <dgm:bulletEnabled val="1"/>
        </dgm:presLayoutVars>
      </dgm:prSet>
      <dgm:spPr/>
      <dgm:t>
        <a:bodyPr/>
        <a:lstStyle/>
        <a:p>
          <a:endParaRPr lang="en-GB"/>
        </a:p>
      </dgm:t>
    </dgm:pt>
    <dgm:pt modelId="{EF8A4238-40FE-4C18-806A-5FD1B776058D}" type="pres">
      <dgm:prSet presAssocID="{E7D0B0DF-7D43-403C-9264-6CAFC0F029F4}" presName="dummy" presStyleCnt="0"/>
      <dgm:spPr/>
    </dgm:pt>
    <dgm:pt modelId="{0227DE5A-F100-4A0B-8734-3477E378FA19}" type="pres">
      <dgm:prSet presAssocID="{C447A8AD-2E58-4E46-9D09-4719F59543A9}" presName="sibTrans" presStyleLbl="sibTrans2D1" presStyleIdx="7" presStyleCnt="8"/>
      <dgm:spPr/>
      <dgm:t>
        <a:bodyPr/>
        <a:lstStyle/>
        <a:p>
          <a:endParaRPr lang="en-GB"/>
        </a:p>
      </dgm:t>
    </dgm:pt>
  </dgm:ptLst>
  <dgm:cxnLst>
    <dgm:cxn modelId="{A2341EEA-6078-406F-8308-455F03312249}" srcId="{B67A1530-13A0-4B6F-BD97-93ED20F06D07}" destId="{0EC6DF9F-5838-4D94-BC21-9879323F273A}" srcOrd="1" destOrd="0" parTransId="{30C41C74-B485-4933-8F66-4C664BE8487D}" sibTransId="{95D556CB-1924-4020-844F-BBE49F1B3618}"/>
    <dgm:cxn modelId="{24262149-3030-47A3-8115-B43083760D35}" type="presOf" srcId="{DEB513A8-6634-4334-A4DB-94B2357B1F1C}" destId="{F121C00B-2F20-4DC2-AE47-51D2493D5EBA}" srcOrd="0" destOrd="0" presId="urn:microsoft.com/office/officeart/2005/8/layout/radial6"/>
    <dgm:cxn modelId="{11347431-FC61-4078-8DBF-D9E1C9D9755D}" type="presOf" srcId="{1D5626AC-0A60-4A14-B176-3AA02D437314}" destId="{204D31F9-121B-4581-9919-7DDB3D63BAC6}" srcOrd="0" destOrd="0" presId="urn:microsoft.com/office/officeart/2005/8/layout/radial6"/>
    <dgm:cxn modelId="{9BC42BA2-94B2-41B6-940F-1D63C763DEA4}" type="presOf" srcId="{BEAC8CFC-1097-42DA-92A7-7CC2FBB63988}" destId="{3EE445BE-F5FB-45D8-B25E-FBFAEDFB0291}" srcOrd="0" destOrd="0" presId="urn:microsoft.com/office/officeart/2005/8/layout/radial6"/>
    <dgm:cxn modelId="{DD4EB60C-0816-4D89-A16B-8084484C89FD}" type="presOf" srcId="{E1D5C0DD-0F22-4445-B43A-4E1D7F3C004C}" destId="{AB194543-63B9-4762-B8E9-8CC02194EF71}" srcOrd="0" destOrd="0" presId="urn:microsoft.com/office/officeart/2005/8/layout/radial6"/>
    <dgm:cxn modelId="{6CEFFB3F-F838-4B1F-90C3-05D2A78DA39D}" srcId="{B67A1530-13A0-4B6F-BD97-93ED20F06D07}" destId="{9C6D685C-E635-49AB-AAA2-5768CF0BC66C}" srcOrd="2" destOrd="0" parTransId="{4D94CCA0-C426-4149-B50D-5E4AFBD4D83E}" sibTransId="{E1D5C0DD-0F22-4445-B43A-4E1D7F3C004C}"/>
    <dgm:cxn modelId="{1D386CC5-246B-4F3A-A367-46B701CE082F}" srcId="{B67A1530-13A0-4B6F-BD97-93ED20F06D07}" destId="{CF5A036D-B234-4510-A31D-7CEF9A81ABC2}" srcOrd="0" destOrd="0" parTransId="{0D120760-1288-44CA-897C-24CB98684930}" sibTransId="{BDBD8B0F-809A-47F1-BB5F-DB9618FE3943}"/>
    <dgm:cxn modelId="{8ACB622A-9A4B-4380-9CE7-ED61A10BA154}" type="presOf" srcId="{B8400F57-894F-4752-82E2-AFA301FB2256}" destId="{BE3E815A-4391-456C-875D-83AE71BD697F}" srcOrd="0" destOrd="0" presId="urn:microsoft.com/office/officeart/2005/8/layout/radial6"/>
    <dgm:cxn modelId="{EEB97B6E-1813-428A-80B4-D3ECCD88FDA3}" srcId="{B67A1530-13A0-4B6F-BD97-93ED20F06D07}" destId="{BEAC8CFC-1097-42DA-92A7-7CC2FBB63988}" srcOrd="5" destOrd="0" parTransId="{AF5E2A4E-3BDF-4B98-98DE-A900BD10D3EE}" sibTransId="{DA8C4587-DCE5-4B95-AB28-DB46E45C4B73}"/>
    <dgm:cxn modelId="{856923D6-4A6F-4451-B545-0CBC0A4C1945}" srcId="{B67A1530-13A0-4B6F-BD97-93ED20F06D07}" destId="{BAC0AC3B-6DEC-4E66-B4E6-BFEF090FB6B7}" srcOrd="4" destOrd="0" parTransId="{B7EDDEE0-8C9E-4CD2-AA4A-73912803498A}" sibTransId="{B8400F57-894F-4752-82E2-AFA301FB2256}"/>
    <dgm:cxn modelId="{9081BB00-FA97-4D29-AE68-28B56DBF3142}" srcId="{829CACCC-F13D-4ED7-ADC7-AC259BA0A4C8}" destId="{B67A1530-13A0-4B6F-BD97-93ED20F06D07}" srcOrd="0" destOrd="0" parTransId="{ECA1B348-6F76-4CAF-9272-F1A9261107AB}" sibTransId="{9D8D88BE-5A24-42AA-9C0E-F07520B862E3}"/>
    <dgm:cxn modelId="{8CD528C4-2BC3-4147-8BA8-4481D4816816}" type="presOf" srcId="{9C6D685C-E635-49AB-AAA2-5768CF0BC66C}" destId="{8B581026-E490-4854-9AC7-1ECD71995149}" srcOrd="0" destOrd="0" presId="urn:microsoft.com/office/officeart/2005/8/layout/radial6"/>
    <dgm:cxn modelId="{EFBB78B4-6DC0-409A-9EA9-168772EDDBE1}" type="presOf" srcId="{D5316245-D6F7-49EB-A030-25A38C5A7957}" destId="{A669EF8A-93EC-4EBD-9079-66492546EF55}" srcOrd="0" destOrd="0" presId="urn:microsoft.com/office/officeart/2005/8/layout/radial6"/>
    <dgm:cxn modelId="{008AAE9B-9D1C-4FE1-9680-289019ABEB67}" type="presOf" srcId="{95D556CB-1924-4020-844F-BBE49F1B3618}" destId="{55C6E190-9E1B-43F7-94E6-068D25EA073D}" srcOrd="0" destOrd="0" presId="urn:microsoft.com/office/officeart/2005/8/layout/radial6"/>
    <dgm:cxn modelId="{0B22C269-5B9E-4988-B486-808DEC4D086D}" type="presOf" srcId="{CF5A036D-B234-4510-A31D-7CEF9A81ABC2}" destId="{947EE4F8-AE71-44AA-ACD6-949118FE18AF}" srcOrd="0" destOrd="0" presId="urn:microsoft.com/office/officeart/2005/8/layout/radial6"/>
    <dgm:cxn modelId="{BE1A1D2D-945E-4EE7-B753-91BECD41B165}" type="presOf" srcId="{E7D0B0DF-7D43-403C-9264-6CAFC0F029F4}" destId="{EC44C903-56AB-4675-8285-9FB34E9A11AA}" srcOrd="0" destOrd="0" presId="urn:microsoft.com/office/officeart/2005/8/layout/radial6"/>
    <dgm:cxn modelId="{B3988A16-07FF-4B65-AF9C-7BE988A0BB02}" type="presOf" srcId="{BAC0AC3B-6DEC-4E66-B4E6-BFEF090FB6B7}" destId="{F48F683E-54FE-4373-8928-1FC009A01F7B}" srcOrd="0" destOrd="0" presId="urn:microsoft.com/office/officeart/2005/8/layout/radial6"/>
    <dgm:cxn modelId="{BF3B1709-C785-4524-8095-251A42E24C35}" srcId="{B67A1530-13A0-4B6F-BD97-93ED20F06D07}" destId="{DEB513A8-6634-4334-A4DB-94B2357B1F1C}" srcOrd="3" destOrd="0" parTransId="{5D39F2EA-6083-460C-B99F-6017B753C429}" sibTransId="{CE6F5CA2-4471-4E74-8217-D5F00C4BB4E4}"/>
    <dgm:cxn modelId="{4BFDD2AE-99A3-477A-9C40-EB307250FAC2}" srcId="{B67A1530-13A0-4B6F-BD97-93ED20F06D07}" destId="{D5316245-D6F7-49EB-A030-25A38C5A7957}" srcOrd="6" destOrd="0" parTransId="{40FCBF4F-2E12-46DC-BDAD-2A6BFC2AC663}" sibTransId="{1D5626AC-0A60-4A14-B176-3AA02D437314}"/>
    <dgm:cxn modelId="{F5B92C04-17C4-4372-A62D-C42B65540ED7}" type="presOf" srcId="{CE6F5CA2-4471-4E74-8217-D5F00C4BB4E4}" destId="{FD22A468-7239-4FDD-9956-F8071BF55947}" srcOrd="0" destOrd="0" presId="urn:microsoft.com/office/officeart/2005/8/layout/radial6"/>
    <dgm:cxn modelId="{4C3BCE18-2688-4161-A9AC-7E50F2DA0FCB}" type="presOf" srcId="{BDBD8B0F-809A-47F1-BB5F-DB9618FE3943}" destId="{BB0AC2FC-AE84-4074-B8F4-68E0A939DF1D}" srcOrd="0" destOrd="0" presId="urn:microsoft.com/office/officeart/2005/8/layout/radial6"/>
    <dgm:cxn modelId="{982825F9-579A-4028-B3BC-C9D791CA70D2}" type="presOf" srcId="{DA8C4587-DCE5-4B95-AB28-DB46E45C4B73}" destId="{B4C59895-4FE8-4970-AF7A-2FD493EA8680}" srcOrd="0" destOrd="0" presId="urn:microsoft.com/office/officeart/2005/8/layout/radial6"/>
    <dgm:cxn modelId="{57E1B68E-5857-4245-9615-5A8578113174}" type="presOf" srcId="{C447A8AD-2E58-4E46-9D09-4719F59543A9}" destId="{0227DE5A-F100-4A0B-8734-3477E378FA19}" srcOrd="0" destOrd="0" presId="urn:microsoft.com/office/officeart/2005/8/layout/radial6"/>
    <dgm:cxn modelId="{16BA0F89-894F-4DD7-9D38-67E09E47C4FF}" type="presOf" srcId="{0EC6DF9F-5838-4D94-BC21-9879323F273A}" destId="{64B7318F-59D8-4BD6-8C08-E819A499B763}" srcOrd="0" destOrd="0" presId="urn:microsoft.com/office/officeart/2005/8/layout/radial6"/>
    <dgm:cxn modelId="{FAADDE3E-7320-4AC0-854B-96C7FC4AC940}" type="presOf" srcId="{B67A1530-13A0-4B6F-BD97-93ED20F06D07}" destId="{EF008924-450D-4484-84D1-0FAEAF574ECC}" srcOrd="0" destOrd="0" presId="urn:microsoft.com/office/officeart/2005/8/layout/radial6"/>
    <dgm:cxn modelId="{8DA85BFC-9653-4DDE-9410-7E82D22378DE}" srcId="{B67A1530-13A0-4B6F-BD97-93ED20F06D07}" destId="{E7D0B0DF-7D43-403C-9264-6CAFC0F029F4}" srcOrd="7" destOrd="0" parTransId="{2C16474B-AEF8-4398-8EC9-7CEB7AC0CD0D}" sibTransId="{C447A8AD-2E58-4E46-9D09-4719F59543A9}"/>
    <dgm:cxn modelId="{FE347401-EA8A-4C1C-8C50-30073BD78D11}" type="presOf" srcId="{829CACCC-F13D-4ED7-ADC7-AC259BA0A4C8}" destId="{B5F1F8EB-0738-4BAA-BE06-E171B576BB93}" srcOrd="0" destOrd="0" presId="urn:microsoft.com/office/officeart/2005/8/layout/radial6"/>
    <dgm:cxn modelId="{3C7F6F47-B084-40A2-977E-295D8C8165E3}" type="presParOf" srcId="{B5F1F8EB-0738-4BAA-BE06-E171B576BB93}" destId="{EF008924-450D-4484-84D1-0FAEAF574ECC}" srcOrd="0" destOrd="0" presId="urn:microsoft.com/office/officeart/2005/8/layout/radial6"/>
    <dgm:cxn modelId="{95AD1AED-4851-41A7-A1C2-E532D4A43BB5}" type="presParOf" srcId="{B5F1F8EB-0738-4BAA-BE06-E171B576BB93}" destId="{947EE4F8-AE71-44AA-ACD6-949118FE18AF}" srcOrd="1" destOrd="0" presId="urn:microsoft.com/office/officeart/2005/8/layout/radial6"/>
    <dgm:cxn modelId="{FC85DA8F-2B02-4E38-A02C-D016A4BCB81D}" type="presParOf" srcId="{B5F1F8EB-0738-4BAA-BE06-E171B576BB93}" destId="{0249D66E-0A4E-4006-A889-962B678031C8}" srcOrd="2" destOrd="0" presId="urn:microsoft.com/office/officeart/2005/8/layout/radial6"/>
    <dgm:cxn modelId="{2DB91668-ECD7-484B-803F-E4BF1CBA07F8}" type="presParOf" srcId="{B5F1F8EB-0738-4BAA-BE06-E171B576BB93}" destId="{BB0AC2FC-AE84-4074-B8F4-68E0A939DF1D}" srcOrd="3" destOrd="0" presId="urn:microsoft.com/office/officeart/2005/8/layout/radial6"/>
    <dgm:cxn modelId="{1F6A10D5-E216-493D-82AB-A3A2F60CCFB7}" type="presParOf" srcId="{B5F1F8EB-0738-4BAA-BE06-E171B576BB93}" destId="{64B7318F-59D8-4BD6-8C08-E819A499B763}" srcOrd="4" destOrd="0" presId="urn:microsoft.com/office/officeart/2005/8/layout/radial6"/>
    <dgm:cxn modelId="{7112AB34-D750-4242-8DAC-DC59CF61BFBB}" type="presParOf" srcId="{B5F1F8EB-0738-4BAA-BE06-E171B576BB93}" destId="{D601F0A8-A3DE-4D79-892C-0646C498D8F4}" srcOrd="5" destOrd="0" presId="urn:microsoft.com/office/officeart/2005/8/layout/radial6"/>
    <dgm:cxn modelId="{EA5D33C5-A83E-4518-8BA3-DAE538E9F067}" type="presParOf" srcId="{B5F1F8EB-0738-4BAA-BE06-E171B576BB93}" destId="{55C6E190-9E1B-43F7-94E6-068D25EA073D}" srcOrd="6" destOrd="0" presId="urn:microsoft.com/office/officeart/2005/8/layout/radial6"/>
    <dgm:cxn modelId="{6400B2D2-8B43-44EE-A5E8-307C6F424058}" type="presParOf" srcId="{B5F1F8EB-0738-4BAA-BE06-E171B576BB93}" destId="{8B581026-E490-4854-9AC7-1ECD71995149}" srcOrd="7" destOrd="0" presId="urn:microsoft.com/office/officeart/2005/8/layout/radial6"/>
    <dgm:cxn modelId="{75B8FCF2-BF73-4792-A071-F2F59DE0B632}" type="presParOf" srcId="{B5F1F8EB-0738-4BAA-BE06-E171B576BB93}" destId="{0C36B5F4-53E2-4EBD-9FC5-BABF9558B802}" srcOrd="8" destOrd="0" presId="urn:microsoft.com/office/officeart/2005/8/layout/radial6"/>
    <dgm:cxn modelId="{02DF3806-1E8D-410B-8316-4951B4D6E987}" type="presParOf" srcId="{B5F1F8EB-0738-4BAA-BE06-E171B576BB93}" destId="{AB194543-63B9-4762-B8E9-8CC02194EF71}" srcOrd="9" destOrd="0" presId="urn:microsoft.com/office/officeart/2005/8/layout/radial6"/>
    <dgm:cxn modelId="{58E2C81F-CBB3-41BE-B72A-32F1CD278622}" type="presParOf" srcId="{B5F1F8EB-0738-4BAA-BE06-E171B576BB93}" destId="{F121C00B-2F20-4DC2-AE47-51D2493D5EBA}" srcOrd="10" destOrd="0" presId="urn:microsoft.com/office/officeart/2005/8/layout/radial6"/>
    <dgm:cxn modelId="{1F397B40-C8B5-472F-A15D-4FFE84C216B1}" type="presParOf" srcId="{B5F1F8EB-0738-4BAA-BE06-E171B576BB93}" destId="{7BA119F4-92AB-42F2-A66C-08B9FB565883}" srcOrd="11" destOrd="0" presId="urn:microsoft.com/office/officeart/2005/8/layout/radial6"/>
    <dgm:cxn modelId="{7C9E8D74-8C35-4B73-BC08-36F4D54AC838}" type="presParOf" srcId="{B5F1F8EB-0738-4BAA-BE06-E171B576BB93}" destId="{FD22A468-7239-4FDD-9956-F8071BF55947}" srcOrd="12" destOrd="0" presId="urn:microsoft.com/office/officeart/2005/8/layout/radial6"/>
    <dgm:cxn modelId="{DC1AC4D3-70ED-4362-904C-BFD84288EBB4}" type="presParOf" srcId="{B5F1F8EB-0738-4BAA-BE06-E171B576BB93}" destId="{F48F683E-54FE-4373-8928-1FC009A01F7B}" srcOrd="13" destOrd="0" presId="urn:microsoft.com/office/officeart/2005/8/layout/radial6"/>
    <dgm:cxn modelId="{5577658B-893A-476C-8427-6210A99E4C97}" type="presParOf" srcId="{B5F1F8EB-0738-4BAA-BE06-E171B576BB93}" destId="{72FF9DF4-6E3E-4E09-87E7-6F3A5FA24DB7}" srcOrd="14" destOrd="0" presId="urn:microsoft.com/office/officeart/2005/8/layout/radial6"/>
    <dgm:cxn modelId="{2414C292-FF2A-4A88-B548-3D05F3CF93A6}" type="presParOf" srcId="{B5F1F8EB-0738-4BAA-BE06-E171B576BB93}" destId="{BE3E815A-4391-456C-875D-83AE71BD697F}" srcOrd="15" destOrd="0" presId="urn:microsoft.com/office/officeart/2005/8/layout/radial6"/>
    <dgm:cxn modelId="{D58045FD-AC23-4BE6-AD20-B06C2F677301}" type="presParOf" srcId="{B5F1F8EB-0738-4BAA-BE06-E171B576BB93}" destId="{3EE445BE-F5FB-45D8-B25E-FBFAEDFB0291}" srcOrd="16" destOrd="0" presId="urn:microsoft.com/office/officeart/2005/8/layout/radial6"/>
    <dgm:cxn modelId="{AC2FA110-ED26-48EE-8022-454F4D944934}" type="presParOf" srcId="{B5F1F8EB-0738-4BAA-BE06-E171B576BB93}" destId="{0F58241C-1A91-45C4-941A-0325FF1E5924}" srcOrd="17" destOrd="0" presId="urn:microsoft.com/office/officeart/2005/8/layout/radial6"/>
    <dgm:cxn modelId="{84444FBC-544C-4422-BFD2-BE06092541D5}" type="presParOf" srcId="{B5F1F8EB-0738-4BAA-BE06-E171B576BB93}" destId="{B4C59895-4FE8-4970-AF7A-2FD493EA8680}" srcOrd="18" destOrd="0" presId="urn:microsoft.com/office/officeart/2005/8/layout/radial6"/>
    <dgm:cxn modelId="{43DE114B-FC82-4296-98EA-4F364A6F800E}" type="presParOf" srcId="{B5F1F8EB-0738-4BAA-BE06-E171B576BB93}" destId="{A669EF8A-93EC-4EBD-9079-66492546EF55}" srcOrd="19" destOrd="0" presId="urn:microsoft.com/office/officeart/2005/8/layout/radial6"/>
    <dgm:cxn modelId="{107F3108-81DF-42A9-AF07-4AF8C71FA734}" type="presParOf" srcId="{B5F1F8EB-0738-4BAA-BE06-E171B576BB93}" destId="{59B880CF-BF6C-4344-955E-6E476FCCEC23}" srcOrd="20" destOrd="0" presId="urn:microsoft.com/office/officeart/2005/8/layout/radial6"/>
    <dgm:cxn modelId="{76875D5D-D28C-4A18-8F1E-C5674FE00D8D}" type="presParOf" srcId="{B5F1F8EB-0738-4BAA-BE06-E171B576BB93}" destId="{204D31F9-121B-4581-9919-7DDB3D63BAC6}" srcOrd="21" destOrd="0" presId="urn:microsoft.com/office/officeart/2005/8/layout/radial6"/>
    <dgm:cxn modelId="{07B60D7E-9F0D-47C4-AA0D-4D15CA76D4A9}" type="presParOf" srcId="{B5F1F8EB-0738-4BAA-BE06-E171B576BB93}" destId="{EC44C903-56AB-4675-8285-9FB34E9A11AA}" srcOrd="22" destOrd="0" presId="urn:microsoft.com/office/officeart/2005/8/layout/radial6"/>
    <dgm:cxn modelId="{2F5082B8-00C4-4D9F-A79E-353909A4D9F9}" type="presParOf" srcId="{B5F1F8EB-0738-4BAA-BE06-E171B576BB93}" destId="{EF8A4238-40FE-4C18-806A-5FD1B776058D}" srcOrd="23" destOrd="0" presId="urn:microsoft.com/office/officeart/2005/8/layout/radial6"/>
    <dgm:cxn modelId="{7E8F86A7-9551-4EEB-A287-0A003C510644}" type="presParOf" srcId="{B5F1F8EB-0738-4BAA-BE06-E171B576BB93}" destId="{0227DE5A-F100-4A0B-8734-3477E378FA19}" srcOrd="24"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322ADD-FBDA-492F-857C-D77E1770F7EC}" type="doc">
      <dgm:prSet loTypeId="urn:microsoft.com/office/officeart/2005/8/layout/radial5" loCatId="cycle" qsTypeId="urn:microsoft.com/office/officeart/2005/8/quickstyle/simple5" qsCatId="simple" csTypeId="urn:microsoft.com/office/officeart/2005/8/colors/accent1_2" csCatId="accent1" phldr="1"/>
      <dgm:spPr/>
      <dgm:t>
        <a:bodyPr/>
        <a:lstStyle/>
        <a:p>
          <a:endParaRPr lang="en-GB"/>
        </a:p>
      </dgm:t>
    </dgm:pt>
    <dgm:pt modelId="{23F9A363-72E3-4F99-A5EE-26E594DD9B6D}">
      <dgm:prSet phldrT="[Text]" custT="1"/>
      <dgm:spPr>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GB" sz="1800" dirty="0" smtClean="0">
              <a:solidFill>
                <a:srgbClr val="1C21E4"/>
              </a:solidFill>
            </a:rPr>
            <a:t>LEADERSHIP</a:t>
          </a:r>
          <a:endParaRPr lang="en-GB" sz="1800" dirty="0">
            <a:solidFill>
              <a:srgbClr val="1C21E4"/>
            </a:solidFill>
          </a:endParaRPr>
        </a:p>
      </dgm:t>
    </dgm:pt>
    <dgm:pt modelId="{17C3FA8B-636C-49B9-82D3-555D0AC51A62}" type="parTrans" cxnId="{4BA8114F-13A0-41D1-8D29-4DCB613CD3C9}">
      <dgm:prSet/>
      <dgm:spPr/>
      <dgm:t>
        <a:bodyPr/>
        <a:lstStyle/>
        <a:p>
          <a:endParaRPr lang="en-GB"/>
        </a:p>
      </dgm:t>
    </dgm:pt>
    <dgm:pt modelId="{C78FC357-CE9E-430D-BCD3-51F791C1A083}" type="sibTrans" cxnId="{4BA8114F-13A0-41D1-8D29-4DCB613CD3C9}">
      <dgm:prSet/>
      <dgm:spPr/>
      <dgm:t>
        <a:bodyPr/>
        <a:lstStyle/>
        <a:p>
          <a:endParaRPr lang="en-GB"/>
        </a:p>
      </dgm:t>
    </dgm:pt>
    <dgm:pt modelId="{E8160706-1106-4A1C-8AD5-CCD7A2427868}">
      <dgm:prSet custT="1"/>
      <dgm:spPr>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GB" sz="1800" dirty="0" smtClean="0">
              <a:solidFill>
                <a:schemeClr val="tx1"/>
              </a:solidFill>
            </a:rPr>
            <a:t>Establishing Interpersonal Relationships</a:t>
          </a:r>
          <a:endParaRPr lang="en-GB" sz="1800" dirty="0">
            <a:solidFill>
              <a:schemeClr val="tx1"/>
            </a:solidFill>
          </a:endParaRPr>
        </a:p>
      </dgm:t>
    </dgm:pt>
    <dgm:pt modelId="{2B83DD9E-9CD3-478E-A07C-4DF8851C50DD}" type="parTrans" cxnId="{36FEF025-BB22-4B5D-A9CF-1114C8A158BB}">
      <dgm:prSet/>
      <dgm:spPr/>
      <dgm:t>
        <a:bodyPr/>
        <a:lstStyle/>
        <a:p>
          <a:endParaRPr lang="en-GB" dirty="0"/>
        </a:p>
      </dgm:t>
    </dgm:pt>
    <dgm:pt modelId="{E7E5813E-1E62-420C-A1F7-C842E87FD6B0}" type="sibTrans" cxnId="{36FEF025-BB22-4B5D-A9CF-1114C8A158BB}">
      <dgm:prSet/>
      <dgm:spPr/>
      <dgm:t>
        <a:bodyPr/>
        <a:lstStyle/>
        <a:p>
          <a:endParaRPr lang="en-GB"/>
        </a:p>
      </dgm:t>
    </dgm:pt>
    <dgm:pt modelId="{5A9AEE0B-11FD-4341-87BE-E4A84CCD792E}">
      <dgm:prSet custT="1"/>
      <dgm:spPr>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GB" sz="1800" dirty="0" smtClean="0">
              <a:solidFill>
                <a:schemeClr val="tx1"/>
              </a:solidFill>
            </a:rPr>
            <a:t>Giving Feedback</a:t>
          </a:r>
          <a:endParaRPr lang="en-GB" sz="1800" dirty="0">
            <a:solidFill>
              <a:schemeClr val="tx1"/>
            </a:solidFill>
          </a:endParaRPr>
        </a:p>
      </dgm:t>
    </dgm:pt>
    <dgm:pt modelId="{4C7F608E-5716-4113-93DB-B6D413FAC6F9}" type="parTrans" cxnId="{A3583D6F-3346-447B-926D-100F28B05611}">
      <dgm:prSet/>
      <dgm:spPr/>
      <dgm:t>
        <a:bodyPr/>
        <a:lstStyle/>
        <a:p>
          <a:endParaRPr lang="en-GB" dirty="0"/>
        </a:p>
      </dgm:t>
    </dgm:pt>
    <dgm:pt modelId="{7B539876-E57E-4479-BE43-4A1684165041}" type="sibTrans" cxnId="{A3583D6F-3346-447B-926D-100F28B05611}">
      <dgm:prSet/>
      <dgm:spPr/>
      <dgm:t>
        <a:bodyPr/>
        <a:lstStyle/>
        <a:p>
          <a:endParaRPr lang="en-GB"/>
        </a:p>
      </dgm:t>
    </dgm:pt>
    <dgm:pt modelId="{813613A7-0F90-4480-BF5D-4A22EAA83387}">
      <dgm:prSet custT="1"/>
      <dgm:spPr>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GB" sz="1800" dirty="0" smtClean="0">
              <a:solidFill>
                <a:schemeClr val="tx1"/>
              </a:solidFill>
            </a:rPr>
            <a:t>Knowledge of goals &amp; objectives</a:t>
          </a:r>
          <a:endParaRPr lang="en-GB" sz="1800" dirty="0">
            <a:solidFill>
              <a:schemeClr val="tx1"/>
            </a:solidFill>
          </a:endParaRPr>
        </a:p>
      </dgm:t>
    </dgm:pt>
    <dgm:pt modelId="{A48EC659-FDEE-445F-9920-542F1EC1ECF6}" type="parTrans" cxnId="{5D8AFBF5-A9CE-4C34-B867-F0BB111CC34F}">
      <dgm:prSet/>
      <dgm:spPr/>
      <dgm:t>
        <a:bodyPr/>
        <a:lstStyle/>
        <a:p>
          <a:endParaRPr lang="en-GB" dirty="0"/>
        </a:p>
      </dgm:t>
    </dgm:pt>
    <dgm:pt modelId="{9FB8A601-173A-4BB1-805C-4E3581B5899D}" type="sibTrans" cxnId="{5D8AFBF5-A9CE-4C34-B867-F0BB111CC34F}">
      <dgm:prSet/>
      <dgm:spPr/>
      <dgm:t>
        <a:bodyPr/>
        <a:lstStyle/>
        <a:p>
          <a:endParaRPr lang="en-GB"/>
        </a:p>
      </dgm:t>
    </dgm:pt>
    <dgm:pt modelId="{F6DCA134-3740-4071-A537-24AA6010BC71}">
      <dgm:prSet custT="1"/>
      <dgm:spPr>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GB" sz="1800" dirty="0" smtClean="0">
              <a:solidFill>
                <a:schemeClr val="tx1"/>
              </a:solidFill>
            </a:rPr>
            <a:t>Decision Making</a:t>
          </a:r>
          <a:endParaRPr lang="en-GB" sz="1800" dirty="0">
            <a:solidFill>
              <a:schemeClr val="tx1"/>
            </a:solidFill>
          </a:endParaRPr>
        </a:p>
      </dgm:t>
    </dgm:pt>
    <dgm:pt modelId="{200F37C6-479B-4638-81BA-69FE51E5E5EB}" type="parTrans" cxnId="{A7E327DB-C696-4319-B687-DE9519EFA425}">
      <dgm:prSet/>
      <dgm:spPr/>
      <dgm:t>
        <a:bodyPr/>
        <a:lstStyle/>
        <a:p>
          <a:endParaRPr lang="en-GB" dirty="0"/>
        </a:p>
      </dgm:t>
    </dgm:pt>
    <dgm:pt modelId="{EAB97F0E-1C9A-4A1C-B380-F13F0C79A73C}" type="sibTrans" cxnId="{A7E327DB-C696-4319-B687-DE9519EFA425}">
      <dgm:prSet/>
      <dgm:spPr/>
      <dgm:t>
        <a:bodyPr/>
        <a:lstStyle/>
        <a:p>
          <a:endParaRPr lang="en-GB"/>
        </a:p>
      </dgm:t>
    </dgm:pt>
    <dgm:pt modelId="{5BFB8918-B848-485D-A0CC-2F3D6D8F0F0B}">
      <dgm:prSet custT="1"/>
      <dgm:spPr>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GB" sz="1800" dirty="0" smtClean="0">
              <a:solidFill>
                <a:schemeClr val="tx1"/>
              </a:solidFill>
            </a:rPr>
            <a:t>Directing a group effectively</a:t>
          </a:r>
          <a:endParaRPr lang="en-GB" sz="1800" dirty="0">
            <a:solidFill>
              <a:schemeClr val="tx1"/>
            </a:solidFill>
          </a:endParaRPr>
        </a:p>
      </dgm:t>
    </dgm:pt>
    <dgm:pt modelId="{88445F2A-7FA0-41B7-B209-D2C6764BD387}" type="parTrans" cxnId="{6BA7A45D-70D7-49AD-917A-52671068E0E9}">
      <dgm:prSet/>
      <dgm:spPr/>
      <dgm:t>
        <a:bodyPr/>
        <a:lstStyle/>
        <a:p>
          <a:endParaRPr lang="en-GB" dirty="0"/>
        </a:p>
      </dgm:t>
    </dgm:pt>
    <dgm:pt modelId="{9EE5EB4A-6359-4480-BA29-4C5818401923}" type="sibTrans" cxnId="{6BA7A45D-70D7-49AD-917A-52671068E0E9}">
      <dgm:prSet/>
      <dgm:spPr/>
      <dgm:t>
        <a:bodyPr/>
        <a:lstStyle/>
        <a:p>
          <a:endParaRPr lang="en-GB"/>
        </a:p>
      </dgm:t>
    </dgm:pt>
    <dgm:pt modelId="{6485A177-41C4-41E6-9578-5FEDE452964E}">
      <dgm:prSet custT="1"/>
      <dgm:spPr>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gradFill>
      </dgm:spPr>
      <dgm:t>
        <a:bodyPr/>
        <a:lstStyle/>
        <a:p>
          <a:r>
            <a:rPr lang="en-GB" sz="1800" dirty="0" smtClean="0">
              <a:solidFill>
                <a:schemeClr val="tx1"/>
              </a:solidFill>
            </a:rPr>
            <a:t>Motivational Techniques</a:t>
          </a:r>
          <a:endParaRPr lang="en-GB" sz="1800" dirty="0">
            <a:solidFill>
              <a:schemeClr val="tx1"/>
            </a:solidFill>
          </a:endParaRPr>
        </a:p>
      </dgm:t>
    </dgm:pt>
    <dgm:pt modelId="{6B1A6C06-0738-41CD-A4EA-C01595231D15}" type="parTrans" cxnId="{DF0B1216-5EF5-4D09-B3F9-4968286953F4}">
      <dgm:prSet/>
      <dgm:spPr/>
      <dgm:t>
        <a:bodyPr/>
        <a:lstStyle/>
        <a:p>
          <a:endParaRPr lang="en-GB" dirty="0"/>
        </a:p>
      </dgm:t>
    </dgm:pt>
    <dgm:pt modelId="{8F901AA2-6AAD-42C2-A9B6-5706CD992CE6}" type="sibTrans" cxnId="{DF0B1216-5EF5-4D09-B3F9-4968286953F4}">
      <dgm:prSet/>
      <dgm:spPr/>
      <dgm:t>
        <a:bodyPr/>
        <a:lstStyle/>
        <a:p>
          <a:endParaRPr lang="en-GB"/>
        </a:p>
      </dgm:t>
    </dgm:pt>
    <dgm:pt modelId="{DCA64A50-1B39-4C40-9E49-597A68EFD20A}" type="pres">
      <dgm:prSet presAssocID="{A1322ADD-FBDA-492F-857C-D77E1770F7EC}" presName="Name0" presStyleCnt="0">
        <dgm:presLayoutVars>
          <dgm:chMax val="1"/>
          <dgm:dir/>
          <dgm:animLvl val="ctr"/>
          <dgm:resizeHandles val="exact"/>
        </dgm:presLayoutVars>
      </dgm:prSet>
      <dgm:spPr/>
      <dgm:t>
        <a:bodyPr/>
        <a:lstStyle/>
        <a:p>
          <a:endParaRPr lang="en-GB"/>
        </a:p>
      </dgm:t>
    </dgm:pt>
    <dgm:pt modelId="{CA899287-9EDC-4347-9AC2-78A8E43E1468}" type="pres">
      <dgm:prSet presAssocID="{23F9A363-72E3-4F99-A5EE-26E594DD9B6D}" presName="centerShape" presStyleLbl="node0" presStyleIdx="0" presStyleCnt="1" custScaleX="172551"/>
      <dgm:spPr/>
      <dgm:t>
        <a:bodyPr/>
        <a:lstStyle/>
        <a:p>
          <a:endParaRPr lang="en-GB"/>
        </a:p>
      </dgm:t>
    </dgm:pt>
    <dgm:pt modelId="{1FD8FB05-A1EB-4568-95A3-4F470186A613}" type="pres">
      <dgm:prSet presAssocID="{6B1A6C06-0738-41CD-A4EA-C01595231D15}" presName="parTrans" presStyleLbl="sibTrans2D1" presStyleIdx="0" presStyleCnt="6"/>
      <dgm:spPr/>
      <dgm:t>
        <a:bodyPr/>
        <a:lstStyle/>
        <a:p>
          <a:endParaRPr lang="en-GB"/>
        </a:p>
      </dgm:t>
    </dgm:pt>
    <dgm:pt modelId="{28ECD9BC-7EE3-4D7B-86B8-75DB1DECB30C}" type="pres">
      <dgm:prSet presAssocID="{6B1A6C06-0738-41CD-A4EA-C01595231D15}" presName="connectorText" presStyleLbl="sibTrans2D1" presStyleIdx="0" presStyleCnt="6"/>
      <dgm:spPr/>
      <dgm:t>
        <a:bodyPr/>
        <a:lstStyle/>
        <a:p>
          <a:endParaRPr lang="en-GB"/>
        </a:p>
      </dgm:t>
    </dgm:pt>
    <dgm:pt modelId="{2C948C3A-C242-4B53-945F-440DA29FA710}" type="pres">
      <dgm:prSet presAssocID="{6485A177-41C4-41E6-9578-5FEDE452964E}" presName="node" presStyleLbl="node1" presStyleIdx="0" presStyleCnt="6" custScaleX="142916">
        <dgm:presLayoutVars>
          <dgm:bulletEnabled val="1"/>
        </dgm:presLayoutVars>
      </dgm:prSet>
      <dgm:spPr/>
      <dgm:t>
        <a:bodyPr/>
        <a:lstStyle/>
        <a:p>
          <a:endParaRPr lang="en-GB"/>
        </a:p>
      </dgm:t>
    </dgm:pt>
    <dgm:pt modelId="{4AA0382C-6169-479C-9082-B889C695CA50}" type="pres">
      <dgm:prSet presAssocID="{A48EC659-FDEE-445F-9920-542F1EC1ECF6}" presName="parTrans" presStyleLbl="sibTrans2D1" presStyleIdx="1" presStyleCnt="6"/>
      <dgm:spPr/>
      <dgm:t>
        <a:bodyPr/>
        <a:lstStyle/>
        <a:p>
          <a:endParaRPr lang="en-GB"/>
        </a:p>
      </dgm:t>
    </dgm:pt>
    <dgm:pt modelId="{7016F171-7D55-45F3-A03E-EFE9F4824848}" type="pres">
      <dgm:prSet presAssocID="{A48EC659-FDEE-445F-9920-542F1EC1ECF6}" presName="connectorText" presStyleLbl="sibTrans2D1" presStyleIdx="1" presStyleCnt="6"/>
      <dgm:spPr/>
      <dgm:t>
        <a:bodyPr/>
        <a:lstStyle/>
        <a:p>
          <a:endParaRPr lang="en-GB"/>
        </a:p>
      </dgm:t>
    </dgm:pt>
    <dgm:pt modelId="{4CABF138-344E-4753-A71E-E89C006491A9}" type="pres">
      <dgm:prSet presAssocID="{813613A7-0F90-4480-BF5D-4A22EAA83387}" presName="node" presStyleLbl="node1" presStyleIdx="1" presStyleCnt="6" custScaleX="123549" custRadScaleRad="106069" custRadScaleInc="939">
        <dgm:presLayoutVars>
          <dgm:bulletEnabled val="1"/>
        </dgm:presLayoutVars>
      </dgm:prSet>
      <dgm:spPr/>
      <dgm:t>
        <a:bodyPr/>
        <a:lstStyle/>
        <a:p>
          <a:endParaRPr lang="en-GB"/>
        </a:p>
      </dgm:t>
    </dgm:pt>
    <dgm:pt modelId="{765AA7CC-E810-4C21-B284-4DACBC2ED0E4}" type="pres">
      <dgm:prSet presAssocID="{4C7F608E-5716-4113-93DB-B6D413FAC6F9}" presName="parTrans" presStyleLbl="sibTrans2D1" presStyleIdx="2" presStyleCnt="6"/>
      <dgm:spPr/>
      <dgm:t>
        <a:bodyPr/>
        <a:lstStyle/>
        <a:p>
          <a:endParaRPr lang="en-GB"/>
        </a:p>
      </dgm:t>
    </dgm:pt>
    <dgm:pt modelId="{A9EA4C9C-C9A2-40A7-984E-138657A6FB96}" type="pres">
      <dgm:prSet presAssocID="{4C7F608E-5716-4113-93DB-B6D413FAC6F9}" presName="connectorText" presStyleLbl="sibTrans2D1" presStyleIdx="2" presStyleCnt="6"/>
      <dgm:spPr/>
      <dgm:t>
        <a:bodyPr/>
        <a:lstStyle/>
        <a:p>
          <a:endParaRPr lang="en-GB"/>
        </a:p>
      </dgm:t>
    </dgm:pt>
    <dgm:pt modelId="{4ED72E0D-3ED5-43A0-A845-4F787392E360}" type="pres">
      <dgm:prSet presAssocID="{5A9AEE0B-11FD-4341-87BE-E4A84CCD792E}" presName="node" presStyleLbl="node1" presStyleIdx="2" presStyleCnt="6" custScaleX="120662" custScaleY="104458" custRadScaleRad="110133" custRadScaleInc="2821">
        <dgm:presLayoutVars>
          <dgm:bulletEnabled val="1"/>
        </dgm:presLayoutVars>
      </dgm:prSet>
      <dgm:spPr/>
      <dgm:t>
        <a:bodyPr/>
        <a:lstStyle/>
        <a:p>
          <a:endParaRPr lang="en-GB"/>
        </a:p>
      </dgm:t>
    </dgm:pt>
    <dgm:pt modelId="{9F1E8879-5F0A-451D-B29D-ED3EC7EB2BFF}" type="pres">
      <dgm:prSet presAssocID="{2B83DD9E-9CD3-478E-A07C-4DF8851C50DD}" presName="parTrans" presStyleLbl="sibTrans2D1" presStyleIdx="3" presStyleCnt="6"/>
      <dgm:spPr/>
      <dgm:t>
        <a:bodyPr/>
        <a:lstStyle/>
        <a:p>
          <a:endParaRPr lang="en-GB"/>
        </a:p>
      </dgm:t>
    </dgm:pt>
    <dgm:pt modelId="{804B3FC4-3412-4FB4-9464-C926B6C597E3}" type="pres">
      <dgm:prSet presAssocID="{2B83DD9E-9CD3-478E-A07C-4DF8851C50DD}" presName="connectorText" presStyleLbl="sibTrans2D1" presStyleIdx="3" presStyleCnt="6"/>
      <dgm:spPr/>
      <dgm:t>
        <a:bodyPr/>
        <a:lstStyle/>
        <a:p>
          <a:endParaRPr lang="en-GB"/>
        </a:p>
      </dgm:t>
    </dgm:pt>
    <dgm:pt modelId="{571F56FF-18AA-41BD-AD45-7019A5B73D15}" type="pres">
      <dgm:prSet presAssocID="{E8160706-1106-4A1C-8AD5-CCD7A2427868}" presName="node" presStyleLbl="node1" presStyleIdx="3" presStyleCnt="6" custScaleX="146657">
        <dgm:presLayoutVars>
          <dgm:bulletEnabled val="1"/>
        </dgm:presLayoutVars>
      </dgm:prSet>
      <dgm:spPr/>
      <dgm:t>
        <a:bodyPr/>
        <a:lstStyle/>
        <a:p>
          <a:endParaRPr lang="en-GB"/>
        </a:p>
      </dgm:t>
    </dgm:pt>
    <dgm:pt modelId="{24564488-AAEA-4CC5-A439-E012474A0CAE}" type="pres">
      <dgm:prSet presAssocID="{200F37C6-479B-4638-81BA-69FE51E5E5EB}" presName="parTrans" presStyleLbl="sibTrans2D1" presStyleIdx="4" presStyleCnt="6"/>
      <dgm:spPr/>
      <dgm:t>
        <a:bodyPr/>
        <a:lstStyle/>
        <a:p>
          <a:endParaRPr lang="en-GB"/>
        </a:p>
      </dgm:t>
    </dgm:pt>
    <dgm:pt modelId="{58516B2C-69E8-4BA9-ABF2-85E45756A119}" type="pres">
      <dgm:prSet presAssocID="{200F37C6-479B-4638-81BA-69FE51E5E5EB}" presName="connectorText" presStyleLbl="sibTrans2D1" presStyleIdx="4" presStyleCnt="6"/>
      <dgm:spPr/>
      <dgm:t>
        <a:bodyPr/>
        <a:lstStyle/>
        <a:p>
          <a:endParaRPr lang="en-GB"/>
        </a:p>
      </dgm:t>
    </dgm:pt>
    <dgm:pt modelId="{D05FDFD1-6E1E-4D2B-AA98-CAEBDC3B3F9C}" type="pres">
      <dgm:prSet presAssocID="{F6DCA134-3740-4071-A537-24AA6010BC71}" presName="node" presStyleLbl="node1" presStyleIdx="4" presStyleCnt="6" custScaleX="135483" custScaleY="104383" custRadScaleRad="109563" custRadScaleInc="10452">
        <dgm:presLayoutVars>
          <dgm:bulletEnabled val="1"/>
        </dgm:presLayoutVars>
      </dgm:prSet>
      <dgm:spPr/>
      <dgm:t>
        <a:bodyPr/>
        <a:lstStyle/>
        <a:p>
          <a:endParaRPr lang="en-GB"/>
        </a:p>
      </dgm:t>
    </dgm:pt>
    <dgm:pt modelId="{2F4941CE-F269-4E7B-9F01-86B537387AB0}" type="pres">
      <dgm:prSet presAssocID="{88445F2A-7FA0-41B7-B209-D2C6764BD387}" presName="parTrans" presStyleLbl="sibTrans2D1" presStyleIdx="5" presStyleCnt="6"/>
      <dgm:spPr/>
      <dgm:t>
        <a:bodyPr/>
        <a:lstStyle/>
        <a:p>
          <a:endParaRPr lang="en-GB"/>
        </a:p>
      </dgm:t>
    </dgm:pt>
    <dgm:pt modelId="{3B6580E4-5D7A-41BF-8906-CC42D80A986E}" type="pres">
      <dgm:prSet presAssocID="{88445F2A-7FA0-41B7-B209-D2C6764BD387}" presName="connectorText" presStyleLbl="sibTrans2D1" presStyleIdx="5" presStyleCnt="6"/>
      <dgm:spPr/>
      <dgm:t>
        <a:bodyPr/>
        <a:lstStyle/>
        <a:p>
          <a:endParaRPr lang="en-GB"/>
        </a:p>
      </dgm:t>
    </dgm:pt>
    <dgm:pt modelId="{1DC6DA1A-CD99-4D8E-A256-E76BFA9C6563}" type="pres">
      <dgm:prSet presAssocID="{5BFB8918-B848-485D-A0CC-2F3D6D8F0F0B}" presName="node" presStyleLbl="node1" presStyleIdx="5" presStyleCnt="6" custScaleX="136497" custRadScaleRad="106403" custRadScaleInc="5956">
        <dgm:presLayoutVars>
          <dgm:bulletEnabled val="1"/>
        </dgm:presLayoutVars>
      </dgm:prSet>
      <dgm:spPr/>
      <dgm:t>
        <a:bodyPr/>
        <a:lstStyle/>
        <a:p>
          <a:endParaRPr lang="en-GB"/>
        </a:p>
      </dgm:t>
    </dgm:pt>
  </dgm:ptLst>
  <dgm:cxnLst>
    <dgm:cxn modelId="{3BB29592-28B8-4145-AA4D-D592E0B06A4B}" type="presOf" srcId="{A1322ADD-FBDA-492F-857C-D77E1770F7EC}" destId="{DCA64A50-1B39-4C40-9E49-597A68EFD20A}" srcOrd="0" destOrd="0" presId="urn:microsoft.com/office/officeart/2005/8/layout/radial5"/>
    <dgm:cxn modelId="{0AD6687A-78A5-48DC-9888-63A6A7ABCF98}" type="presOf" srcId="{2B83DD9E-9CD3-478E-A07C-4DF8851C50DD}" destId="{9F1E8879-5F0A-451D-B29D-ED3EC7EB2BFF}" srcOrd="0" destOrd="0" presId="urn:microsoft.com/office/officeart/2005/8/layout/radial5"/>
    <dgm:cxn modelId="{1C4626EF-D1F0-4B2C-996A-60273CC1C6C5}" type="presOf" srcId="{200F37C6-479B-4638-81BA-69FE51E5E5EB}" destId="{24564488-AAEA-4CC5-A439-E012474A0CAE}" srcOrd="0" destOrd="0" presId="urn:microsoft.com/office/officeart/2005/8/layout/radial5"/>
    <dgm:cxn modelId="{0C14362A-CF35-4919-8889-87FE58DFEF40}" type="presOf" srcId="{6B1A6C06-0738-41CD-A4EA-C01595231D15}" destId="{1FD8FB05-A1EB-4568-95A3-4F470186A613}" srcOrd="0" destOrd="0" presId="urn:microsoft.com/office/officeart/2005/8/layout/radial5"/>
    <dgm:cxn modelId="{FC8CD450-1D59-43EE-9E94-A74D8219D6D8}" type="presOf" srcId="{4C7F608E-5716-4113-93DB-B6D413FAC6F9}" destId="{A9EA4C9C-C9A2-40A7-984E-138657A6FB96}" srcOrd="1" destOrd="0" presId="urn:microsoft.com/office/officeart/2005/8/layout/radial5"/>
    <dgm:cxn modelId="{85AAFFA9-D16A-454F-B5D1-E1B57F288C4F}" type="presOf" srcId="{6B1A6C06-0738-41CD-A4EA-C01595231D15}" destId="{28ECD9BC-7EE3-4D7B-86B8-75DB1DECB30C}" srcOrd="1" destOrd="0" presId="urn:microsoft.com/office/officeart/2005/8/layout/radial5"/>
    <dgm:cxn modelId="{AFC1370E-3AE0-4052-91C7-33CD8490E0A6}" type="presOf" srcId="{88445F2A-7FA0-41B7-B209-D2C6764BD387}" destId="{3B6580E4-5D7A-41BF-8906-CC42D80A986E}" srcOrd="1" destOrd="0" presId="urn:microsoft.com/office/officeart/2005/8/layout/radial5"/>
    <dgm:cxn modelId="{6BA7A45D-70D7-49AD-917A-52671068E0E9}" srcId="{23F9A363-72E3-4F99-A5EE-26E594DD9B6D}" destId="{5BFB8918-B848-485D-A0CC-2F3D6D8F0F0B}" srcOrd="5" destOrd="0" parTransId="{88445F2A-7FA0-41B7-B209-D2C6764BD387}" sibTransId="{9EE5EB4A-6359-4480-BA29-4C5818401923}"/>
    <dgm:cxn modelId="{DF0B1216-5EF5-4D09-B3F9-4968286953F4}" srcId="{23F9A363-72E3-4F99-A5EE-26E594DD9B6D}" destId="{6485A177-41C4-41E6-9578-5FEDE452964E}" srcOrd="0" destOrd="0" parTransId="{6B1A6C06-0738-41CD-A4EA-C01595231D15}" sibTransId="{8F901AA2-6AAD-42C2-A9B6-5706CD992CE6}"/>
    <dgm:cxn modelId="{36FEF025-BB22-4B5D-A9CF-1114C8A158BB}" srcId="{23F9A363-72E3-4F99-A5EE-26E594DD9B6D}" destId="{E8160706-1106-4A1C-8AD5-CCD7A2427868}" srcOrd="3" destOrd="0" parTransId="{2B83DD9E-9CD3-478E-A07C-4DF8851C50DD}" sibTransId="{E7E5813E-1E62-420C-A1F7-C842E87FD6B0}"/>
    <dgm:cxn modelId="{A7E327DB-C696-4319-B687-DE9519EFA425}" srcId="{23F9A363-72E3-4F99-A5EE-26E594DD9B6D}" destId="{F6DCA134-3740-4071-A537-24AA6010BC71}" srcOrd="4" destOrd="0" parTransId="{200F37C6-479B-4638-81BA-69FE51E5E5EB}" sibTransId="{EAB97F0E-1C9A-4A1C-B380-F13F0C79A73C}"/>
    <dgm:cxn modelId="{1C055835-A77D-431E-993E-5BACD2E3E15F}" type="presOf" srcId="{4C7F608E-5716-4113-93DB-B6D413FAC6F9}" destId="{765AA7CC-E810-4C21-B284-4DACBC2ED0E4}" srcOrd="0" destOrd="0" presId="urn:microsoft.com/office/officeart/2005/8/layout/radial5"/>
    <dgm:cxn modelId="{D2623C33-FB74-4B49-B1AC-D4BB84A6C1ED}" type="presOf" srcId="{5BFB8918-B848-485D-A0CC-2F3D6D8F0F0B}" destId="{1DC6DA1A-CD99-4D8E-A256-E76BFA9C6563}" srcOrd="0" destOrd="0" presId="urn:microsoft.com/office/officeart/2005/8/layout/radial5"/>
    <dgm:cxn modelId="{19BB87D7-173E-443B-9D76-C1C754C518FF}" type="presOf" srcId="{A48EC659-FDEE-445F-9920-542F1EC1ECF6}" destId="{7016F171-7D55-45F3-A03E-EFE9F4824848}" srcOrd="1" destOrd="0" presId="urn:microsoft.com/office/officeart/2005/8/layout/radial5"/>
    <dgm:cxn modelId="{CC8E3EDD-7BD4-4D4C-8ABB-23E28A0F5C5B}" type="presOf" srcId="{5A9AEE0B-11FD-4341-87BE-E4A84CCD792E}" destId="{4ED72E0D-3ED5-43A0-A845-4F787392E360}" srcOrd="0" destOrd="0" presId="urn:microsoft.com/office/officeart/2005/8/layout/radial5"/>
    <dgm:cxn modelId="{FAC0AB86-EAB8-41E8-9ABD-7E18871599A9}" type="presOf" srcId="{813613A7-0F90-4480-BF5D-4A22EAA83387}" destId="{4CABF138-344E-4753-A71E-E89C006491A9}" srcOrd="0" destOrd="0" presId="urn:microsoft.com/office/officeart/2005/8/layout/radial5"/>
    <dgm:cxn modelId="{5D8AFBF5-A9CE-4C34-B867-F0BB111CC34F}" srcId="{23F9A363-72E3-4F99-A5EE-26E594DD9B6D}" destId="{813613A7-0F90-4480-BF5D-4A22EAA83387}" srcOrd="1" destOrd="0" parTransId="{A48EC659-FDEE-445F-9920-542F1EC1ECF6}" sibTransId="{9FB8A601-173A-4BB1-805C-4E3581B5899D}"/>
    <dgm:cxn modelId="{A3583D6F-3346-447B-926D-100F28B05611}" srcId="{23F9A363-72E3-4F99-A5EE-26E594DD9B6D}" destId="{5A9AEE0B-11FD-4341-87BE-E4A84CCD792E}" srcOrd="2" destOrd="0" parTransId="{4C7F608E-5716-4113-93DB-B6D413FAC6F9}" sibTransId="{7B539876-E57E-4479-BE43-4A1684165041}"/>
    <dgm:cxn modelId="{F7633A2E-A20E-4938-9F62-D5E9F2BD5073}" type="presOf" srcId="{A48EC659-FDEE-445F-9920-542F1EC1ECF6}" destId="{4AA0382C-6169-479C-9082-B889C695CA50}" srcOrd="0" destOrd="0" presId="urn:microsoft.com/office/officeart/2005/8/layout/radial5"/>
    <dgm:cxn modelId="{290F5800-DF74-4DDD-9A8D-A83F79321894}" type="presOf" srcId="{23F9A363-72E3-4F99-A5EE-26E594DD9B6D}" destId="{CA899287-9EDC-4347-9AC2-78A8E43E1468}" srcOrd="0" destOrd="0" presId="urn:microsoft.com/office/officeart/2005/8/layout/radial5"/>
    <dgm:cxn modelId="{53BB5E5A-2A9E-4903-9696-08EEAEF7D313}" type="presOf" srcId="{200F37C6-479B-4638-81BA-69FE51E5E5EB}" destId="{58516B2C-69E8-4BA9-ABF2-85E45756A119}" srcOrd="1" destOrd="0" presId="urn:microsoft.com/office/officeart/2005/8/layout/radial5"/>
    <dgm:cxn modelId="{4BA8114F-13A0-41D1-8D29-4DCB613CD3C9}" srcId="{A1322ADD-FBDA-492F-857C-D77E1770F7EC}" destId="{23F9A363-72E3-4F99-A5EE-26E594DD9B6D}" srcOrd="0" destOrd="0" parTransId="{17C3FA8B-636C-49B9-82D3-555D0AC51A62}" sibTransId="{C78FC357-CE9E-430D-BCD3-51F791C1A083}"/>
    <dgm:cxn modelId="{D3242262-5DCB-44BF-BD98-EAE2E47C1370}" type="presOf" srcId="{88445F2A-7FA0-41B7-B209-D2C6764BD387}" destId="{2F4941CE-F269-4E7B-9F01-86B537387AB0}" srcOrd="0" destOrd="0" presId="urn:microsoft.com/office/officeart/2005/8/layout/radial5"/>
    <dgm:cxn modelId="{37795750-A809-4984-810D-635C50F32BD5}" type="presOf" srcId="{2B83DD9E-9CD3-478E-A07C-4DF8851C50DD}" destId="{804B3FC4-3412-4FB4-9464-C926B6C597E3}" srcOrd="1" destOrd="0" presId="urn:microsoft.com/office/officeart/2005/8/layout/radial5"/>
    <dgm:cxn modelId="{B7BDBB2B-1D0D-4C09-9286-17B0D11E9C74}" type="presOf" srcId="{E8160706-1106-4A1C-8AD5-CCD7A2427868}" destId="{571F56FF-18AA-41BD-AD45-7019A5B73D15}" srcOrd="0" destOrd="0" presId="urn:microsoft.com/office/officeart/2005/8/layout/radial5"/>
    <dgm:cxn modelId="{EE55EB0A-8052-44D9-B419-C6FC2048B8F5}" type="presOf" srcId="{6485A177-41C4-41E6-9578-5FEDE452964E}" destId="{2C948C3A-C242-4B53-945F-440DA29FA710}" srcOrd="0" destOrd="0" presId="urn:microsoft.com/office/officeart/2005/8/layout/radial5"/>
    <dgm:cxn modelId="{F4326DA2-0BF2-4FD5-B8D2-04935EEC993C}" type="presOf" srcId="{F6DCA134-3740-4071-A537-24AA6010BC71}" destId="{D05FDFD1-6E1E-4D2B-AA98-CAEBDC3B3F9C}" srcOrd="0" destOrd="0" presId="urn:microsoft.com/office/officeart/2005/8/layout/radial5"/>
    <dgm:cxn modelId="{081044AD-70C2-4FAC-ACDF-D402B9A895A3}" type="presParOf" srcId="{DCA64A50-1B39-4C40-9E49-597A68EFD20A}" destId="{CA899287-9EDC-4347-9AC2-78A8E43E1468}" srcOrd="0" destOrd="0" presId="urn:microsoft.com/office/officeart/2005/8/layout/radial5"/>
    <dgm:cxn modelId="{65D7F8BC-66CE-4DD9-A769-5ACB4E8E34A7}" type="presParOf" srcId="{DCA64A50-1B39-4C40-9E49-597A68EFD20A}" destId="{1FD8FB05-A1EB-4568-95A3-4F470186A613}" srcOrd="1" destOrd="0" presId="urn:microsoft.com/office/officeart/2005/8/layout/radial5"/>
    <dgm:cxn modelId="{162533AB-77AD-43FF-AD8F-7EBD042DA5B8}" type="presParOf" srcId="{1FD8FB05-A1EB-4568-95A3-4F470186A613}" destId="{28ECD9BC-7EE3-4D7B-86B8-75DB1DECB30C}" srcOrd="0" destOrd="0" presId="urn:microsoft.com/office/officeart/2005/8/layout/radial5"/>
    <dgm:cxn modelId="{4F6AE691-1E60-4644-89AF-B8B33DEB3EC5}" type="presParOf" srcId="{DCA64A50-1B39-4C40-9E49-597A68EFD20A}" destId="{2C948C3A-C242-4B53-945F-440DA29FA710}" srcOrd="2" destOrd="0" presId="urn:microsoft.com/office/officeart/2005/8/layout/radial5"/>
    <dgm:cxn modelId="{F29144FA-7B2D-4843-9FF0-5B17F4C4E95C}" type="presParOf" srcId="{DCA64A50-1B39-4C40-9E49-597A68EFD20A}" destId="{4AA0382C-6169-479C-9082-B889C695CA50}" srcOrd="3" destOrd="0" presId="urn:microsoft.com/office/officeart/2005/8/layout/radial5"/>
    <dgm:cxn modelId="{DE1E1B5B-3CDE-4043-86B0-BB177D2B9BBE}" type="presParOf" srcId="{4AA0382C-6169-479C-9082-B889C695CA50}" destId="{7016F171-7D55-45F3-A03E-EFE9F4824848}" srcOrd="0" destOrd="0" presId="urn:microsoft.com/office/officeart/2005/8/layout/radial5"/>
    <dgm:cxn modelId="{171200AF-15CE-4BDE-B9A8-F6CFD6A02B79}" type="presParOf" srcId="{DCA64A50-1B39-4C40-9E49-597A68EFD20A}" destId="{4CABF138-344E-4753-A71E-E89C006491A9}" srcOrd="4" destOrd="0" presId="urn:microsoft.com/office/officeart/2005/8/layout/radial5"/>
    <dgm:cxn modelId="{70BB4377-730A-48E7-B2F8-60D15C6D214C}" type="presParOf" srcId="{DCA64A50-1B39-4C40-9E49-597A68EFD20A}" destId="{765AA7CC-E810-4C21-B284-4DACBC2ED0E4}" srcOrd="5" destOrd="0" presId="urn:microsoft.com/office/officeart/2005/8/layout/radial5"/>
    <dgm:cxn modelId="{699F233E-C16E-4195-BA67-8F002F377236}" type="presParOf" srcId="{765AA7CC-E810-4C21-B284-4DACBC2ED0E4}" destId="{A9EA4C9C-C9A2-40A7-984E-138657A6FB96}" srcOrd="0" destOrd="0" presId="urn:microsoft.com/office/officeart/2005/8/layout/radial5"/>
    <dgm:cxn modelId="{0F7650A4-F610-4EC7-829C-BE05BE8CE103}" type="presParOf" srcId="{DCA64A50-1B39-4C40-9E49-597A68EFD20A}" destId="{4ED72E0D-3ED5-43A0-A845-4F787392E360}" srcOrd="6" destOrd="0" presId="urn:microsoft.com/office/officeart/2005/8/layout/radial5"/>
    <dgm:cxn modelId="{BA377703-49BD-4538-840D-38FE6B696373}" type="presParOf" srcId="{DCA64A50-1B39-4C40-9E49-597A68EFD20A}" destId="{9F1E8879-5F0A-451D-B29D-ED3EC7EB2BFF}" srcOrd="7" destOrd="0" presId="urn:microsoft.com/office/officeart/2005/8/layout/radial5"/>
    <dgm:cxn modelId="{CEF16ADD-72A0-4668-976C-F5AE72730432}" type="presParOf" srcId="{9F1E8879-5F0A-451D-B29D-ED3EC7EB2BFF}" destId="{804B3FC4-3412-4FB4-9464-C926B6C597E3}" srcOrd="0" destOrd="0" presId="urn:microsoft.com/office/officeart/2005/8/layout/radial5"/>
    <dgm:cxn modelId="{90A5F3A6-C7E1-404D-BABE-BCCCDBA050E1}" type="presParOf" srcId="{DCA64A50-1B39-4C40-9E49-597A68EFD20A}" destId="{571F56FF-18AA-41BD-AD45-7019A5B73D15}" srcOrd="8" destOrd="0" presId="urn:microsoft.com/office/officeart/2005/8/layout/radial5"/>
    <dgm:cxn modelId="{43B19257-645E-4772-8546-59B1F0A5C0B2}" type="presParOf" srcId="{DCA64A50-1B39-4C40-9E49-597A68EFD20A}" destId="{24564488-AAEA-4CC5-A439-E012474A0CAE}" srcOrd="9" destOrd="0" presId="urn:microsoft.com/office/officeart/2005/8/layout/radial5"/>
    <dgm:cxn modelId="{BBC06E4D-5D3E-457C-9406-BB4592C50B90}" type="presParOf" srcId="{24564488-AAEA-4CC5-A439-E012474A0CAE}" destId="{58516B2C-69E8-4BA9-ABF2-85E45756A119}" srcOrd="0" destOrd="0" presId="urn:microsoft.com/office/officeart/2005/8/layout/radial5"/>
    <dgm:cxn modelId="{CAE71B28-FEAF-4CF3-9E98-2A3EA1C47843}" type="presParOf" srcId="{DCA64A50-1B39-4C40-9E49-597A68EFD20A}" destId="{D05FDFD1-6E1E-4D2B-AA98-CAEBDC3B3F9C}" srcOrd="10" destOrd="0" presId="urn:microsoft.com/office/officeart/2005/8/layout/radial5"/>
    <dgm:cxn modelId="{17F3324E-C208-416B-9E9E-BD2CE52BE78F}" type="presParOf" srcId="{DCA64A50-1B39-4C40-9E49-597A68EFD20A}" destId="{2F4941CE-F269-4E7B-9F01-86B537387AB0}" srcOrd="11" destOrd="0" presId="urn:microsoft.com/office/officeart/2005/8/layout/radial5"/>
    <dgm:cxn modelId="{7CA9C308-85EB-4F16-BA13-1D77CBAF6936}" type="presParOf" srcId="{2F4941CE-F269-4E7B-9F01-86B537387AB0}" destId="{3B6580E4-5D7A-41BF-8906-CC42D80A986E}" srcOrd="0" destOrd="0" presId="urn:microsoft.com/office/officeart/2005/8/layout/radial5"/>
    <dgm:cxn modelId="{B8797C2B-B47A-4705-A5A2-9A2322E21471}" type="presParOf" srcId="{DCA64A50-1B39-4C40-9E49-597A68EFD20A}" destId="{1DC6DA1A-CD99-4D8E-A256-E76BFA9C6563}" srcOrd="1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D6A5D6-0FAE-48F7-922F-5C2A2B6AF80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GB"/>
        </a:p>
      </dgm:t>
    </dgm:pt>
    <dgm:pt modelId="{846881DE-9F8D-4DCD-BC86-FB4D717E9471}">
      <dgm:prSet phldrT="[Text]" custT="1"/>
      <dgm:spPr/>
      <dgm:t>
        <a:bodyPr/>
        <a:lstStyle/>
        <a:p>
          <a:r>
            <a:rPr lang="en-GB" sz="2000" dirty="0" smtClean="0"/>
            <a:t>Patience</a:t>
          </a:r>
          <a:endParaRPr lang="en-GB" sz="2000" dirty="0"/>
        </a:p>
      </dgm:t>
    </dgm:pt>
    <dgm:pt modelId="{77380581-324A-437F-83C8-2C04266B1112}" type="parTrans" cxnId="{2E17A50A-2357-4CCF-8767-77DF447B1CF2}">
      <dgm:prSet/>
      <dgm:spPr/>
      <dgm:t>
        <a:bodyPr/>
        <a:lstStyle/>
        <a:p>
          <a:endParaRPr lang="en-GB"/>
        </a:p>
      </dgm:t>
    </dgm:pt>
    <dgm:pt modelId="{49754D95-E93E-4728-9E7A-43D93D9AB7D1}" type="sibTrans" cxnId="{2E17A50A-2357-4CCF-8767-77DF447B1CF2}">
      <dgm:prSet/>
      <dgm:spPr/>
      <dgm:t>
        <a:bodyPr/>
        <a:lstStyle/>
        <a:p>
          <a:endParaRPr lang="en-GB"/>
        </a:p>
      </dgm:t>
    </dgm:pt>
    <dgm:pt modelId="{CA654E6A-3905-40E2-84AF-438330C34398}">
      <dgm:prSet phldrT="[Text]" custT="1"/>
      <dgm:spPr/>
      <dgm:t>
        <a:bodyPr/>
        <a:lstStyle/>
        <a:p>
          <a:r>
            <a:rPr lang="en-GB" sz="2000" dirty="0" smtClean="0"/>
            <a:t>Approachability</a:t>
          </a:r>
          <a:endParaRPr lang="en-GB" sz="2000" dirty="0"/>
        </a:p>
      </dgm:t>
    </dgm:pt>
    <dgm:pt modelId="{116E387B-5DEC-43E6-8D0C-19CF44883715}" type="parTrans" cxnId="{E19A8AF0-6E00-4835-8B83-742F205E0D17}">
      <dgm:prSet/>
      <dgm:spPr/>
      <dgm:t>
        <a:bodyPr/>
        <a:lstStyle/>
        <a:p>
          <a:endParaRPr lang="en-GB"/>
        </a:p>
      </dgm:t>
    </dgm:pt>
    <dgm:pt modelId="{250A7135-C9EF-43CC-9B63-C6158DEB7BD1}" type="sibTrans" cxnId="{E19A8AF0-6E00-4835-8B83-742F205E0D17}">
      <dgm:prSet/>
      <dgm:spPr/>
      <dgm:t>
        <a:bodyPr/>
        <a:lstStyle/>
        <a:p>
          <a:endParaRPr lang="en-GB"/>
        </a:p>
      </dgm:t>
    </dgm:pt>
    <dgm:pt modelId="{4B06E730-FF48-4685-A47A-6C1710D0A70C}">
      <dgm:prSet phldrT="[Text]" custT="1"/>
      <dgm:spPr/>
      <dgm:t>
        <a:bodyPr/>
        <a:lstStyle/>
        <a:p>
          <a:r>
            <a:rPr lang="en-GB" sz="2000" dirty="0" smtClean="0"/>
            <a:t>Empathy</a:t>
          </a:r>
          <a:endParaRPr lang="en-GB" sz="2000" dirty="0"/>
        </a:p>
      </dgm:t>
    </dgm:pt>
    <dgm:pt modelId="{B799B225-623C-4239-90E3-AD477B6E0542}" type="parTrans" cxnId="{6665894F-FD83-4001-A2FF-39DB16AA9ABF}">
      <dgm:prSet/>
      <dgm:spPr/>
      <dgm:t>
        <a:bodyPr/>
        <a:lstStyle/>
        <a:p>
          <a:endParaRPr lang="en-GB"/>
        </a:p>
      </dgm:t>
    </dgm:pt>
    <dgm:pt modelId="{C1873FEC-BEC4-44BD-8BBD-729ACA67E0FE}" type="sibTrans" cxnId="{6665894F-FD83-4001-A2FF-39DB16AA9ABF}">
      <dgm:prSet/>
      <dgm:spPr/>
      <dgm:t>
        <a:bodyPr/>
        <a:lstStyle/>
        <a:p>
          <a:endParaRPr lang="en-GB"/>
        </a:p>
      </dgm:t>
    </dgm:pt>
    <dgm:pt modelId="{7452881C-E2B5-4F42-B7F4-2DCD08CE9DDF}">
      <dgm:prSet phldrT="[Text]" custT="1"/>
      <dgm:spPr/>
      <dgm:t>
        <a:bodyPr/>
        <a:lstStyle/>
        <a:p>
          <a:r>
            <a:rPr lang="en-GB" sz="2000" dirty="0" smtClean="0"/>
            <a:t>Discretion</a:t>
          </a:r>
          <a:endParaRPr lang="en-GB" sz="2000" dirty="0"/>
        </a:p>
      </dgm:t>
    </dgm:pt>
    <dgm:pt modelId="{FD3735B0-1D0C-43EE-974A-A3F7DA56ADE7}" type="parTrans" cxnId="{D7D36B96-1D57-4420-AA1C-44AB69D15BC4}">
      <dgm:prSet/>
      <dgm:spPr/>
      <dgm:t>
        <a:bodyPr/>
        <a:lstStyle/>
        <a:p>
          <a:endParaRPr lang="en-GB"/>
        </a:p>
      </dgm:t>
    </dgm:pt>
    <dgm:pt modelId="{8FC9B13E-9647-4C43-937A-79BEDFDB5C2D}" type="sibTrans" cxnId="{D7D36B96-1D57-4420-AA1C-44AB69D15BC4}">
      <dgm:prSet/>
      <dgm:spPr/>
      <dgm:t>
        <a:bodyPr/>
        <a:lstStyle/>
        <a:p>
          <a:endParaRPr lang="en-GB"/>
        </a:p>
      </dgm:t>
    </dgm:pt>
    <dgm:pt modelId="{AC0B6ED0-937E-4208-85A0-D56811B59C95}">
      <dgm:prSet phldrT="[Text]" custT="1"/>
      <dgm:spPr/>
      <dgm:t>
        <a:bodyPr/>
        <a:lstStyle/>
        <a:p>
          <a:r>
            <a:rPr lang="en-GB" sz="2000" dirty="0" smtClean="0"/>
            <a:t>Persistence</a:t>
          </a:r>
          <a:endParaRPr lang="en-GB" sz="2000" dirty="0"/>
        </a:p>
      </dgm:t>
    </dgm:pt>
    <dgm:pt modelId="{154A3C04-95DC-4B4C-B7E0-957EC09B1CB2}" type="parTrans" cxnId="{803AA8FF-0AAF-4C5B-A9C8-9BFFB8396E71}">
      <dgm:prSet/>
      <dgm:spPr/>
      <dgm:t>
        <a:bodyPr/>
        <a:lstStyle/>
        <a:p>
          <a:endParaRPr lang="en-GB"/>
        </a:p>
      </dgm:t>
    </dgm:pt>
    <dgm:pt modelId="{A16274AC-1E2E-4014-A8C5-092B2705A3D8}" type="sibTrans" cxnId="{803AA8FF-0AAF-4C5B-A9C8-9BFFB8396E71}">
      <dgm:prSet/>
      <dgm:spPr/>
      <dgm:t>
        <a:bodyPr/>
        <a:lstStyle/>
        <a:p>
          <a:endParaRPr lang="en-GB"/>
        </a:p>
      </dgm:t>
    </dgm:pt>
    <dgm:pt modelId="{C02B1325-B600-4AA5-901C-0E73CB6FF91C}">
      <dgm:prSet phldrT="[Text]" custT="1"/>
      <dgm:spPr/>
      <dgm:t>
        <a:bodyPr/>
        <a:lstStyle/>
        <a:p>
          <a:r>
            <a:rPr lang="en-GB" sz="2000" dirty="0" smtClean="0"/>
            <a:t>Objectivity</a:t>
          </a:r>
          <a:endParaRPr lang="en-GB" sz="2000" dirty="0"/>
        </a:p>
      </dgm:t>
    </dgm:pt>
    <dgm:pt modelId="{DC9C0003-BD1C-4BCE-A3C3-F66CC6F44F77}" type="parTrans" cxnId="{55810533-F33A-4F35-9643-626B983829DF}">
      <dgm:prSet/>
      <dgm:spPr/>
      <dgm:t>
        <a:bodyPr/>
        <a:lstStyle/>
        <a:p>
          <a:endParaRPr lang="en-GB"/>
        </a:p>
      </dgm:t>
    </dgm:pt>
    <dgm:pt modelId="{96CFE432-D851-4F8D-9801-7F858487487D}" type="sibTrans" cxnId="{55810533-F33A-4F35-9643-626B983829DF}">
      <dgm:prSet/>
      <dgm:spPr/>
      <dgm:t>
        <a:bodyPr/>
        <a:lstStyle/>
        <a:p>
          <a:endParaRPr lang="en-GB"/>
        </a:p>
      </dgm:t>
    </dgm:pt>
    <dgm:pt modelId="{2DC661B9-E89B-41A3-BC93-8854F76752F4}" type="pres">
      <dgm:prSet presAssocID="{B8D6A5D6-0FAE-48F7-922F-5C2A2B6AF80D}" presName="Name0" presStyleCnt="0">
        <dgm:presLayoutVars>
          <dgm:dir/>
          <dgm:resizeHandles val="exact"/>
        </dgm:presLayoutVars>
      </dgm:prSet>
      <dgm:spPr/>
      <dgm:t>
        <a:bodyPr/>
        <a:lstStyle/>
        <a:p>
          <a:endParaRPr lang="en-GB"/>
        </a:p>
      </dgm:t>
    </dgm:pt>
    <dgm:pt modelId="{BE0B9486-8ED9-4598-802D-B9A343880848}" type="pres">
      <dgm:prSet presAssocID="{B8D6A5D6-0FAE-48F7-922F-5C2A2B6AF80D}" presName="cycle" presStyleCnt="0"/>
      <dgm:spPr/>
    </dgm:pt>
    <dgm:pt modelId="{FA7839FA-AFB3-4349-8A5C-47015F923A03}" type="pres">
      <dgm:prSet presAssocID="{846881DE-9F8D-4DCD-BC86-FB4D717E9471}" presName="nodeFirstNode" presStyleLbl="node1" presStyleIdx="0" presStyleCnt="6" custScaleX="113942">
        <dgm:presLayoutVars>
          <dgm:bulletEnabled val="1"/>
        </dgm:presLayoutVars>
      </dgm:prSet>
      <dgm:spPr/>
      <dgm:t>
        <a:bodyPr/>
        <a:lstStyle/>
        <a:p>
          <a:endParaRPr lang="en-GB"/>
        </a:p>
      </dgm:t>
    </dgm:pt>
    <dgm:pt modelId="{DEED93A8-8D3C-4DEC-B568-6E4DC615A8FE}" type="pres">
      <dgm:prSet presAssocID="{49754D95-E93E-4728-9E7A-43D93D9AB7D1}" presName="sibTransFirstNode" presStyleLbl="bgShp" presStyleIdx="0" presStyleCnt="1"/>
      <dgm:spPr/>
      <dgm:t>
        <a:bodyPr/>
        <a:lstStyle/>
        <a:p>
          <a:endParaRPr lang="en-GB"/>
        </a:p>
      </dgm:t>
    </dgm:pt>
    <dgm:pt modelId="{A1327C9E-0797-4FD0-BA1B-292E4714E1DE}" type="pres">
      <dgm:prSet presAssocID="{CA654E6A-3905-40E2-84AF-438330C34398}" presName="nodeFollowingNodes" presStyleLbl="node1" presStyleIdx="1" presStyleCnt="6" custScaleX="122937" custRadScaleRad="98137" custRadScaleInc="17719">
        <dgm:presLayoutVars>
          <dgm:bulletEnabled val="1"/>
        </dgm:presLayoutVars>
      </dgm:prSet>
      <dgm:spPr/>
      <dgm:t>
        <a:bodyPr/>
        <a:lstStyle/>
        <a:p>
          <a:endParaRPr lang="en-GB"/>
        </a:p>
      </dgm:t>
    </dgm:pt>
    <dgm:pt modelId="{E4DDB7CD-DEFD-4144-AF76-0AE000653204}" type="pres">
      <dgm:prSet presAssocID="{4B06E730-FF48-4685-A47A-6C1710D0A70C}" presName="nodeFollowingNodes" presStyleLbl="node1" presStyleIdx="2" presStyleCnt="6" custScaleX="113942" custRadScaleRad="95710" custRadScaleInc="-20549">
        <dgm:presLayoutVars>
          <dgm:bulletEnabled val="1"/>
        </dgm:presLayoutVars>
      </dgm:prSet>
      <dgm:spPr/>
      <dgm:t>
        <a:bodyPr/>
        <a:lstStyle/>
        <a:p>
          <a:endParaRPr lang="en-GB"/>
        </a:p>
      </dgm:t>
    </dgm:pt>
    <dgm:pt modelId="{EF5617C4-EEAE-48FD-A178-C9485D43A882}" type="pres">
      <dgm:prSet presAssocID="{7452881C-E2B5-4F42-B7F4-2DCD08CE9DDF}" presName="nodeFollowingNodes" presStyleLbl="node1" presStyleIdx="3" presStyleCnt="6" custScaleX="113942" custRadScaleRad="95112" custRadScaleInc="19397">
        <dgm:presLayoutVars>
          <dgm:bulletEnabled val="1"/>
        </dgm:presLayoutVars>
      </dgm:prSet>
      <dgm:spPr/>
      <dgm:t>
        <a:bodyPr/>
        <a:lstStyle/>
        <a:p>
          <a:endParaRPr lang="en-GB"/>
        </a:p>
      </dgm:t>
    </dgm:pt>
    <dgm:pt modelId="{FC8E6803-F07A-44F4-9C56-76607CDCCCC2}" type="pres">
      <dgm:prSet presAssocID="{AC0B6ED0-937E-4208-85A0-D56811B59C95}" presName="nodeFollowingNodes" presStyleLbl="node1" presStyleIdx="4" presStyleCnt="6" custScaleX="113942">
        <dgm:presLayoutVars>
          <dgm:bulletEnabled val="1"/>
        </dgm:presLayoutVars>
      </dgm:prSet>
      <dgm:spPr/>
      <dgm:t>
        <a:bodyPr/>
        <a:lstStyle/>
        <a:p>
          <a:endParaRPr lang="en-GB"/>
        </a:p>
      </dgm:t>
    </dgm:pt>
    <dgm:pt modelId="{04184E07-9A79-4D5C-828E-7DED25DA8AC2}" type="pres">
      <dgm:prSet presAssocID="{C02B1325-B600-4AA5-901C-0E73CB6FF91C}" presName="nodeFollowingNodes" presStyleLbl="node1" presStyleIdx="5" presStyleCnt="6" custScaleX="113942" custRadScaleRad="101757" custRadScaleInc="-15602">
        <dgm:presLayoutVars>
          <dgm:bulletEnabled val="1"/>
        </dgm:presLayoutVars>
      </dgm:prSet>
      <dgm:spPr/>
      <dgm:t>
        <a:bodyPr/>
        <a:lstStyle/>
        <a:p>
          <a:endParaRPr lang="en-GB"/>
        </a:p>
      </dgm:t>
    </dgm:pt>
  </dgm:ptLst>
  <dgm:cxnLst>
    <dgm:cxn modelId="{879CA610-3E1F-4CA1-BFFA-BCEDC75F1259}" type="presOf" srcId="{49754D95-E93E-4728-9E7A-43D93D9AB7D1}" destId="{DEED93A8-8D3C-4DEC-B568-6E4DC615A8FE}" srcOrd="0" destOrd="0" presId="urn:microsoft.com/office/officeart/2005/8/layout/cycle3"/>
    <dgm:cxn modelId="{2E17A50A-2357-4CCF-8767-77DF447B1CF2}" srcId="{B8D6A5D6-0FAE-48F7-922F-5C2A2B6AF80D}" destId="{846881DE-9F8D-4DCD-BC86-FB4D717E9471}" srcOrd="0" destOrd="0" parTransId="{77380581-324A-437F-83C8-2C04266B1112}" sibTransId="{49754D95-E93E-4728-9E7A-43D93D9AB7D1}"/>
    <dgm:cxn modelId="{D7D36B96-1D57-4420-AA1C-44AB69D15BC4}" srcId="{B8D6A5D6-0FAE-48F7-922F-5C2A2B6AF80D}" destId="{7452881C-E2B5-4F42-B7F4-2DCD08CE9DDF}" srcOrd="3" destOrd="0" parTransId="{FD3735B0-1D0C-43EE-974A-A3F7DA56ADE7}" sibTransId="{8FC9B13E-9647-4C43-937A-79BEDFDB5C2D}"/>
    <dgm:cxn modelId="{55810533-F33A-4F35-9643-626B983829DF}" srcId="{B8D6A5D6-0FAE-48F7-922F-5C2A2B6AF80D}" destId="{C02B1325-B600-4AA5-901C-0E73CB6FF91C}" srcOrd="5" destOrd="0" parTransId="{DC9C0003-BD1C-4BCE-A3C3-F66CC6F44F77}" sibTransId="{96CFE432-D851-4F8D-9801-7F858487487D}"/>
    <dgm:cxn modelId="{79E9BFAC-9D34-48C3-8141-2D567AC8A763}" type="presOf" srcId="{B8D6A5D6-0FAE-48F7-922F-5C2A2B6AF80D}" destId="{2DC661B9-E89B-41A3-BC93-8854F76752F4}" srcOrd="0" destOrd="0" presId="urn:microsoft.com/office/officeart/2005/8/layout/cycle3"/>
    <dgm:cxn modelId="{7456BB6F-2B27-4AB4-A0A0-AF2B358ECDED}" type="presOf" srcId="{C02B1325-B600-4AA5-901C-0E73CB6FF91C}" destId="{04184E07-9A79-4D5C-828E-7DED25DA8AC2}" srcOrd="0" destOrd="0" presId="urn:microsoft.com/office/officeart/2005/8/layout/cycle3"/>
    <dgm:cxn modelId="{F1D89BBF-8545-4F79-875E-3335F0DA686B}" type="presOf" srcId="{AC0B6ED0-937E-4208-85A0-D56811B59C95}" destId="{FC8E6803-F07A-44F4-9C56-76607CDCCCC2}" srcOrd="0" destOrd="0" presId="urn:microsoft.com/office/officeart/2005/8/layout/cycle3"/>
    <dgm:cxn modelId="{807A3BA0-4CEF-4447-8FD4-8B7226960F43}" type="presOf" srcId="{7452881C-E2B5-4F42-B7F4-2DCD08CE9DDF}" destId="{EF5617C4-EEAE-48FD-A178-C9485D43A882}" srcOrd="0" destOrd="0" presId="urn:microsoft.com/office/officeart/2005/8/layout/cycle3"/>
    <dgm:cxn modelId="{AFD6BF87-8258-4B16-83D3-FF6F80C2112F}" type="presOf" srcId="{4B06E730-FF48-4685-A47A-6C1710D0A70C}" destId="{E4DDB7CD-DEFD-4144-AF76-0AE000653204}" srcOrd="0" destOrd="0" presId="urn:microsoft.com/office/officeart/2005/8/layout/cycle3"/>
    <dgm:cxn modelId="{E19A8AF0-6E00-4835-8B83-742F205E0D17}" srcId="{B8D6A5D6-0FAE-48F7-922F-5C2A2B6AF80D}" destId="{CA654E6A-3905-40E2-84AF-438330C34398}" srcOrd="1" destOrd="0" parTransId="{116E387B-5DEC-43E6-8D0C-19CF44883715}" sibTransId="{250A7135-C9EF-43CC-9B63-C6158DEB7BD1}"/>
    <dgm:cxn modelId="{803AA8FF-0AAF-4C5B-A9C8-9BFFB8396E71}" srcId="{B8D6A5D6-0FAE-48F7-922F-5C2A2B6AF80D}" destId="{AC0B6ED0-937E-4208-85A0-D56811B59C95}" srcOrd="4" destOrd="0" parTransId="{154A3C04-95DC-4B4C-B7E0-957EC09B1CB2}" sibTransId="{A16274AC-1E2E-4014-A8C5-092B2705A3D8}"/>
    <dgm:cxn modelId="{C7710D79-4E95-4641-8A0E-15C4A16D2AA2}" type="presOf" srcId="{CA654E6A-3905-40E2-84AF-438330C34398}" destId="{A1327C9E-0797-4FD0-BA1B-292E4714E1DE}" srcOrd="0" destOrd="0" presId="urn:microsoft.com/office/officeart/2005/8/layout/cycle3"/>
    <dgm:cxn modelId="{5D74BFE3-6E59-4F8F-9CDF-ABA6995BA2A9}" type="presOf" srcId="{846881DE-9F8D-4DCD-BC86-FB4D717E9471}" destId="{FA7839FA-AFB3-4349-8A5C-47015F923A03}" srcOrd="0" destOrd="0" presId="urn:microsoft.com/office/officeart/2005/8/layout/cycle3"/>
    <dgm:cxn modelId="{6665894F-FD83-4001-A2FF-39DB16AA9ABF}" srcId="{B8D6A5D6-0FAE-48F7-922F-5C2A2B6AF80D}" destId="{4B06E730-FF48-4685-A47A-6C1710D0A70C}" srcOrd="2" destOrd="0" parTransId="{B799B225-623C-4239-90E3-AD477B6E0542}" sibTransId="{C1873FEC-BEC4-44BD-8BBD-729ACA67E0FE}"/>
    <dgm:cxn modelId="{D67AE476-80EE-4313-AD19-12E6A3A2B363}" type="presParOf" srcId="{2DC661B9-E89B-41A3-BC93-8854F76752F4}" destId="{BE0B9486-8ED9-4598-802D-B9A343880848}" srcOrd="0" destOrd="0" presId="urn:microsoft.com/office/officeart/2005/8/layout/cycle3"/>
    <dgm:cxn modelId="{88A38492-9677-41EF-ABE8-2919EB1BD998}" type="presParOf" srcId="{BE0B9486-8ED9-4598-802D-B9A343880848}" destId="{FA7839FA-AFB3-4349-8A5C-47015F923A03}" srcOrd="0" destOrd="0" presId="urn:microsoft.com/office/officeart/2005/8/layout/cycle3"/>
    <dgm:cxn modelId="{93A40486-A193-407F-AF11-41442EC75153}" type="presParOf" srcId="{BE0B9486-8ED9-4598-802D-B9A343880848}" destId="{DEED93A8-8D3C-4DEC-B568-6E4DC615A8FE}" srcOrd="1" destOrd="0" presId="urn:microsoft.com/office/officeart/2005/8/layout/cycle3"/>
    <dgm:cxn modelId="{898B5E6F-9498-4748-8874-CB098E230BC8}" type="presParOf" srcId="{BE0B9486-8ED9-4598-802D-B9A343880848}" destId="{A1327C9E-0797-4FD0-BA1B-292E4714E1DE}" srcOrd="2" destOrd="0" presId="urn:microsoft.com/office/officeart/2005/8/layout/cycle3"/>
    <dgm:cxn modelId="{B0ECA129-2310-4FCC-B003-6BDAD6B3371E}" type="presParOf" srcId="{BE0B9486-8ED9-4598-802D-B9A343880848}" destId="{E4DDB7CD-DEFD-4144-AF76-0AE000653204}" srcOrd="3" destOrd="0" presId="urn:microsoft.com/office/officeart/2005/8/layout/cycle3"/>
    <dgm:cxn modelId="{2F63F4DB-41D5-4394-B4B9-E32D4FE18682}" type="presParOf" srcId="{BE0B9486-8ED9-4598-802D-B9A343880848}" destId="{EF5617C4-EEAE-48FD-A178-C9485D43A882}" srcOrd="4" destOrd="0" presId="urn:microsoft.com/office/officeart/2005/8/layout/cycle3"/>
    <dgm:cxn modelId="{9E31BD1C-CEC2-4738-BDF5-A087C8D14B56}" type="presParOf" srcId="{BE0B9486-8ED9-4598-802D-B9A343880848}" destId="{FC8E6803-F07A-44F4-9C56-76607CDCCCC2}" srcOrd="5" destOrd="0" presId="urn:microsoft.com/office/officeart/2005/8/layout/cycle3"/>
    <dgm:cxn modelId="{71097DCC-76F1-4C6F-9A77-55EED4BB8B85}" type="presParOf" srcId="{BE0B9486-8ED9-4598-802D-B9A343880848}" destId="{04184E07-9A79-4D5C-828E-7DED25DA8AC2}" srcOrd="6"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27DE5A-F100-4A0B-8734-3477E378FA19}">
      <dsp:nvSpPr>
        <dsp:cNvPr id="0" name=""/>
        <dsp:cNvSpPr/>
      </dsp:nvSpPr>
      <dsp:spPr>
        <a:xfrm>
          <a:off x="1919513" y="560000"/>
          <a:ext cx="5378629" cy="5378629"/>
        </a:xfrm>
        <a:prstGeom prst="blockArc">
          <a:avLst>
            <a:gd name="adj1" fmla="val 13500000"/>
            <a:gd name="adj2" fmla="val 16200000"/>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04D31F9-121B-4581-9919-7DDB3D63BAC6}">
      <dsp:nvSpPr>
        <dsp:cNvPr id="0" name=""/>
        <dsp:cNvSpPr/>
      </dsp:nvSpPr>
      <dsp:spPr>
        <a:xfrm>
          <a:off x="1988815" y="488027"/>
          <a:ext cx="5378629" cy="5378629"/>
        </a:xfrm>
        <a:prstGeom prst="blockArc">
          <a:avLst>
            <a:gd name="adj1" fmla="val 10706380"/>
            <a:gd name="adj2" fmla="val 13370043"/>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4C59895-4FE8-4970-AF7A-2FD493EA8680}">
      <dsp:nvSpPr>
        <dsp:cNvPr id="0" name=""/>
        <dsp:cNvSpPr/>
      </dsp:nvSpPr>
      <dsp:spPr>
        <a:xfrm>
          <a:off x="1988815" y="631972"/>
          <a:ext cx="5378629" cy="5378629"/>
        </a:xfrm>
        <a:prstGeom prst="blockArc">
          <a:avLst>
            <a:gd name="adj1" fmla="val 8229957"/>
            <a:gd name="adj2" fmla="val 10893620"/>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3E815A-4391-456C-875D-83AE71BD697F}">
      <dsp:nvSpPr>
        <dsp:cNvPr id="0" name=""/>
        <dsp:cNvSpPr/>
      </dsp:nvSpPr>
      <dsp:spPr>
        <a:xfrm>
          <a:off x="1884528" y="525658"/>
          <a:ext cx="5378629" cy="5378629"/>
        </a:xfrm>
        <a:prstGeom prst="blockArc">
          <a:avLst>
            <a:gd name="adj1" fmla="val 5354498"/>
            <a:gd name="adj2" fmla="val 8036240"/>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D22A468-7239-4FDD-9956-F8071BF55947}">
      <dsp:nvSpPr>
        <dsp:cNvPr id="0" name=""/>
        <dsp:cNvSpPr/>
      </dsp:nvSpPr>
      <dsp:spPr>
        <a:xfrm>
          <a:off x="1954497" y="525658"/>
          <a:ext cx="5378629" cy="5378629"/>
        </a:xfrm>
        <a:prstGeom prst="blockArc">
          <a:avLst>
            <a:gd name="adj1" fmla="val 2763760"/>
            <a:gd name="adj2" fmla="val 5445502"/>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B194543-63B9-4762-B8E9-8CC02194EF71}">
      <dsp:nvSpPr>
        <dsp:cNvPr id="0" name=""/>
        <dsp:cNvSpPr/>
      </dsp:nvSpPr>
      <dsp:spPr>
        <a:xfrm>
          <a:off x="1919513" y="560000"/>
          <a:ext cx="5378629" cy="5378629"/>
        </a:xfrm>
        <a:prstGeom prst="blockArc">
          <a:avLst>
            <a:gd name="adj1" fmla="val 0"/>
            <a:gd name="adj2" fmla="val 2700000"/>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5C6E190-9E1B-43F7-94E6-068D25EA073D}">
      <dsp:nvSpPr>
        <dsp:cNvPr id="0" name=""/>
        <dsp:cNvSpPr/>
      </dsp:nvSpPr>
      <dsp:spPr>
        <a:xfrm>
          <a:off x="1919513" y="560000"/>
          <a:ext cx="5378629" cy="5378629"/>
        </a:xfrm>
        <a:prstGeom prst="blockArc">
          <a:avLst>
            <a:gd name="adj1" fmla="val 18900000"/>
            <a:gd name="adj2" fmla="val 0"/>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0AC2FC-AE84-4074-B8F4-68E0A939DF1D}">
      <dsp:nvSpPr>
        <dsp:cNvPr id="0" name=""/>
        <dsp:cNvSpPr/>
      </dsp:nvSpPr>
      <dsp:spPr>
        <a:xfrm>
          <a:off x="1919513" y="560000"/>
          <a:ext cx="5378629" cy="5378629"/>
        </a:xfrm>
        <a:prstGeom prst="blockArc">
          <a:avLst>
            <a:gd name="adj1" fmla="val 16200000"/>
            <a:gd name="adj2" fmla="val 18900000"/>
            <a:gd name="adj3" fmla="val 34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F008924-450D-4484-84D1-0FAEAF574ECC}">
      <dsp:nvSpPr>
        <dsp:cNvPr id="0" name=""/>
        <dsp:cNvSpPr/>
      </dsp:nvSpPr>
      <dsp:spPr>
        <a:xfrm>
          <a:off x="3693534" y="2334021"/>
          <a:ext cx="1830585" cy="1830585"/>
        </a:xfrm>
        <a:prstGeom prst="ellipse">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GB" sz="2400" kern="1200" dirty="0" smtClean="0">
              <a:solidFill>
                <a:srgbClr val="0000FF"/>
              </a:solidFill>
            </a:rPr>
            <a:t>Who Are Sports Leaders?</a:t>
          </a:r>
          <a:endParaRPr lang="en-GB" sz="2400" kern="1200" dirty="0">
            <a:solidFill>
              <a:srgbClr val="0000FF"/>
            </a:solidFill>
          </a:endParaRPr>
        </a:p>
      </dsp:txBody>
      <dsp:txXfrm>
        <a:off x="3961617" y="2602104"/>
        <a:ext cx="1294419" cy="1294419"/>
      </dsp:txXfrm>
    </dsp:sp>
    <dsp:sp modelId="{947EE4F8-AE71-44AA-ACD6-949118FE18AF}">
      <dsp:nvSpPr>
        <dsp:cNvPr id="0" name=""/>
        <dsp:cNvSpPr/>
      </dsp:nvSpPr>
      <dsp:spPr>
        <a:xfrm>
          <a:off x="3690037" y="-34574"/>
          <a:ext cx="1837580" cy="1281410"/>
        </a:xfrm>
        <a:prstGeom prst="ellipse">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Sports Development Staff</a:t>
          </a:r>
          <a:endParaRPr lang="en-GB" sz="1600" kern="1200" dirty="0">
            <a:solidFill>
              <a:schemeClr val="tx1"/>
            </a:solidFill>
          </a:endParaRPr>
        </a:p>
      </dsp:txBody>
      <dsp:txXfrm>
        <a:off x="3959144" y="153084"/>
        <a:ext cx="1299366" cy="906094"/>
      </dsp:txXfrm>
    </dsp:sp>
    <dsp:sp modelId="{64B7318F-59D8-4BD6-8C08-E819A499B763}">
      <dsp:nvSpPr>
        <dsp:cNvPr id="0" name=""/>
        <dsp:cNvSpPr/>
      </dsp:nvSpPr>
      <dsp:spPr>
        <a:xfrm>
          <a:off x="5837135" y="739596"/>
          <a:ext cx="1281410" cy="1281410"/>
        </a:xfrm>
        <a:prstGeom prst="ellipse">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Coaches</a:t>
          </a:r>
          <a:endParaRPr lang="en-GB" sz="1800" kern="1200" dirty="0">
            <a:solidFill>
              <a:schemeClr val="tx1"/>
            </a:solidFill>
          </a:endParaRPr>
        </a:p>
      </dsp:txBody>
      <dsp:txXfrm>
        <a:off x="6024793" y="927254"/>
        <a:ext cx="906094" cy="906094"/>
      </dsp:txXfrm>
    </dsp:sp>
    <dsp:sp modelId="{8B581026-E490-4854-9AC7-1ECD71995149}">
      <dsp:nvSpPr>
        <dsp:cNvPr id="0" name=""/>
        <dsp:cNvSpPr/>
      </dsp:nvSpPr>
      <dsp:spPr>
        <a:xfrm>
          <a:off x="6611306" y="2608609"/>
          <a:ext cx="1281410" cy="1281410"/>
        </a:xfrm>
        <a:prstGeom prst="ellipse">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baseline="0" dirty="0" smtClean="0">
              <a:solidFill>
                <a:schemeClr val="tx1"/>
              </a:solidFill>
            </a:rPr>
            <a:t>Teachers</a:t>
          </a:r>
          <a:endParaRPr lang="en-GB" sz="1800" kern="1200" baseline="0" dirty="0">
            <a:solidFill>
              <a:schemeClr val="tx1"/>
            </a:solidFill>
          </a:endParaRPr>
        </a:p>
      </dsp:txBody>
      <dsp:txXfrm>
        <a:off x="6798964" y="2796267"/>
        <a:ext cx="906094" cy="906094"/>
      </dsp:txXfrm>
    </dsp:sp>
    <dsp:sp modelId="{F121C00B-2F20-4DC2-AE47-51D2493D5EBA}">
      <dsp:nvSpPr>
        <dsp:cNvPr id="0" name=""/>
        <dsp:cNvSpPr/>
      </dsp:nvSpPr>
      <dsp:spPr>
        <a:xfrm>
          <a:off x="5837135" y="4477622"/>
          <a:ext cx="1281410" cy="1281410"/>
        </a:xfrm>
        <a:prstGeom prst="ellipse">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Captains</a:t>
          </a:r>
          <a:endParaRPr lang="en-GB" sz="1800" kern="1200" dirty="0">
            <a:solidFill>
              <a:schemeClr val="tx1"/>
            </a:solidFill>
          </a:endParaRPr>
        </a:p>
      </dsp:txBody>
      <dsp:txXfrm>
        <a:off x="6024793" y="4665280"/>
        <a:ext cx="906094" cy="906094"/>
      </dsp:txXfrm>
    </dsp:sp>
    <dsp:sp modelId="{F48F683E-54FE-4373-8928-1FC009A01F7B}">
      <dsp:nvSpPr>
        <dsp:cNvPr id="0" name=""/>
        <dsp:cNvSpPr/>
      </dsp:nvSpPr>
      <dsp:spPr>
        <a:xfrm>
          <a:off x="3761476" y="5143577"/>
          <a:ext cx="1694703" cy="1428695"/>
        </a:xfrm>
        <a:prstGeom prst="ellipse">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Youth / Community Workers.</a:t>
          </a:r>
          <a:endParaRPr lang="en-GB" sz="1800" kern="1200" dirty="0">
            <a:solidFill>
              <a:schemeClr val="tx1"/>
            </a:solidFill>
          </a:endParaRPr>
        </a:p>
      </dsp:txBody>
      <dsp:txXfrm>
        <a:off x="4009660" y="5352805"/>
        <a:ext cx="1198335" cy="1010239"/>
      </dsp:txXfrm>
    </dsp:sp>
    <dsp:sp modelId="{3EE445BE-F5FB-45D8-B25E-FBFAEDFB0291}">
      <dsp:nvSpPr>
        <dsp:cNvPr id="0" name=""/>
        <dsp:cNvSpPr/>
      </dsp:nvSpPr>
      <dsp:spPr>
        <a:xfrm>
          <a:off x="2099109" y="4477622"/>
          <a:ext cx="1281410" cy="1281410"/>
        </a:xfrm>
        <a:prstGeom prst="ellipse">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Parents.</a:t>
          </a:r>
          <a:endParaRPr lang="en-GB" sz="1800" kern="1200" dirty="0">
            <a:solidFill>
              <a:schemeClr val="tx1"/>
            </a:solidFill>
          </a:endParaRPr>
        </a:p>
      </dsp:txBody>
      <dsp:txXfrm>
        <a:off x="2286767" y="4665280"/>
        <a:ext cx="906094" cy="906094"/>
      </dsp:txXfrm>
    </dsp:sp>
    <dsp:sp modelId="{A669EF8A-93EC-4EBD-9079-66492546EF55}">
      <dsp:nvSpPr>
        <dsp:cNvPr id="0" name=""/>
        <dsp:cNvSpPr/>
      </dsp:nvSpPr>
      <dsp:spPr>
        <a:xfrm>
          <a:off x="1321565" y="2643207"/>
          <a:ext cx="1428721" cy="1212214"/>
        </a:xfrm>
        <a:prstGeom prst="ellipse">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Managers</a:t>
          </a:r>
          <a:endParaRPr lang="en-GB" sz="1800" kern="1200" dirty="0">
            <a:solidFill>
              <a:schemeClr val="tx1"/>
            </a:solidFill>
          </a:endParaRPr>
        </a:p>
      </dsp:txBody>
      <dsp:txXfrm>
        <a:off x="1530796" y="2820732"/>
        <a:ext cx="1010259" cy="857164"/>
      </dsp:txXfrm>
    </dsp:sp>
    <dsp:sp modelId="{EC44C903-56AB-4675-8285-9FB34E9A11AA}">
      <dsp:nvSpPr>
        <dsp:cNvPr id="0" name=""/>
        <dsp:cNvSpPr/>
      </dsp:nvSpPr>
      <dsp:spPr>
        <a:xfrm>
          <a:off x="2099109" y="739596"/>
          <a:ext cx="1281410" cy="1281410"/>
        </a:xfrm>
        <a:prstGeom prst="ellipse">
          <a:avLst/>
        </a:prstGeom>
        <a:solidFill>
          <a:srgbClr val="FFC00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Facility Staff</a:t>
          </a:r>
          <a:endParaRPr lang="en-GB" sz="1600" kern="1200" dirty="0">
            <a:solidFill>
              <a:schemeClr val="tx1"/>
            </a:solidFill>
          </a:endParaRPr>
        </a:p>
      </dsp:txBody>
      <dsp:txXfrm>
        <a:off x="2286767" y="927254"/>
        <a:ext cx="906094" cy="9060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99287-9EDC-4347-9AC2-78A8E43E1468}">
      <dsp:nvSpPr>
        <dsp:cNvPr id="0" name=""/>
        <dsp:cNvSpPr/>
      </dsp:nvSpPr>
      <dsp:spPr>
        <a:xfrm>
          <a:off x="2658140" y="2202303"/>
          <a:ext cx="2137897" cy="1238994"/>
        </a:xfrm>
        <a:prstGeom prst="ellipse">
          <a:avLst/>
        </a:prstGeom>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rgbClr val="1C21E4"/>
              </a:solidFill>
            </a:rPr>
            <a:t>LEADERSHIP</a:t>
          </a:r>
          <a:endParaRPr lang="en-GB" sz="1800" kern="1200" dirty="0">
            <a:solidFill>
              <a:srgbClr val="1C21E4"/>
            </a:solidFill>
          </a:endParaRPr>
        </a:p>
      </dsp:txBody>
      <dsp:txXfrm>
        <a:off x="2971228" y="2383749"/>
        <a:ext cx="1511721" cy="876102"/>
      </dsp:txXfrm>
    </dsp:sp>
    <dsp:sp modelId="{1FD8FB05-A1EB-4568-95A3-4F470186A613}">
      <dsp:nvSpPr>
        <dsp:cNvPr id="0" name=""/>
        <dsp:cNvSpPr/>
      </dsp:nvSpPr>
      <dsp:spPr>
        <a:xfrm rot="16200000">
          <a:off x="3537380" y="1602848"/>
          <a:ext cx="379417" cy="50450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dirty="0"/>
        </a:p>
      </dsp:txBody>
      <dsp:txXfrm>
        <a:off x="3594293" y="1760662"/>
        <a:ext cx="265592" cy="302703"/>
      </dsp:txXfrm>
    </dsp:sp>
    <dsp:sp modelId="{2C948C3A-C242-4B53-945F-440DA29FA710}">
      <dsp:nvSpPr>
        <dsp:cNvPr id="0" name=""/>
        <dsp:cNvSpPr/>
      </dsp:nvSpPr>
      <dsp:spPr>
        <a:xfrm>
          <a:off x="2666767" y="2583"/>
          <a:ext cx="2120642" cy="1483838"/>
        </a:xfrm>
        <a:prstGeom prst="ellipse">
          <a:avLst/>
        </a:prstGeom>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Motivational Techniques</a:t>
          </a:r>
          <a:endParaRPr lang="en-GB" sz="1800" kern="1200" dirty="0">
            <a:solidFill>
              <a:schemeClr val="tx1"/>
            </a:solidFill>
          </a:endParaRPr>
        </a:p>
      </dsp:txBody>
      <dsp:txXfrm>
        <a:off x="2977328" y="219886"/>
        <a:ext cx="1499520" cy="1049232"/>
      </dsp:txXfrm>
    </dsp:sp>
    <dsp:sp modelId="{4AA0382C-6169-479C-9082-B889C695CA50}">
      <dsp:nvSpPr>
        <dsp:cNvPr id="0" name=""/>
        <dsp:cNvSpPr/>
      </dsp:nvSpPr>
      <dsp:spPr>
        <a:xfrm rot="19816902">
          <a:off x="4561130" y="2023290"/>
          <a:ext cx="245880" cy="50450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dirty="0"/>
        </a:p>
      </dsp:txBody>
      <dsp:txXfrm>
        <a:off x="4565981" y="2142475"/>
        <a:ext cx="172116" cy="302703"/>
      </dsp:txXfrm>
    </dsp:sp>
    <dsp:sp modelId="{4CABF138-344E-4753-A71E-E89C006491A9}">
      <dsp:nvSpPr>
        <dsp:cNvPr id="0" name=""/>
        <dsp:cNvSpPr/>
      </dsp:nvSpPr>
      <dsp:spPr>
        <a:xfrm>
          <a:off x="4724022" y="987592"/>
          <a:ext cx="1833267" cy="1483838"/>
        </a:xfrm>
        <a:prstGeom prst="ellipse">
          <a:avLst/>
        </a:prstGeom>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Knowledge of goals &amp; objectives</a:t>
          </a:r>
          <a:endParaRPr lang="en-GB" sz="1800" kern="1200" dirty="0">
            <a:solidFill>
              <a:schemeClr val="tx1"/>
            </a:solidFill>
          </a:endParaRPr>
        </a:p>
      </dsp:txBody>
      <dsp:txXfrm>
        <a:off x="4992498" y="1204895"/>
        <a:ext cx="1296315" cy="1049232"/>
      </dsp:txXfrm>
    </dsp:sp>
    <dsp:sp modelId="{765AA7CC-E810-4C21-B284-4DACBC2ED0E4}">
      <dsp:nvSpPr>
        <dsp:cNvPr id="0" name=""/>
        <dsp:cNvSpPr/>
      </dsp:nvSpPr>
      <dsp:spPr>
        <a:xfrm rot="1850778">
          <a:off x="4556659" y="3153991"/>
          <a:ext cx="298085" cy="50450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dirty="0"/>
        </a:p>
      </dsp:txBody>
      <dsp:txXfrm>
        <a:off x="4562984" y="3231966"/>
        <a:ext cx="208660" cy="302703"/>
      </dsp:txXfrm>
    </dsp:sp>
    <dsp:sp modelId="{4ED72E0D-3ED5-43A0-A845-4F787392E360}">
      <dsp:nvSpPr>
        <dsp:cNvPr id="0" name=""/>
        <dsp:cNvSpPr/>
      </dsp:nvSpPr>
      <dsp:spPr>
        <a:xfrm>
          <a:off x="4796047" y="3219841"/>
          <a:ext cx="1790429" cy="1549987"/>
        </a:xfrm>
        <a:prstGeom prst="ellipse">
          <a:avLst/>
        </a:prstGeom>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Giving Feedback</a:t>
          </a:r>
          <a:endParaRPr lang="en-GB" sz="1800" kern="1200" dirty="0">
            <a:solidFill>
              <a:schemeClr val="tx1"/>
            </a:solidFill>
          </a:endParaRPr>
        </a:p>
      </dsp:txBody>
      <dsp:txXfrm>
        <a:off x="5058249" y="3446831"/>
        <a:ext cx="1266025" cy="1096007"/>
      </dsp:txXfrm>
    </dsp:sp>
    <dsp:sp modelId="{9F1E8879-5F0A-451D-B29D-ED3EC7EB2BFF}">
      <dsp:nvSpPr>
        <dsp:cNvPr id="0" name=""/>
        <dsp:cNvSpPr/>
      </dsp:nvSpPr>
      <dsp:spPr>
        <a:xfrm rot="5400000">
          <a:off x="3537380" y="3536248"/>
          <a:ext cx="379417" cy="50450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dirty="0"/>
        </a:p>
      </dsp:txBody>
      <dsp:txXfrm>
        <a:off x="3594293" y="3580237"/>
        <a:ext cx="265592" cy="302703"/>
      </dsp:txXfrm>
    </dsp:sp>
    <dsp:sp modelId="{571F56FF-18AA-41BD-AD45-7019A5B73D15}">
      <dsp:nvSpPr>
        <dsp:cNvPr id="0" name=""/>
        <dsp:cNvSpPr/>
      </dsp:nvSpPr>
      <dsp:spPr>
        <a:xfrm>
          <a:off x="2639012" y="4157179"/>
          <a:ext cx="2176152" cy="1483838"/>
        </a:xfrm>
        <a:prstGeom prst="ellipse">
          <a:avLst/>
        </a:prstGeom>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Establishing Interpersonal Relationships</a:t>
          </a:r>
          <a:endParaRPr lang="en-GB" sz="1800" kern="1200" dirty="0">
            <a:solidFill>
              <a:schemeClr val="tx1"/>
            </a:solidFill>
          </a:endParaRPr>
        </a:p>
      </dsp:txBody>
      <dsp:txXfrm>
        <a:off x="2957702" y="4374482"/>
        <a:ext cx="1538772" cy="1049232"/>
      </dsp:txXfrm>
    </dsp:sp>
    <dsp:sp modelId="{24564488-AAEA-4CC5-A439-E012474A0CAE}">
      <dsp:nvSpPr>
        <dsp:cNvPr id="0" name=""/>
        <dsp:cNvSpPr/>
      </dsp:nvSpPr>
      <dsp:spPr>
        <a:xfrm rot="9188136">
          <a:off x="2620700" y="3071967"/>
          <a:ext cx="229079" cy="50450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dirty="0"/>
        </a:p>
      </dsp:txBody>
      <dsp:txXfrm rot="10800000">
        <a:off x="2685716" y="3157340"/>
        <a:ext cx="160355" cy="302703"/>
      </dsp:txXfrm>
    </dsp:sp>
    <dsp:sp modelId="{D05FDFD1-6E1E-4D2B-AA98-CAEBDC3B3F9C}">
      <dsp:nvSpPr>
        <dsp:cNvPr id="0" name=""/>
        <dsp:cNvSpPr/>
      </dsp:nvSpPr>
      <dsp:spPr>
        <a:xfrm>
          <a:off x="691588" y="3075820"/>
          <a:ext cx="2010348" cy="1548875"/>
        </a:xfrm>
        <a:prstGeom prst="ellipse">
          <a:avLst/>
        </a:prstGeom>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Decision Making</a:t>
          </a:r>
          <a:endParaRPr lang="en-GB" sz="1800" kern="1200" dirty="0">
            <a:solidFill>
              <a:schemeClr val="tx1"/>
            </a:solidFill>
          </a:endParaRPr>
        </a:p>
      </dsp:txBody>
      <dsp:txXfrm>
        <a:off x="985997" y="3302647"/>
        <a:ext cx="1421530" cy="1095221"/>
      </dsp:txXfrm>
    </dsp:sp>
    <dsp:sp modelId="{2F4941CE-F269-4E7B-9F01-86B537387AB0}">
      <dsp:nvSpPr>
        <dsp:cNvPr id="0" name=""/>
        <dsp:cNvSpPr/>
      </dsp:nvSpPr>
      <dsp:spPr>
        <a:xfrm rot="12707208">
          <a:off x="2697791" y="2004226"/>
          <a:ext cx="234116" cy="504505"/>
        </a:xfrm>
        <a:prstGeom prst="rightArrow">
          <a:avLst>
            <a:gd name="adj1" fmla="val 60000"/>
            <a:gd name="adj2" fmla="val 50000"/>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GB" sz="1900" kern="1200" dirty="0"/>
        </a:p>
      </dsp:txBody>
      <dsp:txXfrm rot="10800000">
        <a:off x="2762759" y="2123625"/>
        <a:ext cx="163881" cy="302703"/>
      </dsp:txXfrm>
    </dsp:sp>
    <dsp:sp modelId="{1DC6DA1A-CD99-4D8E-A256-E76BFA9C6563}">
      <dsp:nvSpPr>
        <dsp:cNvPr id="0" name=""/>
        <dsp:cNvSpPr/>
      </dsp:nvSpPr>
      <dsp:spPr>
        <a:xfrm>
          <a:off x="835598" y="915580"/>
          <a:ext cx="2025394" cy="1483838"/>
        </a:xfrm>
        <a:prstGeom prst="ellipse">
          <a:avLst/>
        </a:prstGeom>
        <a:gradFill rotWithShape="0">
          <a:gsLst>
            <a:gs pos="0">
              <a:srgbClr val="00B050"/>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Directing a group effectively</a:t>
          </a:r>
          <a:endParaRPr lang="en-GB" sz="1800" kern="1200" dirty="0">
            <a:solidFill>
              <a:schemeClr val="tx1"/>
            </a:solidFill>
          </a:endParaRPr>
        </a:p>
      </dsp:txBody>
      <dsp:txXfrm>
        <a:off x="1132210" y="1132883"/>
        <a:ext cx="1432170" cy="10492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D93A8-8D3C-4DEC-B568-6E4DC615A8FE}">
      <dsp:nvSpPr>
        <dsp:cNvPr id="0" name=""/>
        <dsp:cNvSpPr/>
      </dsp:nvSpPr>
      <dsp:spPr>
        <a:xfrm>
          <a:off x="1122910" y="-70712"/>
          <a:ext cx="4956685" cy="4956685"/>
        </a:xfrm>
        <a:prstGeom prst="circularArrow">
          <a:avLst>
            <a:gd name="adj1" fmla="val 5274"/>
            <a:gd name="adj2" fmla="val 312630"/>
            <a:gd name="adj3" fmla="val 13992586"/>
            <a:gd name="adj4" fmla="val 17266239"/>
            <a:gd name="adj5" fmla="val 547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7839FA-AFB3-4349-8A5C-47015F923A03}">
      <dsp:nvSpPr>
        <dsp:cNvPr id="0" name=""/>
        <dsp:cNvSpPr/>
      </dsp:nvSpPr>
      <dsp:spPr>
        <a:xfrm>
          <a:off x="2535052" y="1783"/>
          <a:ext cx="2132402" cy="9357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Patience</a:t>
          </a:r>
          <a:endParaRPr lang="en-GB" sz="2000" kern="1200" dirty="0"/>
        </a:p>
      </dsp:txBody>
      <dsp:txXfrm>
        <a:off x="2580731" y="47462"/>
        <a:ext cx="2041044" cy="844382"/>
      </dsp:txXfrm>
    </dsp:sp>
    <dsp:sp modelId="{A1327C9E-0797-4FD0-BA1B-292E4714E1DE}">
      <dsp:nvSpPr>
        <dsp:cNvPr id="0" name=""/>
        <dsp:cNvSpPr/>
      </dsp:nvSpPr>
      <dsp:spPr>
        <a:xfrm>
          <a:off x="4294563" y="1309041"/>
          <a:ext cx="2300741" cy="9357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Approachability</a:t>
          </a:r>
          <a:endParaRPr lang="en-GB" sz="2000" kern="1200" dirty="0"/>
        </a:p>
      </dsp:txBody>
      <dsp:txXfrm>
        <a:off x="4340242" y="1354720"/>
        <a:ext cx="2209383" cy="844382"/>
      </dsp:txXfrm>
    </dsp:sp>
    <dsp:sp modelId="{E4DDB7CD-DEFD-4144-AF76-0AE000653204}">
      <dsp:nvSpPr>
        <dsp:cNvPr id="0" name=""/>
        <dsp:cNvSpPr/>
      </dsp:nvSpPr>
      <dsp:spPr>
        <a:xfrm>
          <a:off x="4349985" y="2652885"/>
          <a:ext cx="2132402" cy="9357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Empathy</a:t>
          </a:r>
          <a:endParaRPr lang="en-GB" sz="2000" kern="1200" dirty="0"/>
        </a:p>
      </dsp:txBody>
      <dsp:txXfrm>
        <a:off x="4395664" y="2698564"/>
        <a:ext cx="2041044" cy="844382"/>
      </dsp:txXfrm>
    </dsp:sp>
    <dsp:sp modelId="{EF5617C4-EEAE-48FD-A178-C9485D43A882}">
      <dsp:nvSpPr>
        <dsp:cNvPr id="0" name=""/>
        <dsp:cNvSpPr/>
      </dsp:nvSpPr>
      <dsp:spPr>
        <a:xfrm>
          <a:off x="2203745" y="3896231"/>
          <a:ext cx="2132402" cy="9357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Discretion</a:t>
          </a:r>
          <a:endParaRPr lang="en-GB" sz="2000" kern="1200" dirty="0"/>
        </a:p>
      </dsp:txBody>
      <dsp:txXfrm>
        <a:off x="2249424" y="3941910"/>
        <a:ext cx="2041044" cy="844382"/>
      </dsp:txXfrm>
    </dsp:sp>
    <dsp:sp modelId="{FC8E6803-F07A-44F4-9C56-76607CDCCCC2}">
      <dsp:nvSpPr>
        <dsp:cNvPr id="0" name=""/>
        <dsp:cNvSpPr/>
      </dsp:nvSpPr>
      <dsp:spPr>
        <a:xfrm>
          <a:off x="793625" y="3018021"/>
          <a:ext cx="2132402" cy="9357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Persistence</a:t>
          </a:r>
          <a:endParaRPr lang="en-GB" sz="2000" kern="1200" dirty="0"/>
        </a:p>
      </dsp:txBody>
      <dsp:txXfrm>
        <a:off x="839304" y="3063700"/>
        <a:ext cx="2041044" cy="844382"/>
      </dsp:txXfrm>
    </dsp:sp>
    <dsp:sp modelId="{04184E07-9A79-4D5C-828E-7DED25DA8AC2}">
      <dsp:nvSpPr>
        <dsp:cNvPr id="0" name=""/>
        <dsp:cNvSpPr/>
      </dsp:nvSpPr>
      <dsp:spPr>
        <a:xfrm>
          <a:off x="637569" y="1246896"/>
          <a:ext cx="2132402" cy="935740"/>
        </a:xfrm>
        <a:prstGeom prst="roundRect">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GB" sz="2000" kern="1200" dirty="0" smtClean="0"/>
            <a:t>Objectivity</a:t>
          </a:r>
          <a:endParaRPr lang="en-GB" sz="2000" kern="1200" dirty="0"/>
        </a:p>
      </dsp:txBody>
      <dsp:txXfrm>
        <a:off x="683248" y="1292575"/>
        <a:ext cx="2041044" cy="84438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5E132C-09C1-49EF-AD07-59EE5F87E761}" type="datetimeFigureOut">
              <a:rPr lang="en-GB" smtClean="0"/>
              <a:pPr/>
              <a:t>01/10/2015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F54DB0-666F-416C-9CE4-748F1821B298}" type="slidenum">
              <a:rPr lang="en-GB" smtClean="0"/>
              <a:pPr/>
              <a:t>‹#›</a:t>
            </a:fld>
            <a:endParaRPr lang="en-GB"/>
          </a:p>
        </p:txBody>
      </p:sp>
    </p:spTree>
    <p:extLst>
      <p:ext uri="{BB962C8B-B14F-4D97-AF65-F5344CB8AC3E}">
        <p14:creationId xmlns:p14="http://schemas.microsoft.com/office/powerpoint/2010/main" val="1825603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99CEA1-10C0-45FF-90F7-CB12F61D049A}" type="slidenum">
              <a:rPr lang="en-GB"/>
              <a:pPr/>
              <a:t>1</a:t>
            </a:fld>
            <a:endParaRPr lang="en-GB" dirty="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8FC2BA7-F757-4B12-BF64-4A7C4126C2BA}" type="slidenum">
              <a:rPr lang="en-GB" smtClean="0"/>
              <a:pPr/>
              <a:t>5</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1) Knowledge of Sport skills – process is not instant, but requires practice.</a:t>
            </a:r>
          </a:p>
          <a:p>
            <a:endParaRPr lang="en-GB" dirty="0" smtClean="0"/>
          </a:p>
          <a:p>
            <a:r>
              <a:rPr lang="en-GB" dirty="0" smtClean="0"/>
              <a:t>Health and safety – emergency procedures and awareness of facilities being used as well as having basic first-aid knowledge</a:t>
            </a:r>
          </a:p>
          <a:p>
            <a:r>
              <a:rPr lang="en-GB" dirty="0" smtClean="0"/>
              <a:t>Fitness</a:t>
            </a:r>
            <a:r>
              <a:rPr lang="en-GB" baseline="0" dirty="0" smtClean="0"/>
              <a:t> Components – how they can be improved</a:t>
            </a:r>
          </a:p>
          <a:p>
            <a:endParaRPr lang="en-GB" baseline="0" dirty="0" smtClean="0"/>
          </a:p>
          <a:p>
            <a:r>
              <a:rPr lang="en-GB" baseline="0" dirty="0" smtClean="0"/>
              <a:t>In-depth understanding of sport – knowledge of rules and laws so can be effective. knowledge of how to use equipment properly and safely themselves and be able to show others the correct way to use it.</a:t>
            </a:r>
            <a:endParaRPr lang="en-GB" dirty="0" smtClean="0"/>
          </a:p>
          <a:p>
            <a:endParaRPr lang="en-GB" dirty="0" smtClean="0"/>
          </a:p>
          <a:p>
            <a:r>
              <a:rPr lang="en-GB" dirty="0" smtClean="0"/>
              <a:t>Knowledge of group –</a:t>
            </a:r>
            <a:r>
              <a:rPr lang="en-GB" baseline="0" dirty="0" smtClean="0"/>
              <a:t> specific illnesses is important is case of potential incident, also knowledge of opponents so that you can expose their weaknesses.</a:t>
            </a:r>
          </a:p>
          <a:p>
            <a:endParaRPr lang="en-GB" baseline="0" dirty="0" smtClean="0"/>
          </a:p>
          <a:p>
            <a:r>
              <a:rPr lang="en-GB" baseline="0" dirty="0" smtClean="0"/>
              <a:t>Knowledge is gained through experience, but can be improved through undertaking NGB awards.</a:t>
            </a:r>
          </a:p>
          <a:p>
            <a:endParaRPr lang="en-GB" baseline="0" dirty="0" smtClean="0"/>
          </a:p>
          <a:p>
            <a:r>
              <a:rPr lang="en-GB" dirty="0" smtClean="0"/>
              <a:t>2) Organisation of facilities and equipment- consideration taken in planning, </a:t>
            </a:r>
            <a:r>
              <a:rPr lang="en-GB" dirty="0" err="1" smtClean="0"/>
              <a:t>eg</a:t>
            </a:r>
            <a:r>
              <a:rPr lang="en-GB" dirty="0" smtClean="0"/>
              <a:t>,</a:t>
            </a:r>
            <a:r>
              <a:rPr lang="en-GB" baseline="0" dirty="0" smtClean="0"/>
              <a:t> availability of equipment and whether there is enough for the group. Is it in safe working condition and after use is it in same condition.</a:t>
            </a:r>
          </a:p>
          <a:p>
            <a:endParaRPr lang="en-GB" baseline="0" dirty="0" smtClean="0"/>
          </a:p>
          <a:p>
            <a:r>
              <a:rPr lang="en-GB" baseline="0" dirty="0" smtClean="0"/>
              <a:t>3) Time Management – sports leaders take on many responsibilities, so to be successful they must manage their time wisely. Linked to good organisational skills. Need to be able to prioritise when required.</a:t>
            </a:r>
          </a:p>
          <a:p>
            <a:endParaRPr lang="en-GB" baseline="0" dirty="0" smtClean="0"/>
          </a:p>
          <a:p>
            <a:r>
              <a:rPr lang="en-GB" baseline="0" dirty="0" smtClean="0"/>
              <a:t>4) Personal qualities – good appearance, having ambition, being positive, showing empathy, being motivated, being confident, having enthusiasm.</a:t>
            </a:r>
          </a:p>
          <a:p>
            <a:endParaRPr lang="en-GB" baseline="0" dirty="0" smtClean="0"/>
          </a:p>
          <a:p>
            <a:r>
              <a:rPr lang="en-GB" baseline="0" dirty="0" smtClean="0"/>
              <a:t>5)Managing a group – can be conflict, but sports leader must ensure group work together. Effective management will get the best out of them.</a:t>
            </a:r>
          </a:p>
          <a:p>
            <a:endParaRPr lang="en-GB" baseline="0" dirty="0" smtClean="0"/>
          </a:p>
          <a:p>
            <a:r>
              <a:rPr lang="en-GB" baseline="0" dirty="0" smtClean="0"/>
              <a:t>6) Decision Making – many decisions involved, right decision comes through relevant experiences. What to do and why?</a:t>
            </a:r>
          </a:p>
          <a:p>
            <a:endParaRPr lang="en-GB" baseline="0" dirty="0" smtClean="0"/>
          </a:p>
          <a:p>
            <a:r>
              <a:rPr lang="en-GB" baseline="0" dirty="0" smtClean="0"/>
              <a:t>7) Evaluation – own and other performances. Help you to improve in future sessions, what went well, what can be improved and how the session could be more enjoyable in the future.</a:t>
            </a:r>
          </a:p>
          <a:p>
            <a:endParaRPr lang="en-GB" baseline="0" dirty="0" smtClean="0"/>
          </a:p>
          <a:p>
            <a:r>
              <a:rPr lang="en-GB" dirty="0" smtClean="0"/>
              <a:t>8)</a:t>
            </a:r>
            <a:r>
              <a:rPr lang="en-GB" baseline="0" dirty="0" smtClean="0"/>
              <a:t> Communication – most important skill, sharing info with others and is difficult to learn. </a:t>
            </a:r>
          </a:p>
          <a:p>
            <a:endParaRPr lang="en-GB" baseline="0" dirty="0" smtClean="0"/>
          </a:p>
          <a:p>
            <a:r>
              <a:rPr lang="en-GB" baseline="0" dirty="0" smtClean="0"/>
              <a:t>Types of communication – verbally, non-verbally, by listening, by demonstrating, by assisting</a:t>
            </a:r>
          </a:p>
          <a:p>
            <a:endParaRPr lang="en-GB" baseline="0" dirty="0" smtClean="0"/>
          </a:p>
          <a:p>
            <a:r>
              <a:rPr lang="en-GB" baseline="0" dirty="0" smtClean="0"/>
              <a:t>Verbal – be clear, concise and avoid jargon. Be constructive and positive, as being negative or critical can upset performers and affect motivation.</a:t>
            </a:r>
          </a:p>
          <a:p>
            <a:endParaRPr lang="en-GB" baseline="0" dirty="0" smtClean="0"/>
          </a:p>
          <a:p>
            <a:r>
              <a:rPr lang="en-GB" baseline="0" dirty="0" smtClean="0"/>
              <a:t>Non-verbal – used when difficult to be heard. Body language, gestures, hand signals and facial expressions.</a:t>
            </a:r>
          </a:p>
          <a:p>
            <a:endParaRPr lang="en-GB" baseline="0" dirty="0" smtClean="0"/>
          </a:p>
          <a:p>
            <a:r>
              <a:rPr lang="en-GB" baseline="0" dirty="0" smtClean="0"/>
              <a:t>Listening – vital part of communication process.</a:t>
            </a:r>
          </a:p>
          <a:p>
            <a:endParaRPr lang="en-GB" baseline="0" dirty="0" smtClean="0"/>
          </a:p>
          <a:p>
            <a:r>
              <a:rPr lang="en-GB" baseline="0" dirty="0" smtClean="0"/>
              <a:t>Demonstrating – keep simple, do correctly so incorrect techniques are not picked up.</a:t>
            </a:r>
          </a:p>
          <a:p>
            <a:endParaRPr lang="en-GB" baseline="0" dirty="0" smtClean="0"/>
          </a:p>
          <a:p>
            <a:r>
              <a:rPr lang="en-GB" baseline="0" dirty="0" smtClean="0"/>
              <a:t>Assisting – helping those who cannot perform a skill correctly to aid understanding.</a:t>
            </a:r>
            <a:endParaRPr lang="en-GB" dirty="0"/>
          </a:p>
        </p:txBody>
      </p:sp>
      <p:sp>
        <p:nvSpPr>
          <p:cNvPr id="4" name="Slide Number Placeholder 3"/>
          <p:cNvSpPr>
            <a:spLocks noGrp="1"/>
          </p:cNvSpPr>
          <p:nvPr>
            <p:ph type="sldNum" sz="quarter" idx="10"/>
          </p:nvPr>
        </p:nvSpPr>
        <p:spPr/>
        <p:txBody>
          <a:bodyPr/>
          <a:lstStyle/>
          <a:p>
            <a:fld id="{F8FC2BA7-F757-4B12-BF64-4A7C4126C2BA}" type="slidenum">
              <a:rPr lang="en-GB" smtClean="0"/>
              <a:pPr/>
              <a:t>8</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Patience – leaders need to be controlled and responsible in every situation, especially when:</a:t>
            </a:r>
            <a:r>
              <a:rPr lang="en-GB" baseline="0" dirty="0" smtClean="0"/>
              <a:t> people are slow to learn, have annoying habits, people disrupt the group. As a leader you need to develop a way of coping with these problems.</a:t>
            </a:r>
          </a:p>
          <a:p>
            <a:endParaRPr lang="en-GB" baseline="0" dirty="0" smtClean="0"/>
          </a:p>
          <a:p>
            <a:r>
              <a:rPr lang="en-GB" baseline="0" dirty="0" smtClean="0"/>
              <a:t>Approachable – accessible to a range of people, people need to feel they can ask the leader about a variety of issues: difficulty in learning a new technique, personal, health-related problems, conflict with group members, not understanding a task and asking for extra explanation.</a:t>
            </a:r>
          </a:p>
          <a:p>
            <a:endParaRPr lang="en-GB" baseline="0" dirty="0" smtClean="0"/>
          </a:p>
          <a:p>
            <a:r>
              <a:rPr lang="en-GB" baseline="0" dirty="0" smtClean="0"/>
              <a:t>Leaders should consider how they appear to others not just the group!!!</a:t>
            </a:r>
          </a:p>
          <a:p>
            <a:endParaRPr lang="en-GB" baseline="0" dirty="0" smtClean="0"/>
          </a:p>
          <a:p>
            <a:r>
              <a:rPr lang="en-GB" baseline="0" dirty="0" smtClean="0"/>
              <a:t>Empowering – inspire and motivate a group </a:t>
            </a:r>
            <a:r>
              <a:rPr lang="en-GB" baseline="0" dirty="0" err="1" smtClean="0"/>
              <a:t>eg</a:t>
            </a:r>
            <a:r>
              <a:rPr lang="en-GB" baseline="0" dirty="0" smtClean="0"/>
              <a:t> prizes, fun, targets or general praise. (slide 3)</a:t>
            </a:r>
          </a:p>
          <a:p>
            <a:endParaRPr lang="en-GB" baseline="0" dirty="0" smtClean="0"/>
          </a:p>
          <a:p>
            <a:r>
              <a:rPr lang="en-GB" baseline="0" dirty="0" smtClean="0"/>
              <a:t>Empathy – ability to understand the needs of others. Mixed ability – identify with them so that all can benefit from the experience, by questionnaire or interview.</a:t>
            </a:r>
          </a:p>
          <a:p>
            <a:endParaRPr lang="en-GB" baseline="0" dirty="0" smtClean="0"/>
          </a:p>
          <a:p>
            <a:r>
              <a:rPr lang="en-GB" baseline="0" dirty="0" smtClean="0"/>
              <a:t>Discretion – develop policies and procedures to keep things confidential esp. If need to gather info about the group. Data Protection Act – info will not be divulged.</a:t>
            </a:r>
          </a:p>
          <a:p>
            <a:endParaRPr lang="en-GB" baseline="0" dirty="0" smtClean="0"/>
          </a:p>
          <a:p>
            <a:r>
              <a:rPr lang="en-GB" baseline="0" dirty="0" smtClean="0"/>
              <a:t>Persistence – If group fails to meet objectives, leaders must re-evaluate target or intended achievement. A different approach normally works!!</a:t>
            </a:r>
          </a:p>
          <a:p>
            <a:endParaRPr lang="en-GB" baseline="0" dirty="0" smtClean="0"/>
          </a:p>
          <a:p>
            <a:r>
              <a:rPr lang="en-GB" baseline="0" dirty="0" smtClean="0"/>
              <a:t>E.g. A group of tired kayakers close to finishing trip, but must cross a busy shipping lane at end. All are capable but as they become tired they are reluctant. Leader must find a way of persuading them whilst ensuring safety is not compromised.</a:t>
            </a:r>
          </a:p>
          <a:p>
            <a:endParaRPr lang="en-GB" baseline="0" dirty="0" smtClean="0"/>
          </a:p>
          <a:p>
            <a:r>
              <a:rPr lang="en-GB" baseline="0" dirty="0" smtClean="0"/>
              <a:t>Objectivity  - taking a range of factors into account. Capability, Weather/environment, conflict in group. Take a bigger picture view when deciding on course of action.</a:t>
            </a:r>
          </a:p>
          <a:p>
            <a:endParaRPr lang="en-GB" baseline="0" dirty="0" smtClean="0"/>
          </a:p>
          <a:p>
            <a:endParaRPr lang="en-GB" baseline="0" dirty="0" smtClean="0"/>
          </a:p>
          <a:p>
            <a:endParaRPr lang="en-GB" baseline="0" dirty="0" smtClean="0"/>
          </a:p>
          <a:p>
            <a:endParaRPr lang="en-GB" dirty="0" smtClean="0"/>
          </a:p>
        </p:txBody>
      </p:sp>
      <p:sp>
        <p:nvSpPr>
          <p:cNvPr id="4" name="Slide Number Placeholder 3"/>
          <p:cNvSpPr>
            <a:spLocks noGrp="1"/>
          </p:cNvSpPr>
          <p:nvPr>
            <p:ph type="sldNum" sz="quarter" idx="10"/>
          </p:nvPr>
        </p:nvSpPr>
        <p:spPr/>
        <p:txBody>
          <a:bodyPr/>
          <a:lstStyle/>
          <a:p>
            <a:fld id="{DF0E1F3F-FBF5-4A93-96FD-691DD9409F75}"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B444DC2-B4AE-4517-9B87-04B5EFA49BFA}" type="datetimeFigureOut">
              <a:rPr lang="en-US" smtClean="0"/>
              <a:pPr/>
              <a:t>10/1/2015</a:t>
            </a:fld>
            <a:endParaRPr lang="en-GB"/>
          </a:p>
        </p:txBody>
      </p:sp>
      <p:sp>
        <p:nvSpPr>
          <p:cNvPr id="8" name="Slide Number Placeholder 7"/>
          <p:cNvSpPr>
            <a:spLocks noGrp="1"/>
          </p:cNvSpPr>
          <p:nvPr>
            <p:ph type="sldNum" sz="quarter" idx="11"/>
          </p:nvPr>
        </p:nvSpPr>
        <p:spPr/>
        <p:txBody>
          <a:bodyPr/>
          <a:lstStyle/>
          <a:p>
            <a:fld id="{EFF629E8-073B-4323-BF26-10E98E401A2C}" type="slidenum">
              <a:rPr lang="en-GB" smtClean="0"/>
              <a:pPr/>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44DC2-B4AE-4517-9B87-04B5EFA49BFA}" type="datetimeFigureOut">
              <a:rPr lang="en-US" smtClean="0"/>
              <a:pPr/>
              <a:t>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629E8-073B-4323-BF26-10E98E401A2C}"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44DC2-B4AE-4517-9B87-04B5EFA49BFA}" type="datetimeFigureOut">
              <a:rPr lang="en-US" smtClean="0"/>
              <a:pPr/>
              <a:t>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629E8-073B-4323-BF26-10E98E401A2C}"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0B444DC2-B4AE-4517-9B87-04B5EFA49BFA}" type="datetimeFigureOut">
              <a:rPr lang="en-US" smtClean="0"/>
              <a:pPr/>
              <a:t>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629E8-073B-4323-BF26-10E98E401A2C}"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B444DC2-B4AE-4517-9B87-04B5EFA49BFA}" type="datetimeFigureOut">
              <a:rPr lang="en-US" smtClean="0"/>
              <a:pPr/>
              <a:t>10/1/2015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FF629E8-073B-4323-BF26-10E98E401A2C}" type="slidenum">
              <a:rPr lang="en-GB" smtClean="0"/>
              <a:pPr/>
              <a:t>‹#›</a:t>
            </a:fld>
            <a:endParaRPr lang="en-GB"/>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B444DC2-B4AE-4517-9B87-04B5EFA49BFA}" type="datetimeFigureOut">
              <a:rPr lang="en-US" smtClean="0"/>
              <a:pPr/>
              <a:t>10/1/2015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F629E8-073B-4323-BF26-10E98E401A2C}" type="slidenum">
              <a:rPr lang="en-GB" smtClean="0"/>
              <a:pPr/>
              <a:t>‹#›</a:t>
            </a:fld>
            <a:endParaRPr lang="en-GB"/>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B444DC2-B4AE-4517-9B87-04B5EFA49BFA}" type="datetimeFigureOut">
              <a:rPr lang="en-US" smtClean="0"/>
              <a:pPr/>
              <a:t>10/1/2015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FF629E8-073B-4323-BF26-10E98E401A2C}" type="slidenum">
              <a:rPr lang="en-GB" smtClean="0"/>
              <a:pPr/>
              <a:t>‹#›</a:t>
            </a:fld>
            <a:endParaRPr lang="en-GB"/>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B444DC2-B4AE-4517-9B87-04B5EFA49BFA}" type="datetimeFigureOut">
              <a:rPr lang="en-US" smtClean="0"/>
              <a:pPr/>
              <a:t>10/1/2015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FF629E8-073B-4323-BF26-10E98E401A2C}"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44DC2-B4AE-4517-9B87-04B5EFA49BFA}" type="datetimeFigureOut">
              <a:rPr lang="en-US" smtClean="0"/>
              <a:pPr/>
              <a:t>10/1/2015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FF629E8-073B-4323-BF26-10E98E401A2C}"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444DC2-B4AE-4517-9B87-04B5EFA49BFA}" type="datetimeFigureOut">
              <a:rPr lang="en-US" smtClean="0"/>
              <a:pPr/>
              <a:t>10/1/2015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F629E8-073B-4323-BF26-10E98E401A2C}"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B444DC2-B4AE-4517-9B87-04B5EFA49BFA}" type="datetimeFigureOut">
              <a:rPr lang="en-US" smtClean="0"/>
              <a:pPr/>
              <a:t>10/1/2015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FF629E8-073B-4323-BF26-10E98E401A2C}"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0B444DC2-B4AE-4517-9B87-04B5EFA49BFA}" type="datetimeFigureOut">
              <a:rPr lang="en-US" smtClean="0"/>
              <a:pPr/>
              <a:t>10/1/2015</a:t>
            </a:fld>
            <a:endParaRPr lang="en-GB"/>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GB"/>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EFF629E8-073B-4323-BF26-10E98E401A2C}" type="slidenum">
              <a:rPr lang="en-GB" smtClean="0"/>
              <a:pPr/>
              <a:t>‹#›</a:t>
            </a:fld>
            <a:endParaRPr lang="en-GB"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WQv0OZe8yoLxDM&amp;tbnid=GarJPv9dtsuYAM:&amp;ved=0CAUQjRw&amp;url=http://go.sky.com/vod/content/SKYMOVIES/Browse_by_Genre/Drama/content/videoId/9a5082a924c0a310VgnVCM1000000b43150a________/content/default/videoDetailsPage.do&amp;ei=VEkoUq6oMoO00wW1rYCIDA&amp;bvm=bv.51773540,d.ZGU&amp;psig=AFQjCNEmkGkBwLLJ1OZQRC_U5AtqTTxJGA&amp;ust=137845831160998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v3cayRMnVb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uk/url?sa=i&amp;rct=j&amp;q=&amp;esrc=s&amp;frm=1&amp;source=images&amp;cd=&amp;cad=rja&amp;uact=8&amp;ved=0CAcQjRxqFQoTCMaynP-P9McCFYGcFAodMz4GQQ&amp;url=http://www.berkeleyprimary.org.uk/our-first-pe-lessons/&amp;psig=AFQjCNHCrwFcWq8zeHX6J4Hhpsf3oB2OGw&amp;ust=144223757803944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r>
              <a:rPr lang="en-GB" sz="4000" b="1"/>
              <a:t>Unit </a:t>
            </a:r>
            <a:r>
              <a:rPr lang="en-GB" sz="4000" b="1" smtClean="0"/>
              <a:t>13: </a:t>
            </a:r>
            <a:r>
              <a:rPr lang="en-GB" sz="4000" b="1" dirty="0" smtClean="0"/>
              <a:t>Sports Leadership</a:t>
            </a:r>
            <a:endParaRPr lang="en-GB" sz="4000" b="1" dirty="0"/>
          </a:p>
        </p:txBody>
      </p:sp>
      <p:sp>
        <p:nvSpPr>
          <p:cNvPr id="2051" name="Rectangle 3"/>
          <p:cNvSpPr>
            <a:spLocks noGrp="1" noChangeArrowheads="1"/>
          </p:cNvSpPr>
          <p:nvPr>
            <p:ph type="subTitle" idx="1"/>
          </p:nvPr>
        </p:nvSpPr>
        <p:spPr/>
        <p:txBody>
          <a:bodyPr>
            <a:normAutofit/>
          </a:bodyPr>
          <a:lstStyle/>
          <a:p>
            <a:endParaRPr lang="en-GB" dirty="0"/>
          </a:p>
          <a:p>
            <a:r>
              <a:rPr lang="en-GB" b="1" dirty="0" smtClean="0">
                <a:solidFill>
                  <a:schemeClr val="tx1"/>
                </a:solidFill>
              </a:rPr>
              <a:t>Lesson 1</a:t>
            </a:r>
            <a:endParaRPr lang="en-GB" b="1" dirty="0">
              <a:solidFill>
                <a:schemeClr val="tx1"/>
              </a:solidFill>
            </a:endParaRPr>
          </a:p>
        </p:txBody>
      </p:sp>
      <p:pic>
        <p:nvPicPr>
          <p:cNvPr id="1026" name="Picture 2" descr="http://skymovies.sky.com/image/unscaled/2012/10/11/SVOD-L-Coach-Carter.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1065943"/>
            <a:ext cx="4286250" cy="2381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Characteristics of sports leaders</a:t>
            </a:r>
            <a:endParaRPr lang="en-GB" dirty="0"/>
          </a:p>
        </p:txBody>
      </p:sp>
      <p:sp>
        <p:nvSpPr>
          <p:cNvPr id="3" name="Content Placeholder 2"/>
          <p:cNvSpPr>
            <a:spLocks noGrp="1"/>
          </p:cNvSpPr>
          <p:nvPr>
            <p:ph idx="1"/>
          </p:nvPr>
        </p:nvSpPr>
        <p:spPr>
          <a:xfrm>
            <a:off x="395536" y="1772816"/>
            <a:ext cx="8229600" cy="4525963"/>
          </a:xfrm>
        </p:spPr>
        <p:txBody>
          <a:bodyPr/>
          <a:lstStyle/>
          <a:p>
            <a:r>
              <a:rPr lang="en-GB" dirty="0" smtClean="0"/>
              <a:t>Watch the clip from </a:t>
            </a:r>
            <a:r>
              <a:rPr lang="en-GB" dirty="0" err="1" smtClean="0"/>
              <a:t>Kes</a:t>
            </a:r>
            <a:r>
              <a:rPr lang="en-GB" dirty="0" smtClean="0"/>
              <a:t>: </a:t>
            </a:r>
          </a:p>
          <a:p>
            <a:r>
              <a:rPr lang="en-GB" dirty="0" smtClean="0">
                <a:hlinkClick r:id="rId2"/>
              </a:rPr>
              <a:t>https</a:t>
            </a:r>
            <a:r>
              <a:rPr lang="en-GB" dirty="0">
                <a:hlinkClick r:id="rId2"/>
              </a:rPr>
              <a:t>://</a:t>
            </a:r>
            <a:r>
              <a:rPr lang="en-GB" dirty="0" smtClean="0">
                <a:hlinkClick r:id="rId2"/>
              </a:rPr>
              <a:t>www.youtube.com/watch?v=v3cayRMnVb8</a:t>
            </a:r>
            <a:endParaRPr lang="en-GB" dirty="0" smtClean="0"/>
          </a:p>
          <a:p>
            <a:endParaRPr lang="en-GB" dirty="0"/>
          </a:p>
          <a:p>
            <a:r>
              <a:rPr lang="en-GB" dirty="0" smtClean="0"/>
              <a:t>How might this PE teacher improve four characteristics of effective leadership?  </a:t>
            </a:r>
            <a:endParaRPr lang="en-GB" dirty="0"/>
          </a:p>
        </p:txBody>
      </p:sp>
    </p:spTree>
    <p:extLst>
      <p:ext uri="{BB962C8B-B14F-4D97-AF65-F5344CB8AC3E}">
        <p14:creationId xmlns:p14="http://schemas.microsoft.com/office/powerpoint/2010/main" val="33067400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GB" b="1" dirty="0"/>
              <a:t>Roles include:</a:t>
            </a:r>
          </a:p>
        </p:txBody>
      </p:sp>
      <p:sp>
        <p:nvSpPr>
          <p:cNvPr id="3075" name="Rectangle 3"/>
          <p:cNvSpPr>
            <a:spLocks noGrp="1" noChangeArrowheads="1"/>
          </p:cNvSpPr>
          <p:nvPr>
            <p:ph idx="1"/>
          </p:nvPr>
        </p:nvSpPr>
        <p:spPr/>
        <p:txBody>
          <a:bodyPr>
            <a:normAutofit fontScale="92500" lnSpcReduction="20000"/>
          </a:bodyPr>
          <a:lstStyle/>
          <a:p>
            <a:r>
              <a:rPr lang="en-GB" sz="2800" dirty="0" smtClean="0"/>
              <a:t>Instructor – autocratic style</a:t>
            </a:r>
          </a:p>
          <a:p>
            <a:r>
              <a:rPr lang="en-GB" sz="2800" dirty="0" smtClean="0"/>
              <a:t>Teacher/Educator (transfer of learning through demonstration, modelling or instruction, teach emotional and social skills).</a:t>
            </a:r>
          </a:p>
          <a:p>
            <a:r>
              <a:rPr lang="en-GB" sz="2800" dirty="0" smtClean="0"/>
              <a:t>Guardian (protecting performers from injury, promoting their health and well being).</a:t>
            </a:r>
            <a:endParaRPr lang="en-GB" sz="2800" dirty="0"/>
          </a:p>
          <a:p>
            <a:r>
              <a:rPr lang="en-GB" sz="2800" dirty="0" smtClean="0"/>
              <a:t>Role Model (source of inspiration &amp; knowledge that people look up to and admire)</a:t>
            </a:r>
          </a:p>
          <a:p>
            <a:r>
              <a:rPr lang="en-GB" sz="2800" dirty="0" smtClean="0"/>
              <a:t>Friend </a:t>
            </a:r>
            <a:r>
              <a:rPr lang="en-GB" sz="2800" dirty="0"/>
              <a:t>(supporting the performer).</a:t>
            </a:r>
          </a:p>
          <a:p>
            <a:r>
              <a:rPr lang="en-GB" sz="2800" dirty="0" smtClean="0"/>
              <a:t>Administrator </a:t>
            </a:r>
            <a:r>
              <a:rPr lang="en-GB" sz="2800" dirty="0"/>
              <a:t>(organising/planning sessions &amp; competitions</a:t>
            </a:r>
            <a:r>
              <a:rPr lang="en-GB" sz="2800" dirty="0" smtClean="0"/>
              <a:t>)</a:t>
            </a:r>
          </a:p>
          <a:p>
            <a:r>
              <a:rPr lang="en-GB" sz="2800" dirty="0" smtClean="0"/>
              <a:t>Counsellor</a:t>
            </a:r>
            <a:endParaRPr lang="en-GB" sz="2800" dirty="0"/>
          </a:p>
          <a:p>
            <a:endParaRPr lang="en-GB" sz="28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075">
                                            <p:txEl>
                                              <p:pRg st="6" end="6"/>
                                            </p:txEl>
                                          </p:spTgt>
                                        </p:tgtEl>
                                        <p:attrNameLst>
                                          <p:attrName>style.visibility</p:attrName>
                                        </p:attrNameLst>
                                      </p:cBhvr>
                                      <p:to>
                                        <p:strVal val="visible"/>
                                      </p:to>
                                    </p:set>
                                    <p:anim calcmode="lin" valueType="num">
                                      <p:cBhvr additive="base">
                                        <p:cTn id="4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52736"/>
          </a:xfrm>
        </p:spPr>
        <p:txBody>
          <a:bodyPr/>
          <a:lstStyle/>
          <a:p>
            <a:r>
              <a:rPr lang="en-GB" dirty="0" smtClean="0"/>
              <a:t>Instructor</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92" y="1340768"/>
            <a:ext cx="891099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84342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752"/>
          </a:xfrm>
        </p:spPr>
        <p:txBody>
          <a:bodyPr/>
          <a:lstStyle/>
          <a:p>
            <a:r>
              <a:rPr lang="en-GB" dirty="0" smtClean="0"/>
              <a:t>Teacher</a:t>
            </a:r>
            <a:endParaRPr lang="en-GB"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18851"/>
            <a:ext cx="6252694" cy="4501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2177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GB" dirty="0" smtClean="0"/>
              <a:t>Guardian</a:t>
            </a:r>
            <a:endParaRPr lang="en-GB"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76937"/>
            <a:ext cx="6948333" cy="47283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3959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419" y="116632"/>
            <a:ext cx="8229600" cy="1051520"/>
          </a:xfrm>
        </p:spPr>
        <p:txBody>
          <a:bodyPr/>
          <a:lstStyle/>
          <a:p>
            <a:r>
              <a:rPr lang="en-GB" dirty="0" smtClean="0"/>
              <a:t>Role model</a:t>
            </a:r>
            <a:endParaRPr lang="en-GB" dirty="0"/>
          </a:p>
        </p:txBody>
      </p:sp>
      <p:pic>
        <p:nvPicPr>
          <p:cNvPr id="4098" name="Picture 2" descr="http://www.berkeleyprimary.org.uk/wp-content/uploads/2014/09/IMG_3347.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1125352"/>
            <a:ext cx="7104137" cy="5330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168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GB" dirty="0" smtClean="0"/>
              <a:t>Counsellor</a:t>
            </a:r>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683967"/>
            <a:ext cx="6120680"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3980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lstStyle/>
          <a:p>
            <a:r>
              <a:rPr lang="en-GB" dirty="0" smtClean="0"/>
              <a:t>Friend</a:t>
            </a:r>
            <a:endParaRPr lang="en-GB"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14500"/>
            <a:ext cx="9144000"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6040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431"/>
            <a:ext cx="8229600" cy="979512"/>
          </a:xfrm>
        </p:spPr>
        <p:txBody>
          <a:bodyPr/>
          <a:lstStyle/>
          <a:p>
            <a:r>
              <a:rPr lang="en-GB" dirty="0" smtClean="0"/>
              <a:t>Administrator/ organiser</a:t>
            </a:r>
            <a:endParaRPr lang="en-GB"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340768"/>
            <a:ext cx="6572599" cy="53120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221523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type="title"/>
          </p:nvPr>
        </p:nvSpPr>
        <p:spPr>
          <a:xfrm>
            <a:off x="428596" y="428604"/>
            <a:ext cx="8229600" cy="1143000"/>
          </a:xfrm>
        </p:spPr>
        <p:txBody>
          <a:bodyPr/>
          <a:lstStyle/>
          <a:p>
            <a:r>
              <a:rPr lang="en-GB" dirty="0"/>
              <a:t>Task </a:t>
            </a:r>
            <a:r>
              <a:rPr lang="en-GB" dirty="0" smtClean="0"/>
              <a:t>1</a:t>
            </a:r>
            <a:endParaRPr lang="en-GB" dirty="0"/>
          </a:p>
        </p:txBody>
      </p:sp>
      <p:sp>
        <p:nvSpPr>
          <p:cNvPr id="33796" name="Rectangle 4"/>
          <p:cNvSpPr>
            <a:spLocks noGrp="1" noChangeArrowheads="1"/>
          </p:cNvSpPr>
          <p:nvPr>
            <p:ph idx="1"/>
          </p:nvPr>
        </p:nvSpPr>
        <p:spPr>
          <a:xfrm>
            <a:off x="468313" y="1700213"/>
            <a:ext cx="8229600" cy="4525962"/>
          </a:xfrm>
        </p:spPr>
        <p:txBody>
          <a:bodyPr>
            <a:normAutofit fontScale="85000" lnSpcReduction="10000"/>
          </a:bodyPr>
          <a:lstStyle/>
          <a:p>
            <a:pPr algn="just">
              <a:lnSpc>
                <a:spcPct val="80000"/>
              </a:lnSpc>
              <a:buFontTx/>
              <a:buNone/>
            </a:pPr>
            <a:r>
              <a:rPr lang="en-GB" sz="2400" dirty="0"/>
              <a:t>(P1) Describe 4 qualities common to effective sports leaders</a:t>
            </a:r>
            <a:r>
              <a:rPr lang="en-GB" sz="2400" dirty="0" smtClean="0"/>
              <a:t>.</a:t>
            </a:r>
          </a:p>
          <a:p>
            <a:pPr algn="just">
              <a:lnSpc>
                <a:spcPct val="80000"/>
              </a:lnSpc>
              <a:buFontTx/>
              <a:buNone/>
            </a:pPr>
            <a:endParaRPr lang="en-GB" sz="2400" dirty="0"/>
          </a:p>
          <a:p>
            <a:pPr algn="just">
              <a:lnSpc>
                <a:spcPct val="80000"/>
              </a:lnSpc>
              <a:buFontTx/>
              <a:buChar char="-"/>
            </a:pPr>
            <a:r>
              <a:rPr lang="en-GB" sz="2400" dirty="0"/>
              <a:t>Define what each quality is and how does a leader show evidence of possessing it</a:t>
            </a:r>
            <a:r>
              <a:rPr lang="en-GB" sz="2400" dirty="0" smtClean="0"/>
              <a:t>?</a:t>
            </a:r>
          </a:p>
          <a:p>
            <a:pPr algn="just">
              <a:lnSpc>
                <a:spcPct val="80000"/>
              </a:lnSpc>
              <a:buFontTx/>
              <a:buChar char="-"/>
            </a:pPr>
            <a:endParaRPr lang="en-GB" sz="2400" dirty="0" smtClean="0"/>
          </a:p>
          <a:p>
            <a:pPr algn="just">
              <a:lnSpc>
                <a:spcPct val="80000"/>
              </a:lnSpc>
              <a:buNone/>
            </a:pPr>
            <a:r>
              <a:rPr lang="en-GB" sz="2400" dirty="0" smtClean="0"/>
              <a:t>(M1):Explain the four qualities of effective sports leaders.</a:t>
            </a:r>
          </a:p>
          <a:p>
            <a:pPr algn="just">
              <a:lnSpc>
                <a:spcPct val="80000"/>
              </a:lnSpc>
              <a:buNone/>
            </a:pPr>
            <a:endParaRPr lang="en-GB" sz="2400" dirty="0" smtClean="0"/>
          </a:p>
          <a:p>
            <a:pPr algn="just">
              <a:lnSpc>
                <a:spcPct val="80000"/>
              </a:lnSpc>
              <a:buFontTx/>
              <a:buChar char="-"/>
            </a:pPr>
            <a:r>
              <a:rPr lang="en-GB" sz="2400" dirty="0" smtClean="0"/>
              <a:t>Explain why each quality is relevant as a sports leader (Give examples). </a:t>
            </a:r>
          </a:p>
          <a:p>
            <a:pPr algn="just">
              <a:lnSpc>
                <a:spcPct val="80000"/>
              </a:lnSpc>
              <a:buFontTx/>
              <a:buChar char="-"/>
            </a:pPr>
            <a:endParaRPr lang="en-GB" sz="2400" dirty="0" smtClean="0"/>
          </a:p>
          <a:p>
            <a:pPr algn="just">
              <a:lnSpc>
                <a:spcPct val="80000"/>
              </a:lnSpc>
              <a:buNone/>
            </a:pPr>
            <a:r>
              <a:rPr lang="en-GB" sz="2400" dirty="0" smtClean="0"/>
              <a:t>(D1):Analyse the four qualities of effective sports leaders.</a:t>
            </a:r>
          </a:p>
          <a:p>
            <a:pPr algn="just">
              <a:lnSpc>
                <a:spcPct val="80000"/>
              </a:lnSpc>
              <a:buNone/>
            </a:pPr>
            <a:endParaRPr lang="en-GB" sz="2400" dirty="0" smtClean="0"/>
          </a:p>
          <a:p>
            <a:pPr algn="just">
              <a:lnSpc>
                <a:spcPct val="80000"/>
              </a:lnSpc>
              <a:buFontTx/>
              <a:buChar char="-"/>
            </a:pPr>
            <a:r>
              <a:rPr lang="en-GB" sz="2400" dirty="0" smtClean="0"/>
              <a:t>Rank your four qualities in order of importance and justify why you have placed them in that order. Why is one more important than the others in your opinion.</a:t>
            </a:r>
          </a:p>
          <a:p>
            <a:pPr algn="just">
              <a:lnSpc>
                <a:spcPct val="80000"/>
              </a:lnSpc>
              <a:buFontTx/>
              <a:buChar char="-"/>
            </a:pPr>
            <a:endParaRPr lang="en-GB" sz="2400" dirty="0" smtClean="0"/>
          </a:p>
          <a:p>
            <a:pPr algn="just">
              <a:lnSpc>
                <a:spcPct val="80000"/>
              </a:lnSpc>
              <a:buNone/>
            </a:pPr>
            <a:r>
              <a:rPr lang="en-GB" sz="2400" b="1" dirty="0" smtClean="0">
                <a:solidFill>
                  <a:srgbClr val="FFCC00"/>
                </a:solidFill>
              </a:rPr>
              <a:t>REPEAT THIS TO INCLUDE 4 CHARATERISTICS &amp; 4 ROLES ALSO!!!!!</a:t>
            </a:r>
          </a:p>
          <a:p>
            <a:pPr algn="just">
              <a:lnSpc>
                <a:spcPct val="80000"/>
              </a:lnSpc>
              <a:buNone/>
            </a:pPr>
            <a:endParaRPr lang="en-GB" sz="2400" dirty="0" smtClean="0"/>
          </a:p>
          <a:p>
            <a:pPr algn="just">
              <a:lnSpc>
                <a:spcPct val="80000"/>
              </a:lnSpc>
              <a:buNone/>
            </a:pPr>
            <a:endParaRPr lang="en-GB" sz="2400" dirty="0" smtClean="0"/>
          </a:p>
          <a:p>
            <a:pPr algn="just">
              <a:lnSpc>
                <a:spcPct val="80000"/>
              </a:lnSpc>
              <a:buNone/>
            </a:pPr>
            <a:endParaRPr lang="en-GB" sz="2400" dirty="0" smtClean="0"/>
          </a:p>
          <a:p>
            <a:pPr algn="just">
              <a:lnSpc>
                <a:spcPct val="80000"/>
              </a:lnSpc>
              <a:buNone/>
            </a:pPr>
            <a:endParaRPr lang="en-GB" sz="2400" dirty="0" smtClean="0"/>
          </a:p>
          <a:p>
            <a:pPr algn="just">
              <a:lnSpc>
                <a:spcPct val="80000"/>
              </a:lnSpc>
              <a:buNone/>
            </a:pPr>
            <a:endParaRPr lang="en-GB" sz="2400" dirty="0" smtClean="0"/>
          </a:p>
          <a:p>
            <a:pPr algn="just">
              <a:lnSpc>
                <a:spcPct val="80000"/>
              </a:lnSpc>
              <a:buNone/>
            </a:pPr>
            <a:endParaRPr lang="en-GB"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6">
                                            <p:txEl>
                                              <p:pRg st="2" end="2"/>
                                            </p:txEl>
                                          </p:spTgt>
                                        </p:tgtEl>
                                        <p:attrNameLst>
                                          <p:attrName>style.visibility</p:attrName>
                                        </p:attrNameLst>
                                      </p:cBhvr>
                                      <p:to>
                                        <p:strVal val="visible"/>
                                      </p:to>
                                    </p:set>
                                    <p:anim calcmode="lin" valueType="num">
                                      <p:cBhvr additive="base">
                                        <p:cTn id="7" dur="500" fill="hold"/>
                                        <p:tgtEl>
                                          <p:spTgt spid="33796">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6">
                                            <p:txEl>
                                              <p:pRg st="4" end="4"/>
                                            </p:txEl>
                                          </p:spTgt>
                                        </p:tgtEl>
                                        <p:attrNameLst>
                                          <p:attrName>style.visibility</p:attrName>
                                        </p:attrNameLst>
                                      </p:cBhvr>
                                      <p:to>
                                        <p:strVal val="visible"/>
                                      </p:to>
                                    </p:set>
                                    <p:anim calcmode="lin" valueType="num">
                                      <p:cBhvr additive="base">
                                        <p:cTn id="13" dur="500" fill="hold"/>
                                        <p:tgtEl>
                                          <p:spTgt spid="33796">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3796">
                                            <p:txEl>
                                              <p:pRg st="6" end="6"/>
                                            </p:txEl>
                                          </p:spTgt>
                                        </p:tgtEl>
                                        <p:attrNameLst>
                                          <p:attrName>style.visibility</p:attrName>
                                        </p:attrNameLst>
                                      </p:cBhvr>
                                      <p:to>
                                        <p:strVal val="visible"/>
                                      </p:to>
                                    </p:set>
                                    <p:anim calcmode="lin" valueType="num">
                                      <p:cBhvr additive="base">
                                        <p:cTn id="19" dur="500" fill="hold"/>
                                        <p:tgtEl>
                                          <p:spTgt spid="3379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379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3796">
                                            <p:txEl>
                                              <p:pRg st="8" end="8"/>
                                            </p:txEl>
                                          </p:spTgt>
                                        </p:tgtEl>
                                        <p:attrNameLst>
                                          <p:attrName>style.visibility</p:attrName>
                                        </p:attrNameLst>
                                      </p:cBhvr>
                                      <p:to>
                                        <p:strVal val="visible"/>
                                      </p:to>
                                    </p:set>
                                    <p:anim calcmode="lin" valueType="num">
                                      <p:cBhvr additive="base">
                                        <p:cTn id="25" dur="500" fill="hold"/>
                                        <p:tgtEl>
                                          <p:spTgt spid="3379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379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3796">
                                            <p:txEl>
                                              <p:pRg st="10" end="10"/>
                                            </p:txEl>
                                          </p:spTgt>
                                        </p:tgtEl>
                                        <p:attrNameLst>
                                          <p:attrName>style.visibility</p:attrName>
                                        </p:attrNameLst>
                                      </p:cBhvr>
                                      <p:to>
                                        <p:strVal val="visible"/>
                                      </p:to>
                                    </p:set>
                                    <p:anim calcmode="lin" valueType="num">
                                      <p:cBhvr additive="base">
                                        <p:cTn id="31" dur="500" fill="hold"/>
                                        <p:tgtEl>
                                          <p:spTgt spid="33796">
                                            <p:txEl>
                                              <p:pRg st="10" end="1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379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3796">
                                            <p:txEl>
                                              <p:pRg st="12" end="12"/>
                                            </p:txEl>
                                          </p:spTgt>
                                        </p:tgtEl>
                                        <p:attrNameLst>
                                          <p:attrName>style.visibility</p:attrName>
                                        </p:attrNameLst>
                                      </p:cBhvr>
                                      <p:to>
                                        <p:strVal val="visible"/>
                                      </p:to>
                                    </p:set>
                                    <p:anim calcmode="lin" valueType="num">
                                      <p:cBhvr additive="base">
                                        <p:cTn id="37" dur="500" fill="hold"/>
                                        <p:tgtEl>
                                          <p:spTgt spid="33796">
                                            <p:txEl>
                                              <p:pRg st="12" end="1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379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42910" y="928670"/>
            <a:ext cx="7772400" cy="819136"/>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sz="2800" b="0" i="0" u="sng" strike="noStrike" kern="0" cap="none" spc="0" normalizeH="0" baseline="0" noProof="0" dirty="0" smtClean="0">
                <a:ln>
                  <a:noFill/>
                </a:ln>
                <a:effectLst/>
                <a:uLnTx/>
                <a:uFillTx/>
                <a:latin typeface="Arial Black" pitchFamily="34" charset="0"/>
                <a:ea typeface="+mj-ea"/>
                <a:cs typeface="Arial" pitchFamily="34" charset="0"/>
              </a:rPr>
              <a:t>Learning Outcomes</a:t>
            </a:r>
            <a:endParaRPr kumimoji="0" lang="en-GB" sz="2800" b="0" i="0" u="sng" strike="noStrike" kern="0" cap="none" spc="0" normalizeH="0" baseline="0" noProof="0" dirty="0">
              <a:ln>
                <a:noFill/>
              </a:ln>
              <a:effectLst/>
              <a:uLnTx/>
              <a:uFillTx/>
              <a:latin typeface="Arial Black" pitchFamily="34" charset="0"/>
              <a:ea typeface="+mj-ea"/>
              <a:cs typeface="Arial" pitchFamily="34" charset="0"/>
            </a:endParaRPr>
          </a:p>
        </p:txBody>
      </p:sp>
      <p:sp>
        <p:nvSpPr>
          <p:cNvPr id="3" name="Rectangle 2"/>
          <p:cNvSpPr/>
          <p:nvPr/>
        </p:nvSpPr>
        <p:spPr>
          <a:xfrm>
            <a:off x="571472" y="1857364"/>
            <a:ext cx="8072494" cy="3416320"/>
          </a:xfrm>
          <a:prstGeom prst="rect">
            <a:avLst/>
          </a:prstGeom>
        </p:spPr>
        <p:txBody>
          <a:bodyPr wrap="square">
            <a:spAutoFit/>
          </a:bodyPr>
          <a:lstStyle/>
          <a:p>
            <a:r>
              <a:rPr lang="en-GB" sz="2400" dirty="0" smtClean="0">
                <a:latin typeface="Arial" pitchFamily="34" charset="0"/>
                <a:cs typeface="Arial" pitchFamily="34" charset="0"/>
              </a:rPr>
              <a:t>After completing the unit you should be able to achieve the following outcomes:</a:t>
            </a:r>
          </a:p>
          <a:p>
            <a:pPr algn="just">
              <a:buNone/>
            </a:pPr>
            <a:endParaRPr lang="en-GB" sz="2400" b="1" dirty="0" smtClean="0">
              <a:latin typeface="Arial" pitchFamily="34" charset="0"/>
              <a:cs typeface="Arial" pitchFamily="34" charset="0"/>
            </a:endParaRPr>
          </a:p>
          <a:p>
            <a:pPr marL="457200" indent="-457200" algn="just">
              <a:buFont typeface="+mj-lt"/>
              <a:buAutoNum type="arabicPeriod"/>
            </a:pPr>
            <a:r>
              <a:rPr lang="en-GB" sz="2400" dirty="0" smtClean="0">
                <a:latin typeface="Arial" pitchFamily="34" charset="0"/>
                <a:cs typeface="Arial" pitchFamily="34" charset="0"/>
              </a:rPr>
              <a:t>Understand the qualities, characteristics and roles of effective sports leaders</a:t>
            </a:r>
          </a:p>
          <a:p>
            <a:pPr marL="457200" indent="-457200" algn="just">
              <a:buFont typeface="+mj-lt"/>
              <a:buAutoNum type="arabicPeriod"/>
            </a:pPr>
            <a:r>
              <a:rPr lang="en-GB" sz="2400" dirty="0" smtClean="0">
                <a:latin typeface="Arial" pitchFamily="34" charset="0"/>
                <a:cs typeface="Arial" pitchFamily="34" charset="0"/>
              </a:rPr>
              <a:t>Understand the importance of psychological factors in leading sports activities</a:t>
            </a:r>
          </a:p>
          <a:p>
            <a:pPr marL="457200" indent="-457200" algn="just">
              <a:buFont typeface="+mj-lt"/>
              <a:buAutoNum type="arabicPeriod"/>
            </a:pPr>
            <a:r>
              <a:rPr lang="en-GB" sz="2400" dirty="0" smtClean="0">
                <a:latin typeface="Arial" pitchFamily="34" charset="0"/>
                <a:cs typeface="Arial" pitchFamily="34" charset="0"/>
              </a:rPr>
              <a:t>Be able to plan sports activities</a:t>
            </a:r>
          </a:p>
          <a:p>
            <a:pPr marL="457200" indent="-457200" algn="just">
              <a:buFont typeface="+mj-lt"/>
              <a:buAutoNum type="arabicPeriod"/>
            </a:pPr>
            <a:r>
              <a:rPr lang="en-GB" sz="2400" dirty="0" smtClean="0">
                <a:latin typeface="Arial" pitchFamily="34" charset="0"/>
                <a:cs typeface="Arial" pitchFamily="34" charset="0"/>
              </a:rPr>
              <a:t>Be able to lead sports activities effectively</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4348" y="2071678"/>
            <a:ext cx="7772400" cy="714369"/>
          </a:xfrm>
        </p:spPr>
        <p:txBody>
          <a:bodyPr>
            <a:normAutofit lnSpcReduction="10000"/>
          </a:bodyPr>
          <a:lstStyle/>
          <a:p>
            <a:pPr algn="ctr"/>
            <a:r>
              <a:rPr lang="en-GB" sz="4400" b="1" u="sng" dirty="0" smtClean="0">
                <a:solidFill>
                  <a:schemeClr val="tx1"/>
                </a:solidFill>
                <a:latin typeface="+mj-lt"/>
              </a:rPr>
              <a:t>Learning Outcome 1</a:t>
            </a:r>
            <a:endParaRPr lang="en-GB" sz="4400" b="1" u="sng" dirty="0">
              <a:solidFill>
                <a:schemeClr val="tx1"/>
              </a:solidFill>
              <a:latin typeface="+mj-lt"/>
            </a:endParaRPr>
          </a:p>
        </p:txBody>
      </p:sp>
      <p:sp>
        <p:nvSpPr>
          <p:cNvPr id="5" name="Text Placeholder 2"/>
          <p:cNvSpPr txBox="1">
            <a:spLocks/>
          </p:cNvSpPr>
          <p:nvPr/>
        </p:nvSpPr>
        <p:spPr>
          <a:xfrm>
            <a:off x="785786" y="3286124"/>
            <a:ext cx="7772400" cy="1142997"/>
          </a:xfrm>
          <a:prstGeom prst="rect">
            <a:avLst/>
          </a:prstGeom>
        </p:spPr>
        <p:txBody>
          <a:bodyPr vert="horz" lIns="91440" tIns="45720" rIns="91440" bIns="45720" rtlCol="0" anchor="b">
            <a:normAutofit fontScale="92500"/>
          </a:bodyPr>
          <a:lstStyle/>
          <a:p>
            <a:pPr marL="457200" indent="-457200" algn="just"/>
            <a:r>
              <a:rPr lang="en-GB" sz="3600" dirty="0" smtClean="0">
                <a:latin typeface="Arial" pitchFamily="34" charset="0"/>
                <a:cs typeface="Arial" pitchFamily="34" charset="0"/>
              </a:rPr>
              <a:t>Understand the qualities, characteristics and roles of effective sports leaders</a:t>
            </a:r>
          </a:p>
        </p:txBody>
      </p:sp>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428604"/>
            <a:ext cx="8229600" cy="1143000"/>
          </a:xfrm>
        </p:spPr>
        <p:txBody>
          <a:bodyPr/>
          <a:lstStyle/>
          <a:p>
            <a:r>
              <a:rPr lang="en-GB" u="sng" dirty="0" smtClean="0"/>
              <a:t>What is a Leader?</a:t>
            </a:r>
            <a:endParaRPr lang="en-GB" u="sng" dirty="0"/>
          </a:p>
        </p:txBody>
      </p:sp>
      <p:sp>
        <p:nvSpPr>
          <p:cNvPr id="4" name="Cloud Callout 3"/>
          <p:cNvSpPr/>
          <p:nvPr/>
        </p:nvSpPr>
        <p:spPr>
          <a:xfrm>
            <a:off x="214282" y="1643050"/>
            <a:ext cx="8358246" cy="4000528"/>
          </a:xfrm>
          <a:prstGeom prst="cloudCallou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2400" dirty="0" smtClean="0">
                <a:solidFill>
                  <a:schemeClr val="tx1"/>
                </a:solidFill>
              </a:rPr>
              <a:t>‘the behavioural process of influencing individuals and groups towards set goals’</a:t>
            </a:r>
            <a:endParaRPr lang="en-GB" sz="2400" dirty="0">
              <a:solidFill>
                <a:schemeClr val="tx1"/>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3361914480"/>
              </p:ext>
            </p:extLst>
          </p:nvPr>
        </p:nvGraphicFramePr>
        <p:xfrm>
          <a:off x="0" y="285728"/>
          <a:ext cx="9144000" cy="657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a:xfrm>
            <a:off x="1691680" y="0"/>
            <a:ext cx="5888126" cy="928686"/>
          </a:xfrm>
        </p:spPr>
        <p:txBody>
          <a:bodyPr>
            <a:normAutofit/>
          </a:bodyPr>
          <a:lstStyle/>
          <a:p>
            <a:r>
              <a:rPr lang="en-GB" sz="2800" u="sng" dirty="0"/>
              <a:t>What makes a good sports leader?</a:t>
            </a:r>
          </a:p>
        </p:txBody>
      </p:sp>
      <p:graphicFrame>
        <p:nvGraphicFramePr>
          <p:cNvPr id="19" name="Diagram 18"/>
          <p:cNvGraphicFramePr/>
          <p:nvPr>
            <p:extLst>
              <p:ext uri="{D42A27DB-BD31-4B8C-83A1-F6EECF244321}">
                <p14:modId xmlns:p14="http://schemas.microsoft.com/office/powerpoint/2010/main" val="3898849056"/>
              </p:ext>
            </p:extLst>
          </p:nvPr>
        </p:nvGraphicFramePr>
        <p:xfrm>
          <a:off x="1000100" y="857232"/>
          <a:ext cx="7358114" cy="5643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 Categories</a:t>
            </a:r>
            <a:endParaRPr lang="en-GB" dirty="0"/>
          </a:p>
        </p:txBody>
      </p:sp>
      <p:sp>
        <p:nvSpPr>
          <p:cNvPr id="3" name="Content Placeholder 2"/>
          <p:cNvSpPr>
            <a:spLocks noGrp="1"/>
          </p:cNvSpPr>
          <p:nvPr>
            <p:ph idx="1"/>
          </p:nvPr>
        </p:nvSpPr>
        <p:spPr/>
        <p:txBody>
          <a:bodyPr/>
          <a:lstStyle/>
          <a:p>
            <a:pPr>
              <a:lnSpc>
                <a:spcPct val="90000"/>
              </a:lnSpc>
            </a:pPr>
            <a:r>
              <a:rPr lang="en-GB" dirty="0" smtClean="0"/>
              <a:t>Relevant Qualities </a:t>
            </a:r>
            <a:endParaRPr lang="en-GB" dirty="0"/>
          </a:p>
          <a:p>
            <a:pPr>
              <a:lnSpc>
                <a:spcPct val="90000"/>
              </a:lnSpc>
            </a:pPr>
            <a:r>
              <a:rPr lang="en-GB" dirty="0" smtClean="0"/>
              <a:t>Relevant Characteristics </a:t>
            </a:r>
          </a:p>
          <a:p>
            <a:pPr>
              <a:lnSpc>
                <a:spcPct val="90000"/>
              </a:lnSpc>
            </a:pPr>
            <a:r>
              <a:rPr lang="en-GB" dirty="0" smtClean="0"/>
              <a:t>Ability to undertake a variety of roles.</a:t>
            </a:r>
          </a:p>
          <a:p>
            <a:endParaRPr lang="en-GB"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title"/>
          </p:nvPr>
        </p:nvSpPr>
        <p:spPr>
          <a:xfrm>
            <a:off x="428596" y="571480"/>
            <a:ext cx="8229600" cy="1143000"/>
          </a:xfrm>
        </p:spPr>
        <p:txBody>
          <a:bodyPr>
            <a:normAutofit/>
          </a:bodyPr>
          <a:lstStyle/>
          <a:p>
            <a:r>
              <a:rPr lang="en-GB" sz="4000" dirty="0" smtClean="0"/>
              <a:t>Qualities </a:t>
            </a:r>
            <a:r>
              <a:rPr lang="en-GB" sz="4000" dirty="0"/>
              <a:t>of Sports Leaders.</a:t>
            </a:r>
          </a:p>
        </p:txBody>
      </p:sp>
      <p:sp>
        <p:nvSpPr>
          <p:cNvPr id="28676" name="Rectangle 4"/>
          <p:cNvSpPr>
            <a:spLocks noGrp="1" noChangeArrowheads="1"/>
          </p:cNvSpPr>
          <p:nvPr>
            <p:ph idx="1"/>
          </p:nvPr>
        </p:nvSpPr>
        <p:spPr>
          <a:xfrm>
            <a:off x="468313" y="2071678"/>
            <a:ext cx="8229600" cy="4011622"/>
          </a:xfrm>
        </p:spPr>
        <p:txBody>
          <a:bodyPr/>
          <a:lstStyle/>
          <a:p>
            <a:pPr>
              <a:lnSpc>
                <a:spcPct val="90000"/>
              </a:lnSpc>
            </a:pPr>
            <a:r>
              <a:rPr lang="en-GB" sz="2400" dirty="0" smtClean="0"/>
              <a:t>Knowledge of sport skills, </a:t>
            </a:r>
          </a:p>
          <a:p>
            <a:pPr>
              <a:lnSpc>
                <a:spcPct val="90000"/>
              </a:lnSpc>
            </a:pPr>
            <a:r>
              <a:rPr lang="en-GB" dirty="0" smtClean="0"/>
              <a:t>Knowledge of sport rules and laws</a:t>
            </a:r>
            <a:endParaRPr lang="en-GB" sz="2400" dirty="0" smtClean="0"/>
          </a:p>
          <a:p>
            <a:pPr>
              <a:lnSpc>
                <a:spcPct val="90000"/>
              </a:lnSpc>
            </a:pPr>
            <a:r>
              <a:rPr lang="en-GB" dirty="0" smtClean="0"/>
              <a:t>Knowledge </a:t>
            </a:r>
            <a:r>
              <a:rPr lang="en-GB" dirty="0" smtClean="0"/>
              <a:t>of physical needs of the participants </a:t>
            </a:r>
            <a:endParaRPr lang="en-GB" dirty="0" smtClean="0"/>
          </a:p>
          <a:p>
            <a:pPr>
              <a:lnSpc>
                <a:spcPct val="90000"/>
              </a:lnSpc>
            </a:pPr>
            <a:r>
              <a:rPr lang="en-GB" sz="2400" dirty="0" smtClean="0"/>
              <a:t>Knowledge of the mental needs of participants</a:t>
            </a:r>
            <a:endParaRPr lang="en-GB" sz="2400"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6">
                                            <p:txEl>
                                              <p:pRg st="0" end="0"/>
                                            </p:txEl>
                                          </p:spTgt>
                                        </p:tgtEl>
                                        <p:attrNameLst>
                                          <p:attrName>style.visibility</p:attrName>
                                        </p:attrNameLst>
                                      </p:cBhvr>
                                      <p:to>
                                        <p:strVal val="visible"/>
                                      </p:to>
                                    </p:set>
                                    <p:anim calcmode="lin" valueType="num">
                                      <p:cBhvr additive="base">
                                        <p:cTn id="7" dur="500" fill="hold"/>
                                        <p:tgtEl>
                                          <p:spTgt spid="2867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6">
                                            <p:txEl>
                                              <p:pRg st="1" end="1"/>
                                            </p:txEl>
                                          </p:spTgt>
                                        </p:tgtEl>
                                        <p:attrNameLst>
                                          <p:attrName>style.visibility</p:attrName>
                                        </p:attrNameLst>
                                      </p:cBhvr>
                                      <p:to>
                                        <p:strVal val="visible"/>
                                      </p:to>
                                    </p:set>
                                    <p:anim calcmode="lin" valueType="num">
                                      <p:cBhvr additive="base">
                                        <p:cTn id="13" dur="500" fill="hold"/>
                                        <p:tgtEl>
                                          <p:spTgt spid="2867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6">
                                            <p:txEl>
                                              <p:pRg st="2" end="2"/>
                                            </p:txEl>
                                          </p:spTgt>
                                        </p:tgtEl>
                                        <p:attrNameLst>
                                          <p:attrName>style.visibility</p:attrName>
                                        </p:attrNameLst>
                                      </p:cBhvr>
                                      <p:to>
                                        <p:strVal val="visible"/>
                                      </p:to>
                                    </p:set>
                                    <p:anim calcmode="lin" valueType="num">
                                      <p:cBhvr additive="base">
                                        <p:cTn id="19" dur="500" fill="hold"/>
                                        <p:tgtEl>
                                          <p:spTgt spid="2867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8676">
                                            <p:txEl>
                                              <p:pRg st="3" end="3"/>
                                            </p:txEl>
                                          </p:spTgt>
                                        </p:tgtEl>
                                        <p:attrNameLst>
                                          <p:attrName>style.visibility</p:attrName>
                                        </p:attrNameLst>
                                      </p:cBhvr>
                                      <p:to>
                                        <p:strVal val="visible"/>
                                      </p:to>
                                    </p:set>
                                    <p:anim calcmode="lin" valueType="num">
                                      <p:cBhvr additive="base">
                                        <p:cTn id="25" dur="500" fill="hold"/>
                                        <p:tgtEl>
                                          <p:spTgt spid="2867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539552" y="188640"/>
            <a:ext cx="8229600" cy="1143000"/>
          </a:xfrm>
        </p:spPr>
        <p:txBody>
          <a:bodyPr>
            <a:normAutofit/>
          </a:bodyPr>
          <a:lstStyle/>
          <a:p>
            <a:r>
              <a:rPr lang="en-GB" sz="3200" dirty="0"/>
              <a:t>Examples of Characteristics:</a:t>
            </a:r>
          </a:p>
        </p:txBody>
      </p:sp>
      <p:graphicFrame>
        <p:nvGraphicFramePr>
          <p:cNvPr id="4" name="Diagram 3"/>
          <p:cNvGraphicFramePr/>
          <p:nvPr>
            <p:extLst>
              <p:ext uri="{D42A27DB-BD31-4B8C-83A1-F6EECF244321}">
                <p14:modId xmlns:p14="http://schemas.microsoft.com/office/powerpoint/2010/main" val="3711128151"/>
              </p:ext>
            </p:extLst>
          </p:nvPr>
        </p:nvGraphicFramePr>
        <p:xfrm>
          <a:off x="857224" y="1397000"/>
          <a:ext cx="7286676" cy="4960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269</TotalTime>
  <Words>1133</Words>
  <Application>Microsoft Office PowerPoint</Application>
  <PresentationFormat>On-screen Show (4:3)</PresentationFormat>
  <Paragraphs>144</Paragraphs>
  <Slides>19</Slides>
  <Notes>4</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Executive</vt:lpstr>
      <vt:lpstr>Unit 13: Sports Leadership</vt:lpstr>
      <vt:lpstr>PowerPoint Presentation</vt:lpstr>
      <vt:lpstr>PowerPoint Presentation</vt:lpstr>
      <vt:lpstr>What is a Leader?</vt:lpstr>
      <vt:lpstr>PowerPoint Presentation</vt:lpstr>
      <vt:lpstr>What makes a good sports leader?</vt:lpstr>
      <vt:lpstr>3 Categories</vt:lpstr>
      <vt:lpstr>Qualities of Sports Leaders.</vt:lpstr>
      <vt:lpstr>Examples of Characteristics:</vt:lpstr>
      <vt:lpstr>Characteristics of sports leaders</vt:lpstr>
      <vt:lpstr>Roles include:</vt:lpstr>
      <vt:lpstr>Instructor</vt:lpstr>
      <vt:lpstr>Teacher</vt:lpstr>
      <vt:lpstr>Guardian</vt:lpstr>
      <vt:lpstr>Role model</vt:lpstr>
      <vt:lpstr>Counsellor</vt:lpstr>
      <vt:lpstr>Friend</vt:lpstr>
      <vt:lpstr>Administrator/ organiser</vt:lpstr>
      <vt:lpstr>Task 1</vt:lpstr>
    </vt:vector>
  </TitlesOfParts>
  <Company>Godalming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 The Body in Action</dc:title>
  <dc:creator>rem</dc:creator>
  <cp:lastModifiedBy>Kevin Broad</cp:lastModifiedBy>
  <cp:revision>26</cp:revision>
  <dcterms:created xsi:type="dcterms:W3CDTF">2009-10-02T11:23:22Z</dcterms:created>
  <dcterms:modified xsi:type="dcterms:W3CDTF">2015-10-01T14:08:16Z</dcterms:modified>
</cp:coreProperties>
</file>