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8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5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7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6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6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9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C4D4-F31F-47F4-B321-14DF18E491B5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3FC6-CD3A-4906-B2A9-7493B1EF1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feature=youtu.be&amp;v=oYuztfYngNA&amp;gl=G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Backpacking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9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Breakfast</a:t>
            </a:r>
            <a:endParaRPr lang="en-GB" dirty="0"/>
          </a:p>
        </p:txBody>
      </p:sp>
      <p:pic>
        <p:nvPicPr>
          <p:cNvPr id="1026" name="Picture 2" descr="http://www.aircadetsnorth.org/userfiles/oat-so-simple-original-large(1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3089"/>
            <a:ext cx="2113086" cy="27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dbury Chocolate Break Hot Chocolate Powder Sachets A03333 Pack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72408"/>
            <a:ext cx="2890292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1.ebaystatic.com/d/l225/m/mQohCTdlZR2_vfSCQawIlE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atureshealthysnacks.com/sites/natures/_media/stories1/48/48_st_photo1_ca0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23199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0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Snacks</a:t>
            </a:r>
            <a:endParaRPr lang="en-GB" dirty="0"/>
          </a:p>
        </p:txBody>
      </p:sp>
      <p:pic>
        <p:nvPicPr>
          <p:cNvPr id="4098" name="Picture 2" descr="http://www.caminodesantiago.me/wp-content/uploads/water-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7" y="148478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walmartimages.com/i/p/00/05/20/00/34/0005200034007_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2197373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7/71/Planters-Trail-Mi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00" y="4005064"/>
            <a:ext cx="3763374" cy="25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hegrillinguys.com/wp-content/uploads/2012/01/5202beef_jer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1340"/>
            <a:ext cx="3168352" cy="197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hocablog.com/wp-content/uploads/2008/04/m-and-s-organic-rose-chocolate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30852" cy="27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3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Lunch</a:t>
            </a:r>
            <a:endParaRPr lang="en-GB" dirty="0"/>
          </a:p>
        </p:txBody>
      </p:sp>
      <p:pic>
        <p:nvPicPr>
          <p:cNvPr id="2050" name="Picture 2" descr="http://images3.mysupermarket.co.uk/Products_1000/48/003348.jpg?v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2" y="3078242"/>
            <a:ext cx="2636292" cy="33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oto-dictionary.com/photofiles/list/5267/6921tortilla_flat_b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90" y="1556792"/>
            <a:ext cx="3428380" cy="22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itstore.co.uk/photos/Heinz_Mayonnaise_Sachets_200x12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i.condenast.co.uk/592x888/a_c/4_tuna_tin_28nov11_istock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5" y="461626"/>
            <a:ext cx="1480443" cy="22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eggies.co.uk/wp-content/uploads/2012/03/sains_nood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66095"/>
            <a:ext cx="27241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5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Dinner</a:t>
            </a:r>
            <a:endParaRPr lang="en-GB" dirty="0"/>
          </a:p>
        </p:txBody>
      </p:sp>
      <p:pic>
        <p:nvPicPr>
          <p:cNvPr id="3074" name="Picture 2" descr="http://images4.mysupermarket.co.uk/Products_1000/64/186564.jpg?v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276252" cy="29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eadymaderesources.com/cart/images/uploads/Chicke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8747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8/80/Tea_ba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74" y="1052736"/>
            <a:ext cx="2083604" cy="15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dbury Chocolate Break Hot Chocolate Powder Sachets A03333 Pack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72408"/>
            <a:ext cx="2890292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eadingtonfairtrade.org.uk/images/site/products/Traidcraft_Fair_Trade_Grapefruit_Fruit_Pot_(16x120g)_CA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0" y="47625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natureshealthysnacks.com/sites/natures/_media/stories1/48/48_st_photo1_ca0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1755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0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Backpacking</vt:lpstr>
      <vt:lpstr>Breakfast</vt:lpstr>
      <vt:lpstr>Snacks</vt:lpstr>
      <vt:lpstr>Lunch</vt:lpstr>
      <vt:lpstr>Dinner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Backpacking</dc:title>
  <dc:creator>Neil Parsons</dc:creator>
  <cp:lastModifiedBy>Mark Woodward</cp:lastModifiedBy>
  <cp:revision>13</cp:revision>
  <dcterms:created xsi:type="dcterms:W3CDTF">2014-03-03T10:51:55Z</dcterms:created>
  <dcterms:modified xsi:type="dcterms:W3CDTF">2014-03-03T13:37:38Z</dcterms:modified>
</cp:coreProperties>
</file>