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Resistance to social influence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4000" b="1" dirty="0" smtClean="0"/>
              <a:t>SOCIAL SUPPORT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327589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4684844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I</a:t>
            </a:r>
            <a:r>
              <a:rPr lang="en-GB" sz="2800" dirty="0" smtClean="0"/>
              <a:t>f </a:t>
            </a:r>
            <a:r>
              <a:rPr lang="en-GB" sz="2800" dirty="0"/>
              <a:t>there are others present who are not </a:t>
            </a:r>
            <a:r>
              <a:rPr lang="en-GB" sz="2800" dirty="0" smtClean="0"/>
              <a:t>conforming it </a:t>
            </a:r>
            <a:r>
              <a:rPr lang="en-GB" sz="2800" dirty="0"/>
              <a:t>can help people resist </a:t>
            </a:r>
            <a:r>
              <a:rPr lang="en-GB" sz="2800" dirty="0" smtClean="0"/>
              <a:t>the pressure to conform. </a:t>
            </a:r>
          </a:p>
          <a:p>
            <a:r>
              <a:rPr lang="en-GB" sz="2800" dirty="0" smtClean="0"/>
              <a:t>The non-conformist </a:t>
            </a:r>
            <a:r>
              <a:rPr lang="en-GB" sz="2800" dirty="0"/>
              <a:t>does not have to be correct, </a:t>
            </a:r>
            <a:r>
              <a:rPr lang="en-GB" sz="2800" dirty="0" smtClean="0"/>
              <a:t>just </a:t>
            </a:r>
            <a:r>
              <a:rPr lang="en-GB" sz="2800" dirty="0"/>
              <a:t>the fact that somebody else is not conforming enables a person to follow their own conscience. The non-conformist acts as a model</a:t>
            </a:r>
            <a:r>
              <a:rPr lang="en-GB" sz="2800" dirty="0" smtClean="0"/>
              <a:t>.</a:t>
            </a:r>
            <a:endParaRPr lang="en-GB" dirty="0"/>
          </a:p>
          <a:p>
            <a:r>
              <a:rPr lang="en-GB" sz="2800" dirty="0" smtClean="0"/>
              <a:t>It is the </a:t>
            </a:r>
            <a:r>
              <a:rPr lang="en-GB" sz="2800" dirty="0"/>
              <a:t>same </a:t>
            </a:r>
            <a:r>
              <a:rPr lang="en-GB" sz="2800" dirty="0" smtClean="0"/>
              <a:t>for </a:t>
            </a:r>
            <a:r>
              <a:rPr lang="en-GB" sz="2800" dirty="0"/>
              <a:t>resisting obedience, it is easier for people to disobey when another individual firstly disobeys. </a:t>
            </a:r>
            <a:endParaRPr lang="en-GB" sz="2800" dirty="0" smtClean="0"/>
          </a:p>
          <a:p>
            <a:r>
              <a:rPr lang="en-GB" sz="2800" dirty="0" smtClean="0"/>
              <a:t>Disobedient </a:t>
            </a:r>
            <a:r>
              <a:rPr lang="en-GB" sz="2800" dirty="0"/>
              <a:t>models reduce the unanimity of the group making it easier for others to act independently. They model how to be disobedient and show that it is possible.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5477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What research have we covered that would support the idea of </a:t>
            </a:r>
            <a:r>
              <a:rPr lang="en-GB" sz="2800" b="1" dirty="0" smtClean="0"/>
              <a:t>Social Support?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03392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15922"/>
            <a:ext cx="11029615" cy="4816698"/>
          </a:xfrm>
        </p:spPr>
        <p:txBody>
          <a:bodyPr>
            <a:normAutofit/>
          </a:bodyPr>
          <a:lstStyle/>
          <a:p>
            <a:pPr lvl="0"/>
            <a:r>
              <a:rPr lang="en-GB" sz="2400" b="1" dirty="0"/>
              <a:t>Asch</a:t>
            </a:r>
            <a:r>
              <a:rPr lang="en-GB" sz="2400" dirty="0"/>
              <a:t> (1956) found that if </a:t>
            </a:r>
            <a:r>
              <a:rPr lang="en-GB" sz="2400" dirty="0" smtClean="0"/>
              <a:t>a </a:t>
            </a:r>
            <a:r>
              <a:rPr lang="en-GB" sz="2400" dirty="0"/>
              <a:t>dissenter </a:t>
            </a:r>
            <a:r>
              <a:rPr lang="en-GB" sz="2400" dirty="0" smtClean="0"/>
              <a:t>answers </a:t>
            </a:r>
            <a:r>
              <a:rPr lang="en-GB" sz="2400" dirty="0"/>
              <a:t>correctly from the start, conformity drops from 32% to 5.5% but if the confederate only starts to dissent later in the study, conformity drops to 8.5</a:t>
            </a:r>
            <a:r>
              <a:rPr lang="en-GB" sz="2400" dirty="0" smtClean="0"/>
              <a:t>%.</a:t>
            </a:r>
          </a:p>
          <a:p>
            <a:pPr lvl="0"/>
            <a:r>
              <a:rPr lang="en-GB" sz="2400" dirty="0" smtClean="0"/>
              <a:t>Early </a:t>
            </a:r>
            <a:r>
              <a:rPr lang="en-GB" sz="2400" dirty="0"/>
              <a:t>social support is therefore more effective than support received later. </a:t>
            </a:r>
            <a:endParaRPr lang="en-GB" sz="2400" dirty="0" smtClean="0"/>
          </a:p>
          <a:p>
            <a:pPr lvl="0"/>
            <a:endParaRPr lang="en-GB" sz="2400" dirty="0"/>
          </a:p>
          <a:p>
            <a:pPr marL="0" lvl="0" indent="0">
              <a:buNone/>
            </a:pPr>
            <a:endParaRPr lang="en-GB" sz="2400" dirty="0"/>
          </a:p>
          <a:p>
            <a:r>
              <a:rPr lang="en-GB" sz="2400" dirty="0"/>
              <a:t>In </a:t>
            </a:r>
            <a:r>
              <a:rPr lang="en-GB" sz="2400" dirty="0"/>
              <a:t>a</a:t>
            </a:r>
            <a:r>
              <a:rPr lang="en-GB" sz="2400" dirty="0" smtClean="0"/>
              <a:t> </a:t>
            </a:r>
            <a:r>
              <a:rPr lang="en-GB" sz="2400" dirty="0"/>
              <a:t>variation of </a:t>
            </a:r>
            <a:r>
              <a:rPr lang="en-GB" sz="2400" b="1" dirty="0" smtClean="0"/>
              <a:t>Milgram</a:t>
            </a:r>
            <a:r>
              <a:rPr lang="en-GB" sz="2400" dirty="0" smtClean="0"/>
              <a:t>, </a:t>
            </a:r>
            <a:r>
              <a:rPr lang="en-GB" sz="2400" dirty="0"/>
              <a:t>the obedience rate dropped from 65% to 10% when </a:t>
            </a:r>
            <a:r>
              <a:rPr lang="en-GB" sz="2400" dirty="0"/>
              <a:t>two disobedient </a:t>
            </a:r>
            <a:r>
              <a:rPr lang="en-GB" sz="2400" dirty="0" smtClean="0"/>
              <a:t>confederates joined the participant.  </a:t>
            </a:r>
          </a:p>
          <a:p>
            <a:r>
              <a:rPr lang="en-GB" sz="2400" dirty="0" smtClean="0"/>
              <a:t>Disobedient </a:t>
            </a:r>
            <a:r>
              <a:rPr lang="en-GB" sz="2400" dirty="0"/>
              <a:t>models can be seen as a form of conformity as they create a group norm for individuals to follow suit.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2948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0DA73889725D40AC09510BB7179EE2" ma:contentTypeVersion="1" ma:contentTypeDescription="Create a new document." ma:contentTypeScope="" ma:versionID="189d8de23ea24bc7e6693068285d0ba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594491B-7860-4EAA-AA3F-71E9FDB6A7E4}"/>
</file>

<file path=customXml/itemProps2.xml><?xml version="1.0" encoding="utf-8"?>
<ds:datastoreItem xmlns:ds="http://schemas.openxmlformats.org/officeDocument/2006/customXml" ds:itemID="{63C2D641-B069-4466-946D-CE7A15C80F74}"/>
</file>

<file path=customXml/itemProps3.xml><?xml version="1.0" encoding="utf-8"?>
<ds:datastoreItem xmlns:ds="http://schemas.openxmlformats.org/officeDocument/2006/customXml" ds:itemID="{CF583F05-0EE6-45FA-AF1A-281157124323}"/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85</TotalTime>
  <Words>229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Gill Sans MT</vt:lpstr>
      <vt:lpstr>Wingdings 2</vt:lpstr>
      <vt:lpstr>Dividend</vt:lpstr>
      <vt:lpstr>Resistance to social influence </vt:lpstr>
      <vt:lpstr>SOCIAL SUPPORT</vt:lpstr>
      <vt:lpstr>Research evidence</vt:lpstr>
      <vt:lpstr>Research evidence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Resistance to social influence </dc:title>
  <dc:creator>maura jane taylor</dc:creator>
  <cp:lastModifiedBy>maura jane taylor</cp:lastModifiedBy>
  <cp:revision>9</cp:revision>
  <dcterms:created xsi:type="dcterms:W3CDTF">2015-08-17T16:34:41Z</dcterms:created>
  <dcterms:modified xsi:type="dcterms:W3CDTF">2015-08-17T18:00:38Z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0x0101001A0DA73889725D40AC09510BB7179EE2</vt:lpwstr>
  </property>
</Properties>
</file>