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558E-627D-4F36-8321-2A4F6D0901B3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747-F45C-4146-A4EF-7AFD882D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9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558E-627D-4F36-8321-2A4F6D0901B3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747-F45C-4146-A4EF-7AFD882D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5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558E-627D-4F36-8321-2A4F6D0901B3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747-F45C-4146-A4EF-7AFD882D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8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558E-627D-4F36-8321-2A4F6D0901B3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747-F45C-4146-A4EF-7AFD882D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5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558E-627D-4F36-8321-2A4F6D0901B3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747-F45C-4146-A4EF-7AFD882D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2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558E-627D-4F36-8321-2A4F6D0901B3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747-F45C-4146-A4EF-7AFD882D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1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558E-627D-4F36-8321-2A4F6D0901B3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747-F45C-4146-A4EF-7AFD882D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6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558E-627D-4F36-8321-2A4F6D0901B3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747-F45C-4146-A4EF-7AFD882D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558E-627D-4F36-8321-2A4F6D0901B3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747-F45C-4146-A4EF-7AFD882D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5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558E-627D-4F36-8321-2A4F6D0901B3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747-F45C-4146-A4EF-7AFD882D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558E-627D-4F36-8321-2A4F6D0901B3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747-F45C-4146-A4EF-7AFD882D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8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0558E-627D-4F36-8321-2A4F6D0901B3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8747-F45C-4146-A4EF-7AFD882D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6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2087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031" y="332656"/>
            <a:ext cx="41441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25539"/>
            <a:ext cx="6480720" cy="67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5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7DB37F5B7D846863E694E3DBB3DA1" ma:contentTypeVersion="1" ma:contentTypeDescription="Create a new document." ma:contentTypeScope="" ma:versionID="ac753e4bffcb6403742c7c6ad5a49c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69F032-DCFA-44BD-9E5E-10DA527F4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A0C2C3-9025-49A0-9837-609C1A3365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CB8C1-775B-457D-BB22-9A64A3EB86E3}">
  <ds:schemaRefs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Morris</dc:creator>
  <cp:lastModifiedBy>Andy Morris</cp:lastModifiedBy>
  <cp:revision>3</cp:revision>
  <dcterms:created xsi:type="dcterms:W3CDTF">2015-09-30T10:23:39Z</dcterms:created>
  <dcterms:modified xsi:type="dcterms:W3CDTF">2015-09-30T11:17:39Z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0x0101002CD7DB37F5B7D846863E694E3DBB3DA1</vt:lpwstr>
  </property>
</Properties>
</file>