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2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0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64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5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7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8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5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0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5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A2F5-479D-41B3-A164-5325A52E9812}" type="datetimeFigureOut">
              <a:rPr lang="en-GB" smtClean="0"/>
              <a:t>23/09/2015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3CE0-6957-4E4F-9D57-D174FE756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9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frm=1&amp;source=images&amp;cd=&amp;cad=rja&amp;uact=8&amp;ved=0CAcQjRxqFQoTCNyxo-v-jMgCFUNeFAodmH0HDw&amp;url=http%3A%2F%2Fdaviderdal.net%2F&amp;psig=AFQjCNFVkmkP8zG_fFaReFKp38pTCV3hWQ&amp;ust=144309177822707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uact=8&amp;ved=0CAcQjRxqFQoTCNCIuor-jMgCFcLWFAodJXYOEA&amp;url=http%3A%2F%2Fwww.theguardian.com%2Fcommentisfree%2F2014%2Fjun%2F15%2Fdavid-cameron-british-history-values&amp;psig=AFQjCNFVkmkP8zG_fFaReFKp38pTCV3hWQ&amp;ust=144309177822707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ved=0CAcQjRxqFQoTCK-dhJ3-jMgCFQW-FAodVBQLDw&amp;url=http%3A%2F%2Fgwydir.demon.co.uk%2Fjo%2Fhistory%2Fpeasant.htm&amp;psig=AFQjCNFVkmkP8zG_fFaReFKp38pTCV3hWQ&amp;ust=14430917782270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uk/url?sa=i&amp;rct=j&amp;q=&amp;esrc=s&amp;frm=1&amp;source=images&amp;cd=&amp;cad=rja&amp;uact=8&amp;ved=0CAcQjRxqFQoTCPPRjr_-jMgCFctcFAodoaYNDw&amp;url=https%3A%2F%2Fhistoryplanet.wordpress.com%2Fcategory%2Fenglish-rebels%2F&amp;psig=AFQjCNFVkmkP8zG_fFaReFKp38pTCV3hWQ&amp;ust=144309177822707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uact=8&amp;ved=0CAcQjRxqFQoTCK7Aqsv_jMgCFYlvFAodwPYIEA&amp;url=http%3A%2F%2Fwww.zazzle.com%2Fyorkist%2Brose%2Bgifts&amp;psig=AFQjCNF22uI3rJ_vmpnLPPLR5oP12i23Yg&amp;ust=14430921837515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en-GB" dirty="0" smtClean="0"/>
              <a:t>The Tax Rebellions and Edmund De La Pole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656784" cy="32179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8" name="Picture 6" descr="http://user43743.vs.easily.co.uk/wp-content/uploads/2013/01/Peasants-Revol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552728" cy="49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2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Northern Rebellion (Yorkshire) 1489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63711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This was a result of Henry trying to raise money to help Brittany in it’s struggle against the French King</a:t>
            </a:r>
          </a:p>
          <a:p>
            <a:r>
              <a:rPr lang="en-GB" dirty="0" smtClean="0"/>
              <a:t>Henry sent the Earl of Northumberland (Henry Percy) north to raise taxes but the rebels hung him.</a:t>
            </a:r>
          </a:p>
          <a:p>
            <a:r>
              <a:rPr lang="en-GB" dirty="0" smtClean="0"/>
              <a:t>The Earl of Surrey was then sent north with a royal army to crush the rebellion. </a:t>
            </a:r>
            <a:endParaRPr lang="en-GB" dirty="0"/>
          </a:p>
        </p:txBody>
      </p:sp>
      <p:pic>
        <p:nvPicPr>
          <p:cNvPr id="4098" name="Picture 2" descr="http://static.guim.co.uk/sys-images/Guardian/Pix/pictures/2014/6/15/1402857262316/The-people-confront-the-k-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4185"/>
            <a:ext cx="4825380" cy="28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0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Cornish Rebellion 1497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4210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This was caused by the need to raise taxes to fight the Scots after their invasion of 1497 inspired by Warbeck.</a:t>
            </a:r>
          </a:p>
          <a:p>
            <a:r>
              <a:rPr lang="en-GB" dirty="0" smtClean="0"/>
              <a:t>The rebellion attracted 15000 supporters and they marched on London.</a:t>
            </a:r>
          </a:p>
          <a:p>
            <a:r>
              <a:rPr lang="en-GB" dirty="0" smtClean="0"/>
              <a:t>Henry assembled a royal army of 25000 men and crushed the rebellion at Blackheath in June 1497</a:t>
            </a:r>
            <a:endParaRPr lang="en-GB" dirty="0"/>
          </a:p>
        </p:txBody>
      </p:sp>
      <p:pic>
        <p:nvPicPr>
          <p:cNvPr id="5122" name="Picture 2" descr="http://gwydir.demon.co.uk/jo/history/ty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1575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r>
              <a:rPr lang="en-GB" dirty="0" smtClean="0"/>
              <a:t>Answer the questions on p20 using p 11 of the textbook</a:t>
            </a:r>
            <a:endParaRPr lang="en-GB" dirty="0"/>
          </a:p>
        </p:txBody>
      </p:sp>
      <p:pic>
        <p:nvPicPr>
          <p:cNvPr id="6146" name="Picture 2" descr="https://historyplanet.files.wordpress.com/2010/04/poll20ta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364"/>
            <a:ext cx="8272279" cy="51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Edmund De La Pole Earl of Suffolk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44210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This was the last Yorkist threat to Henry’s reign. </a:t>
            </a:r>
          </a:p>
          <a:p>
            <a:r>
              <a:rPr lang="en-GB" dirty="0" smtClean="0"/>
              <a:t>Edmund De La Pole was Lincoln’s younger brother</a:t>
            </a:r>
          </a:p>
          <a:p>
            <a:r>
              <a:rPr lang="en-GB" dirty="0" smtClean="0"/>
              <a:t>Suffolk fled to Burgundy in 1501 for no apparent reason. He took refuge here for the next 5 years. Henry reacted by seizing the land from his relatives</a:t>
            </a:r>
            <a:endParaRPr lang="en-GB" dirty="0"/>
          </a:p>
        </p:txBody>
      </p:sp>
      <p:pic>
        <p:nvPicPr>
          <p:cNvPr id="8194" name="Picture 2" descr="http://rlv.zcache.com/york_tshirt-rfc8239cc7f2a4da69a1f84b495bd7974_8nhmm_3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445476" cy="44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Suffolk’s capture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434908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 1506 the Duke of Burgundy was forced to shelter in England after a storm in the channel</a:t>
            </a:r>
          </a:p>
          <a:p>
            <a:r>
              <a:rPr lang="en-GB" dirty="0" smtClean="0"/>
              <a:t>Henry entertained the Duke and his wife Joanna of Castile (Also know as Joanna the Mad she was Catherine of Aragon’s sister)</a:t>
            </a:r>
          </a:p>
          <a:p>
            <a:r>
              <a:rPr lang="en-GB" dirty="0" smtClean="0"/>
              <a:t>They signed the Treaty of Winsor and Suffolk was handed over to Henry. In return Henry promised not to harm him.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032448" cy="27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1502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4464496" cy="24254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1502 Prince Arthur died</a:t>
            </a:r>
          </a:p>
          <a:p>
            <a:r>
              <a:rPr lang="en-GB" dirty="0" smtClean="0"/>
              <a:t>This left Henry with only one 13 year old son Henry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686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99707"/>
            <a:ext cx="2573771" cy="29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5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1503 Elizabeth of York died in childbirth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844824"/>
            <a:ext cx="4042792" cy="4281339"/>
          </a:xfrm>
        </p:spPr>
        <p:txBody>
          <a:bodyPr/>
          <a:lstStyle/>
          <a:p>
            <a:r>
              <a:rPr lang="en-GB" dirty="0" smtClean="0"/>
              <a:t>Why is this a particularly important event?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1919" cy="50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72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290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Tax Rebellions and Edmund De La Pole</vt:lpstr>
      <vt:lpstr>The Northern Rebellion (Yorkshire) 1489</vt:lpstr>
      <vt:lpstr>The Cornish Rebellion 1497</vt:lpstr>
      <vt:lpstr>PowerPoint Presentation</vt:lpstr>
      <vt:lpstr>Edmund De La Pole Earl of Suffolk</vt:lpstr>
      <vt:lpstr>Suffolk’s capture</vt:lpstr>
      <vt:lpstr>1502 </vt:lpstr>
      <vt:lpstr>1503 Elizabeth of York died in childbirth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Tax Rebellions and John De La Pole</dc:title>
  <dc:creator>Alex Winfrow</dc:creator>
  <cp:lastModifiedBy>Alex Winfrow</cp:lastModifiedBy>
  <cp:revision>8</cp:revision>
  <dcterms:created xsi:type="dcterms:W3CDTF">2015-09-23T10:00:47Z</dcterms:created>
  <dcterms:modified xsi:type="dcterms:W3CDTF">2015-09-23T11:14:22Z</dcterms:modified>
</cp:coreProperties>
</file>