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5" r:id="rId5"/>
    <p:sldId id="266" r:id="rId6"/>
    <p:sldId id="262" r:id="rId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EA4EE8-8857-4D21-9662-261062F05480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FCE30580-CB30-44DA-B9D8-ED06A377439D}">
      <dgm:prSet phldrT="[Text]"/>
      <dgm:spPr/>
      <dgm:t>
        <a:bodyPr/>
        <a:lstStyle/>
        <a:p>
          <a:r>
            <a:rPr lang="en-GB" dirty="0" smtClean="0"/>
            <a:t>Reasons for economic miracle</a:t>
          </a:r>
          <a:endParaRPr lang="en-GB" dirty="0"/>
        </a:p>
      </dgm:t>
    </dgm:pt>
    <dgm:pt modelId="{76C8AF85-CDB3-434E-97C9-6D146E16B117}" type="parTrans" cxnId="{0200B42F-23A1-4601-979D-2CC5F4AD3928}">
      <dgm:prSet/>
      <dgm:spPr/>
      <dgm:t>
        <a:bodyPr/>
        <a:lstStyle/>
        <a:p>
          <a:endParaRPr lang="en-GB"/>
        </a:p>
      </dgm:t>
    </dgm:pt>
    <dgm:pt modelId="{F9F01F0A-82F1-4916-954F-BE8E6CD54A18}" type="sibTrans" cxnId="{0200B42F-23A1-4601-979D-2CC5F4AD3928}">
      <dgm:prSet/>
      <dgm:spPr/>
      <dgm:t>
        <a:bodyPr/>
        <a:lstStyle/>
        <a:p>
          <a:endParaRPr lang="en-GB"/>
        </a:p>
      </dgm:t>
    </dgm:pt>
    <dgm:pt modelId="{9C766C20-B77F-4A7C-A87E-6B841A7DB3E2}">
      <dgm:prSet phldrT="[Text]"/>
      <dgm:spPr/>
      <dgm:t>
        <a:bodyPr/>
        <a:lstStyle/>
        <a:p>
          <a:r>
            <a:rPr lang="en-GB" dirty="0" smtClean="0"/>
            <a:t>Currency reform</a:t>
          </a:r>
          <a:endParaRPr lang="en-GB" dirty="0"/>
        </a:p>
      </dgm:t>
    </dgm:pt>
    <dgm:pt modelId="{94DAED97-34DC-481F-9E17-E8AD7FE67913}" type="parTrans" cxnId="{BFC7AEF1-D1DF-401A-97EE-D0D447A7FDAB}">
      <dgm:prSet/>
      <dgm:spPr/>
      <dgm:t>
        <a:bodyPr/>
        <a:lstStyle/>
        <a:p>
          <a:endParaRPr lang="en-GB"/>
        </a:p>
      </dgm:t>
    </dgm:pt>
    <dgm:pt modelId="{7298169F-F5AC-4D4F-A343-B63C4DE36F03}" type="sibTrans" cxnId="{BFC7AEF1-D1DF-401A-97EE-D0D447A7FDAB}">
      <dgm:prSet/>
      <dgm:spPr/>
      <dgm:t>
        <a:bodyPr/>
        <a:lstStyle/>
        <a:p>
          <a:endParaRPr lang="en-GB"/>
        </a:p>
      </dgm:t>
    </dgm:pt>
    <dgm:pt modelId="{23B98C6A-2CBF-4FBC-9CEA-B0E589304EFA}">
      <dgm:prSet phldrT="[Text]"/>
      <dgm:spPr/>
      <dgm:t>
        <a:bodyPr/>
        <a:lstStyle/>
        <a:p>
          <a:r>
            <a:rPr lang="en-GB" dirty="0" smtClean="0"/>
            <a:t>World trade</a:t>
          </a:r>
          <a:endParaRPr lang="en-GB" dirty="0"/>
        </a:p>
      </dgm:t>
    </dgm:pt>
    <dgm:pt modelId="{3C350BCA-A65E-419F-907B-1D7105A236BC}" type="parTrans" cxnId="{DD9DB2CE-8D40-482C-B5E8-61CEDAEE6DC8}">
      <dgm:prSet/>
      <dgm:spPr/>
      <dgm:t>
        <a:bodyPr/>
        <a:lstStyle/>
        <a:p>
          <a:endParaRPr lang="en-GB"/>
        </a:p>
      </dgm:t>
    </dgm:pt>
    <dgm:pt modelId="{7FD25D71-68FF-44BE-AC7E-76A23BEC0E01}" type="sibTrans" cxnId="{DD9DB2CE-8D40-482C-B5E8-61CEDAEE6DC8}">
      <dgm:prSet/>
      <dgm:spPr/>
      <dgm:t>
        <a:bodyPr/>
        <a:lstStyle/>
        <a:p>
          <a:endParaRPr lang="en-GB"/>
        </a:p>
      </dgm:t>
    </dgm:pt>
    <dgm:pt modelId="{2874933B-4E8C-494E-988D-BBF0CCEFF118}">
      <dgm:prSet phldrT="[Text]"/>
      <dgm:spPr/>
      <dgm:t>
        <a:bodyPr/>
        <a:lstStyle/>
        <a:p>
          <a:r>
            <a:rPr lang="en-GB" dirty="0" smtClean="0"/>
            <a:t>Marshall Plan</a:t>
          </a:r>
          <a:endParaRPr lang="en-GB" dirty="0"/>
        </a:p>
      </dgm:t>
    </dgm:pt>
    <dgm:pt modelId="{5B7B1104-C224-4DA8-9F8D-47006E0C2AF5}" type="parTrans" cxnId="{25210C3F-F24F-436E-BCB0-10CD9F061103}">
      <dgm:prSet/>
      <dgm:spPr/>
      <dgm:t>
        <a:bodyPr/>
        <a:lstStyle/>
        <a:p>
          <a:endParaRPr lang="en-GB"/>
        </a:p>
      </dgm:t>
    </dgm:pt>
    <dgm:pt modelId="{AC02397A-3532-4DF6-9FC7-D425EFC51F52}" type="sibTrans" cxnId="{25210C3F-F24F-436E-BCB0-10CD9F061103}">
      <dgm:prSet/>
      <dgm:spPr/>
      <dgm:t>
        <a:bodyPr/>
        <a:lstStyle/>
        <a:p>
          <a:endParaRPr lang="en-GB"/>
        </a:p>
      </dgm:t>
    </dgm:pt>
    <dgm:pt modelId="{363B1920-2B07-4987-84CA-2210C47CAB38}">
      <dgm:prSet phldrT="[Text]"/>
      <dgm:spPr/>
      <dgm:t>
        <a:bodyPr/>
        <a:lstStyle/>
        <a:p>
          <a:r>
            <a:rPr lang="en-GB" dirty="0" smtClean="0"/>
            <a:t>Immigration</a:t>
          </a:r>
          <a:endParaRPr lang="en-GB" dirty="0"/>
        </a:p>
      </dgm:t>
    </dgm:pt>
    <dgm:pt modelId="{213E3B77-A8B8-439D-9136-3103FCB06B50}" type="parTrans" cxnId="{B52DFE6C-E89C-4FF4-9C1B-5F536AF46501}">
      <dgm:prSet/>
      <dgm:spPr/>
      <dgm:t>
        <a:bodyPr/>
        <a:lstStyle/>
        <a:p>
          <a:endParaRPr lang="en-GB"/>
        </a:p>
      </dgm:t>
    </dgm:pt>
    <dgm:pt modelId="{FD273988-D100-4E65-85EB-700E58AB01EE}" type="sibTrans" cxnId="{B52DFE6C-E89C-4FF4-9C1B-5F536AF46501}">
      <dgm:prSet/>
      <dgm:spPr/>
      <dgm:t>
        <a:bodyPr/>
        <a:lstStyle/>
        <a:p>
          <a:endParaRPr lang="en-GB"/>
        </a:p>
      </dgm:t>
    </dgm:pt>
    <dgm:pt modelId="{634F92AE-BD46-4536-8D76-946A4465D274}">
      <dgm:prSet/>
      <dgm:spPr/>
      <dgm:t>
        <a:bodyPr/>
        <a:lstStyle/>
        <a:p>
          <a:r>
            <a:rPr lang="en-GB" dirty="0" smtClean="0"/>
            <a:t>Erhard</a:t>
          </a:r>
          <a:endParaRPr lang="en-GB" dirty="0"/>
        </a:p>
      </dgm:t>
    </dgm:pt>
    <dgm:pt modelId="{37EACB80-9D41-439C-AE5E-195A4992C7AC}" type="parTrans" cxnId="{14793400-C549-48D4-8216-89EB6D551C3E}">
      <dgm:prSet/>
      <dgm:spPr/>
      <dgm:t>
        <a:bodyPr/>
        <a:lstStyle/>
        <a:p>
          <a:endParaRPr lang="en-GB"/>
        </a:p>
      </dgm:t>
    </dgm:pt>
    <dgm:pt modelId="{5B024E50-53B3-4DBC-B711-9EC8F3CB648C}" type="sibTrans" cxnId="{14793400-C549-48D4-8216-89EB6D551C3E}">
      <dgm:prSet/>
      <dgm:spPr/>
      <dgm:t>
        <a:bodyPr/>
        <a:lstStyle/>
        <a:p>
          <a:endParaRPr lang="en-GB"/>
        </a:p>
      </dgm:t>
    </dgm:pt>
    <dgm:pt modelId="{A6FF5BA0-57CF-4823-A598-5B8176593049}">
      <dgm:prSet/>
      <dgm:spPr/>
      <dgm:t>
        <a:bodyPr/>
        <a:lstStyle/>
        <a:p>
          <a:r>
            <a:rPr lang="en-GB" dirty="0" smtClean="0"/>
            <a:t>Good labour relations</a:t>
          </a:r>
          <a:endParaRPr lang="en-GB" dirty="0"/>
        </a:p>
      </dgm:t>
    </dgm:pt>
    <dgm:pt modelId="{5EF97ED7-2924-4FB3-99FF-646C3C9F490D}" type="parTrans" cxnId="{F6E54854-DF4F-430D-8FDA-41D07A8A9DA6}">
      <dgm:prSet/>
      <dgm:spPr/>
      <dgm:t>
        <a:bodyPr/>
        <a:lstStyle/>
        <a:p>
          <a:endParaRPr lang="en-GB"/>
        </a:p>
      </dgm:t>
    </dgm:pt>
    <dgm:pt modelId="{19913A23-1A90-4419-BD9D-50BB4526B2F3}" type="sibTrans" cxnId="{F6E54854-DF4F-430D-8FDA-41D07A8A9DA6}">
      <dgm:prSet/>
      <dgm:spPr/>
      <dgm:t>
        <a:bodyPr/>
        <a:lstStyle/>
        <a:p>
          <a:endParaRPr lang="en-GB"/>
        </a:p>
      </dgm:t>
    </dgm:pt>
    <dgm:pt modelId="{AC76FE9B-EA69-459B-ACE3-404409D3A2DE}">
      <dgm:prSet/>
      <dgm:spPr/>
      <dgm:t>
        <a:bodyPr/>
        <a:lstStyle/>
        <a:p>
          <a:r>
            <a:rPr lang="en-GB" dirty="0" smtClean="0"/>
            <a:t>Germany’s industrial base</a:t>
          </a:r>
          <a:endParaRPr lang="en-GB" dirty="0"/>
        </a:p>
      </dgm:t>
    </dgm:pt>
    <dgm:pt modelId="{DA60045E-FD17-4B5E-B1C6-88DEEFEC0B39}" type="parTrans" cxnId="{A612A13D-D298-4EB1-A933-758B40934148}">
      <dgm:prSet/>
      <dgm:spPr/>
      <dgm:t>
        <a:bodyPr/>
        <a:lstStyle/>
        <a:p>
          <a:endParaRPr lang="en-GB"/>
        </a:p>
      </dgm:t>
    </dgm:pt>
    <dgm:pt modelId="{6A6F6088-54D9-4649-BB50-04484EA4B525}" type="sibTrans" cxnId="{A612A13D-D298-4EB1-A933-758B40934148}">
      <dgm:prSet/>
      <dgm:spPr/>
      <dgm:t>
        <a:bodyPr/>
        <a:lstStyle/>
        <a:p>
          <a:endParaRPr lang="en-GB"/>
        </a:p>
      </dgm:t>
    </dgm:pt>
    <dgm:pt modelId="{C0118B07-6F5C-4EB2-B3A3-1B52C70579F9}" type="pres">
      <dgm:prSet presAssocID="{A1EA4EE8-8857-4D21-9662-261062F0548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D9E7F01-E01E-4ECE-9D68-5B9463B140A0}" type="pres">
      <dgm:prSet presAssocID="{FCE30580-CB30-44DA-B9D8-ED06A377439D}" presName="centerShape" presStyleLbl="node0" presStyleIdx="0" presStyleCnt="1"/>
      <dgm:spPr/>
      <dgm:t>
        <a:bodyPr/>
        <a:lstStyle/>
        <a:p>
          <a:endParaRPr lang="en-GB"/>
        </a:p>
      </dgm:t>
    </dgm:pt>
    <dgm:pt modelId="{5FF54546-D04D-40B2-AA1A-3C3CF4214ACE}" type="pres">
      <dgm:prSet presAssocID="{94DAED97-34DC-481F-9E17-E8AD7FE67913}" presName="Name9" presStyleLbl="parChTrans1D2" presStyleIdx="0" presStyleCnt="7"/>
      <dgm:spPr/>
      <dgm:t>
        <a:bodyPr/>
        <a:lstStyle/>
        <a:p>
          <a:endParaRPr lang="en-GB"/>
        </a:p>
      </dgm:t>
    </dgm:pt>
    <dgm:pt modelId="{C327D21C-29F7-4E6F-9CBF-2814D058628B}" type="pres">
      <dgm:prSet presAssocID="{94DAED97-34DC-481F-9E17-E8AD7FE67913}" presName="connTx" presStyleLbl="parChTrans1D2" presStyleIdx="0" presStyleCnt="7"/>
      <dgm:spPr/>
      <dgm:t>
        <a:bodyPr/>
        <a:lstStyle/>
        <a:p>
          <a:endParaRPr lang="en-GB"/>
        </a:p>
      </dgm:t>
    </dgm:pt>
    <dgm:pt modelId="{AF1AC1C1-1358-41B8-9072-C2FF7A6F0BCF}" type="pres">
      <dgm:prSet presAssocID="{9C766C20-B77F-4A7C-A87E-6B841A7DB3E2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C8527F-80B7-42AB-9F02-BAD4C6C86355}" type="pres">
      <dgm:prSet presAssocID="{3C350BCA-A65E-419F-907B-1D7105A236BC}" presName="Name9" presStyleLbl="parChTrans1D2" presStyleIdx="1" presStyleCnt="7"/>
      <dgm:spPr/>
      <dgm:t>
        <a:bodyPr/>
        <a:lstStyle/>
        <a:p>
          <a:endParaRPr lang="en-GB"/>
        </a:p>
      </dgm:t>
    </dgm:pt>
    <dgm:pt modelId="{EFD4FCAE-1FC9-42BE-9C70-1B0F0B2F035C}" type="pres">
      <dgm:prSet presAssocID="{3C350BCA-A65E-419F-907B-1D7105A236BC}" presName="connTx" presStyleLbl="parChTrans1D2" presStyleIdx="1" presStyleCnt="7"/>
      <dgm:spPr/>
      <dgm:t>
        <a:bodyPr/>
        <a:lstStyle/>
        <a:p>
          <a:endParaRPr lang="en-GB"/>
        </a:p>
      </dgm:t>
    </dgm:pt>
    <dgm:pt modelId="{80448432-B687-4429-B524-1FCED4D34D54}" type="pres">
      <dgm:prSet presAssocID="{23B98C6A-2CBF-4FBC-9CEA-B0E589304EFA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98AEBC7-1FAC-49A2-8321-1A9A5DC8C848}" type="pres">
      <dgm:prSet presAssocID="{5B7B1104-C224-4DA8-9F8D-47006E0C2AF5}" presName="Name9" presStyleLbl="parChTrans1D2" presStyleIdx="2" presStyleCnt="7"/>
      <dgm:spPr/>
      <dgm:t>
        <a:bodyPr/>
        <a:lstStyle/>
        <a:p>
          <a:endParaRPr lang="en-GB"/>
        </a:p>
      </dgm:t>
    </dgm:pt>
    <dgm:pt modelId="{F2248A7B-C816-473A-8436-C018EF8FF68F}" type="pres">
      <dgm:prSet presAssocID="{5B7B1104-C224-4DA8-9F8D-47006E0C2AF5}" presName="connTx" presStyleLbl="parChTrans1D2" presStyleIdx="2" presStyleCnt="7"/>
      <dgm:spPr/>
      <dgm:t>
        <a:bodyPr/>
        <a:lstStyle/>
        <a:p>
          <a:endParaRPr lang="en-GB"/>
        </a:p>
      </dgm:t>
    </dgm:pt>
    <dgm:pt modelId="{6D889717-783E-4A37-98AF-4FAC00DCA739}" type="pres">
      <dgm:prSet presAssocID="{2874933B-4E8C-494E-988D-BBF0CCEFF118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232867E-2593-45FF-8032-D2864CB1726A}" type="pres">
      <dgm:prSet presAssocID="{213E3B77-A8B8-439D-9136-3103FCB06B50}" presName="Name9" presStyleLbl="parChTrans1D2" presStyleIdx="3" presStyleCnt="7"/>
      <dgm:spPr/>
      <dgm:t>
        <a:bodyPr/>
        <a:lstStyle/>
        <a:p>
          <a:endParaRPr lang="en-GB"/>
        </a:p>
      </dgm:t>
    </dgm:pt>
    <dgm:pt modelId="{4E8D3AFD-38BD-43A7-AB21-E8AF08D972EF}" type="pres">
      <dgm:prSet presAssocID="{213E3B77-A8B8-439D-9136-3103FCB06B50}" presName="connTx" presStyleLbl="parChTrans1D2" presStyleIdx="3" presStyleCnt="7"/>
      <dgm:spPr/>
      <dgm:t>
        <a:bodyPr/>
        <a:lstStyle/>
        <a:p>
          <a:endParaRPr lang="en-GB"/>
        </a:p>
      </dgm:t>
    </dgm:pt>
    <dgm:pt modelId="{ABFF1863-DB14-43C5-856A-4E08046C1A46}" type="pres">
      <dgm:prSet presAssocID="{363B1920-2B07-4987-84CA-2210C47CAB38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DE712F6-6976-45DC-A55E-BB67D8F277CD}" type="pres">
      <dgm:prSet presAssocID="{5EF97ED7-2924-4FB3-99FF-646C3C9F490D}" presName="Name9" presStyleLbl="parChTrans1D2" presStyleIdx="4" presStyleCnt="7"/>
      <dgm:spPr/>
      <dgm:t>
        <a:bodyPr/>
        <a:lstStyle/>
        <a:p>
          <a:endParaRPr lang="en-GB"/>
        </a:p>
      </dgm:t>
    </dgm:pt>
    <dgm:pt modelId="{3015B898-5980-46F9-82BF-E4B8D0EB649C}" type="pres">
      <dgm:prSet presAssocID="{5EF97ED7-2924-4FB3-99FF-646C3C9F490D}" presName="connTx" presStyleLbl="parChTrans1D2" presStyleIdx="4" presStyleCnt="7"/>
      <dgm:spPr/>
      <dgm:t>
        <a:bodyPr/>
        <a:lstStyle/>
        <a:p>
          <a:endParaRPr lang="en-GB"/>
        </a:p>
      </dgm:t>
    </dgm:pt>
    <dgm:pt modelId="{4BAF75C0-C4E2-4D79-B4D2-37B56B08F29A}" type="pres">
      <dgm:prSet presAssocID="{A6FF5BA0-57CF-4823-A598-5B8176593049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00BAB11-E0CE-4558-9B75-59A124601426}" type="pres">
      <dgm:prSet presAssocID="{DA60045E-FD17-4B5E-B1C6-88DEEFEC0B39}" presName="Name9" presStyleLbl="parChTrans1D2" presStyleIdx="5" presStyleCnt="7"/>
      <dgm:spPr/>
      <dgm:t>
        <a:bodyPr/>
        <a:lstStyle/>
        <a:p>
          <a:endParaRPr lang="en-GB"/>
        </a:p>
      </dgm:t>
    </dgm:pt>
    <dgm:pt modelId="{E0A066EE-BA8A-4044-8FDF-E3704057B25C}" type="pres">
      <dgm:prSet presAssocID="{DA60045E-FD17-4B5E-B1C6-88DEEFEC0B39}" presName="connTx" presStyleLbl="parChTrans1D2" presStyleIdx="5" presStyleCnt="7"/>
      <dgm:spPr/>
      <dgm:t>
        <a:bodyPr/>
        <a:lstStyle/>
        <a:p>
          <a:endParaRPr lang="en-GB"/>
        </a:p>
      </dgm:t>
    </dgm:pt>
    <dgm:pt modelId="{22E9C4E0-A6BE-444B-BEE9-FEDB52D89085}" type="pres">
      <dgm:prSet presAssocID="{AC76FE9B-EA69-459B-ACE3-404409D3A2DE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525247-29CA-4D85-8288-AE3A2EBA15FD}" type="pres">
      <dgm:prSet presAssocID="{37EACB80-9D41-439C-AE5E-195A4992C7AC}" presName="Name9" presStyleLbl="parChTrans1D2" presStyleIdx="6" presStyleCnt="7"/>
      <dgm:spPr/>
      <dgm:t>
        <a:bodyPr/>
        <a:lstStyle/>
        <a:p>
          <a:endParaRPr lang="en-GB"/>
        </a:p>
      </dgm:t>
    </dgm:pt>
    <dgm:pt modelId="{A8E00798-636C-42DF-B5D7-C5ACDEADD9AF}" type="pres">
      <dgm:prSet presAssocID="{37EACB80-9D41-439C-AE5E-195A4992C7AC}" presName="connTx" presStyleLbl="parChTrans1D2" presStyleIdx="6" presStyleCnt="7"/>
      <dgm:spPr/>
      <dgm:t>
        <a:bodyPr/>
        <a:lstStyle/>
        <a:p>
          <a:endParaRPr lang="en-GB"/>
        </a:p>
      </dgm:t>
    </dgm:pt>
    <dgm:pt modelId="{06F4B97D-AF99-42C6-B933-1375373A218B}" type="pres">
      <dgm:prSet presAssocID="{634F92AE-BD46-4536-8D76-946A4465D274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57EF3CC-8E75-4FC1-91C2-2ADC3191BE1F}" type="presOf" srcId="{5B7B1104-C224-4DA8-9F8D-47006E0C2AF5}" destId="{198AEBC7-1FAC-49A2-8321-1A9A5DC8C848}" srcOrd="0" destOrd="0" presId="urn:microsoft.com/office/officeart/2005/8/layout/radial1"/>
    <dgm:cxn modelId="{887354E6-0185-4B83-8327-1F24EF76E275}" type="presOf" srcId="{DA60045E-FD17-4B5E-B1C6-88DEEFEC0B39}" destId="{200BAB11-E0CE-4558-9B75-59A124601426}" srcOrd="0" destOrd="0" presId="urn:microsoft.com/office/officeart/2005/8/layout/radial1"/>
    <dgm:cxn modelId="{B52DFE6C-E89C-4FF4-9C1B-5F536AF46501}" srcId="{FCE30580-CB30-44DA-B9D8-ED06A377439D}" destId="{363B1920-2B07-4987-84CA-2210C47CAB38}" srcOrd="3" destOrd="0" parTransId="{213E3B77-A8B8-439D-9136-3103FCB06B50}" sibTransId="{FD273988-D100-4E65-85EB-700E58AB01EE}"/>
    <dgm:cxn modelId="{4CE72F3F-E285-4B10-832B-CEE375A6C121}" type="presOf" srcId="{634F92AE-BD46-4536-8D76-946A4465D274}" destId="{06F4B97D-AF99-42C6-B933-1375373A218B}" srcOrd="0" destOrd="0" presId="urn:microsoft.com/office/officeart/2005/8/layout/radial1"/>
    <dgm:cxn modelId="{BFC7AEF1-D1DF-401A-97EE-D0D447A7FDAB}" srcId="{FCE30580-CB30-44DA-B9D8-ED06A377439D}" destId="{9C766C20-B77F-4A7C-A87E-6B841A7DB3E2}" srcOrd="0" destOrd="0" parTransId="{94DAED97-34DC-481F-9E17-E8AD7FE67913}" sibTransId="{7298169F-F5AC-4D4F-A343-B63C4DE36F03}"/>
    <dgm:cxn modelId="{A5E87C6C-12D0-4D9A-9DF8-D30F6ED8465A}" type="presOf" srcId="{94DAED97-34DC-481F-9E17-E8AD7FE67913}" destId="{C327D21C-29F7-4E6F-9CBF-2814D058628B}" srcOrd="1" destOrd="0" presId="urn:microsoft.com/office/officeart/2005/8/layout/radial1"/>
    <dgm:cxn modelId="{0200B42F-23A1-4601-979D-2CC5F4AD3928}" srcId="{A1EA4EE8-8857-4D21-9662-261062F05480}" destId="{FCE30580-CB30-44DA-B9D8-ED06A377439D}" srcOrd="0" destOrd="0" parTransId="{76C8AF85-CDB3-434E-97C9-6D146E16B117}" sibTransId="{F9F01F0A-82F1-4916-954F-BE8E6CD54A18}"/>
    <dgm:cxn modelId="{5D45285A-1153-4098-A5F0-FB284E778DC2}" type="presOf" srcId="{5B7B1104-C224-4DA8-9F8D-47006E0C2AF5}" destId="{F2248A7B-C816-473A-8436-C018EF8FF68F}" srcOrd="1" destOrd="0" presId="urn:microsoft.com/office/officeart/2005/8/layout/radial1"/>
    <dgm:cxn modelId="{397169F5-1ABE-4EB5-8DBB-25763573B722}" type="presOf" srcId="{A1EA4EE8-8857-4D21-9662-261062F05480}" destId="{C0118B07-6F5C-4EB2-B3A3-1B52C70579F9}" srcOrd="0" destOrd="0" presId="urn:microsoft.com/office/officeart/2005/8/layout/radial1"/>
    <dgm:cxn modelId="{0D94C09F-CCAA-4BFD-9455-02C756477FCB}" type="presOf" srcId="{23B98C6A-2CBF-4FBC-9CEA-B0E589304EFA}" destId="{80448432-B687-4429-B524-1FCED4D34D54}" srcOrd="0" destOrd="0" presId="urn:microsoft.com/office/officeart/2005/8/layout/radial1"/>
    <dgm:cxn modelId="{601BE85F-5470-4816-9910-04B4C02EF3BE}" type="presOf" srcId="{DA60045E-FD17-4B5E-B1C6-88DEEFEC0B39}" destId="{E0A066EE-BA8A-4044-8FDF-E3704057B25C}" srcOrd="1" destOrd="0" presId="urn:microsoft.com/office/officeart/2005/8/layout/radial1"/>
    <dgm:cxn modelId="{F6E54854-DF4F-430D-8FDA-41D07A8A9DA6}" srcId="{FCE30580-CB30-44DA-B9D8-ED06A377439D}" destId="{A6FF5BA0-57CF-4823-A598-5B8176593049}" srcOrd="4" destOrd="0" parTransId="{5EF97ED7-2924-4FB3-99FF-646C3C9F490D}" sibTransId="{19913A23-1A90-4419-BD9D-50BB4526B2F3}"/>
    <dgm:cxn modelId="{F5FC60B5-C725-4EC8-96BD-B4909A8F7366}" type="presOf" srcId="{3C350BCA-A65E-419F-907B-1D7105A236BC}" destId="{D1C8527F-80B7-42AB-9F02-BAD4C6C86355}" srcOrd="0" destOrd="0" presId="urn:microsoft.com/office/officeart/2005/8/layout/radial1"/>
    <dgm:cxn modelId="{569E9FA3-EA55-4FC1-8074-0AB1811FC970}" type="presOf" srcId="{5EF97ED7-2924-4FB3-99FF-646C3C9F490D}" destId="{3015B898-5980-46F9-82BF-E4B8D0EB649C}" srcOrd="1" destOrd="0" presId="urn:microsoft.com/office/officeart/2005/8/layout/radial1"/>
    <dgm:cxn modelId="{C2DB3885-15F0-46C0-8683-4818B3573F60}" type="presOf" srcId="{5EF97ED7-2924-4FB3-99FF-646C3C9F490D}" destId="{EDE712F6-6976-45DC-A55E-BB67D8F277CD}" srcOrd="0" destOrd="0" presId="urn:microsoft.com/office/officeart/2005/8/layout/radial1"/>
    <dgm:cxn modelId="{5DA21BF1-F34C-4FA1-B11F-A6B06E390DA5}" type="presOf" srcId="{FCE30580-CB30-44DA-B9D8-ED06A377439D}" destId="{DD9E7F01-E01E-4ECE-9D68-5B9463B140A0}" srcOrd="0" destOrd="0" presId="urn:microsoft.com/office/officeart/2005/8/layout/radial1"/>
    <dgm:cxn modelId="{C7EE4B6E-5CFA-4246-8806-77CAC22AE94B}" type="presOf" srcId="{AC76FE9B-EA69-459B-ACE3-404409D3A2DE}" destId="{22E9C4E0-A6BE-444B-BEE9-FEDB52D89085}" srcOrd="0" destOrd="0" presId="urn:microsoft.com/office/officeart/2005/8/layout/radial1"/>
    <dgm:cxn modelId="{F4D3EE9D-28DC-4F3E-9274-F721FE77754D}" type="presOf" srcId="{37EACB80-9D41-439C-AE5E-195A4992C7AC}" destId="{A8E00798-636C-42DF-B5D7-C5ACDEADD9AF}" srcOrd="1" destOrd="0" presId="urn:microsoft.com/office/officeart/2005/8/layout/radial1"/>
    <dgm:cxn modelId="{A313E1A9-DD65-417F-BB52-FEBC1B4CE846}" type="presOf" srcId="{3C350BCA-A65E-419F-907B-1D7105A236BC}" destId="{EFD4FCAE-1FC9-42BE-9C70-1B0F0B2F035C}" srcOrd="1" destOrd="0" presId="urn:microsoft.com/office/officeart/2005/8/layout/radial1"/>
    <dgm:cxn modelId="{E0502659-3A92-41A3-AFCD-B832C98B9D9E}" type="presOf" srcId="{37EACB80-9D41-439C-AE5E-195A4992C7AC}" destId="{B8525247-29CA-4D85-8288-AE3A2EBA15FD}" srcOrd="0" destOrd="0" presId="urn:microsoft.com/office/officeart/2005/8/layout/radial1"/>
    <dgm:cxn modelId="{16F6E1D6-BE54-4B44-9144-094081B3E122}" type="presOf" srcId="{213E3B77-A8B8-439D-9136-3103FCB06B50}" destId="{6232867E-2593-45FF-8032-D2864CB1726A}" srcOrd="0" destOrd="0" presId="urn:microsoft.com/office/officeart/2005/8/layout/radial1"/>
    <dgm:cxn modelId="{478A44BC-6293-4C7A-8E04-BB61757497A8}" type="presOf" srcId="{2874933B-4E8C-494E-988D-BBF0CCEFF118}" destId="{6D889717-783E-4A37-98AF-4FAC00DCA739}" srcOrd="0" destOrd="0" presId="urn:microsoft.com/office/officeart/2005/8/layout/radial1"/>
    <dgm:cxn modelId="{D3B3DD40-D57D-4625-B94B-FD22959CF49E}" type="presOf" srcId="{363B1920-2B07-4987-84CA-2210C47CAB38}" destId="{ABFF1863-DB14-43C5-856A-4E08046C1A46}" srcOrd="0" destOrd="0" presId="urn:microsoft.com/office/officeart/2005/8/layout/radial1"/>
    <dgm:cxn modelId="{C197B1AD-0A59-43E1-A30C-79E7C9355AF0}" type="presOf" srcId="{9C766C20-B77F-4A7C-A87E-6B841A7DB3E2}" destId="{AF1AC1C1-1358-41B8-9072-C2FF7A6F0BCF}" srcOrd="0" destOrd="0" presId="urn:microsoft.com/office/officeart/2005/8/layout/radial1"/>
    <dgm:cxn modelId="{A612A13D-D298-4EB1-A933-758B40934148}" srcId="{FCE30580-CB30-44DA-B9D8-ED06A377439D}" destId="{AC76FE9B-EA69-459B-ACE3-404409D3A2DE}" srcOrd="5" destOrd="0" parTransId="{DA60045E-FD17-4B5E-B1C6-88DEEFEC0B39}" sibTransId="{6A6F6088-54D9-4649-BB50-04484EA4B525}"/>
    <dgm:cxn modelId="{7F81C43D-7FF6-492B-A573-53DD333A2410}" type="presOf" srcId="{213E3B77-A8B8-439D-9136-3103FCB06B50}" destId="{4E8D3AFD-38BD-43A7-AB21-E8AF08D972EF}" srcOrd="1" destOrd="0" presId="urn:microsoft.com/office/officeart/2005/8/layout/radial1"/>
    <dgm:cxn modelId="{25210C3F-F24F-436E-BCB0-10CD9F061103}" srcId="{FCE30580-CB30-44DA-B9D8-ED06A377439D}" destId="{2874933B-4E8C-494E-988D-BBF0CCEFF118}" srcOrd="2" destOrd="0" parTransId="{5B7B1104-C224-4DA8-9F8D-47006E0C2AF5}" sibTransId="{AC02397A-3532-4DF6-9FC7-D425EFC51F52}"/>
    <dgm:cxn modelId="{5738A8BB-990F-4528-ADF8-7D5A903C1B75}" type="presOf" srcId="{A6FF5BA0-57CF-4823-A598-5B8176593049}" destId="{4BAF75C0-C4E2-4D79-B4D2-37B56B08F29A}" srcOrd="0" destOrd="0" presId="urn:microsoft.com/office/officeart/2005/8/layout/radial1"/>
    <dgm:cxn modelId="{DD9DB2CE-8D40-482C-B5E8-61CEDAEE6DC8}" srcId="{FCE30580-CB30-44DA-B9D8-ED06A377439D}" destId="{23B98C6A-2CBF-4FBC-9CEA-B0E589304EFA}" srcOrd="1" destOrd="0" parTransId="{3C350BCA-A65E-419F-907B-1D7105A236BC}" sibTransId="{7FD25D71-68FF-44BE-AC7E-76A23BEC0E01}"/>
    <dgm:cxn modelId="{14793400-C549-48D4-8216-89EB6D551C3E}" srcId="{FCE30580-CB30-44DA-B9D8-ED06A377439D}" destId="{634F92AE-BD46-4536-8D76-946A4465D274}" srcOrd="6" destOrd="0" parTransId="{37EACB80-9D41-439C-AE5E-195A4992C7AC}" sibTransId="{5B024E50-53B3-4DBC-B711-9EC8F3CB648C}"/>
    <dgm:cxn modelId="{CA22332B-94C7-4AD7-9170-158737CD846B}" type="presOf" srcId="{94DAED97-34DC-481F-9E17-E8AD7FE67913}" destId="{5FF54546-D04D-40B2-AA1A-3C3CF4214ACE}" srcOrd="0" destOrd="0" presId="urn:microsoft.com/office/officeart/2005/8/layout/radial1"/>
    <dgm:cxn modelId="{073C0537-0168-4B2C-95EA-9CBD9E289355}" type="presParOf" srcId="{C0118B07-6F5C-4EB2-B3A3-1B52C70579F9}" destId="{DD9E7F01-E01E-4ECE-9D68-5B9463B140A0}" srcOrd="0" destOrd="0" presId="urn:microsoft.com/office/officeart/2005/8/layout/radial1"/>
    <dgm:cxn modelId="{3070A40F-77FD-4BCA-A339-F0C2F9A2AFF2}" type="presParOf" srcId="{C0118B07-6F5C-4EB2-B3A3-1B52C70579F9}" destId="{5FF54546-D04D-40B2-AA1A-3C3CF4214ACE}" srcOrd="1" destOrd="0" presId="urn:microsoft.com/office/officeart/2005/8/layout/radial1"/>
    <dgm:cxn modelId="{BF4B23E1-EC6E-470D-A4F1-48D0FC80E12F}" type="presParOf" srcId="{5FF54546-D04D-40B2-AA1A-3C3CF4214ACE}" destId="{C327D21C-29F7-4E6F-9CBF-2814D058628B}" srcOrd="0" destOrd="0" presId="urn:microsoft.com/office/officeart/2005/8/layout/radial1"/>
    <dgm:cxn modelId="{3F1D8CA0-13F0-4126-BE87-0084724E65DB}" type="presParOf" srcId="{C0118B07-6F5C-4EB2-B3A3-1B52C70579F9}" destId="{AF1AC1C1-1358-41B8-9072-C2FF7A6F0BCF}" srcOrd="2" destOrd="0" presId="urn:microsoft.com/office/officeart/2005/8/layout/radial1"/>
    <dgm:cxn modelId="{482FE506-69D4-4F37-B6B8-C6C746BBA8A1}" type="presParOf" srcId="{C0118B07-6F5C-4EB2-B3A3-1B52C70579F9}" destId="{D1C8527F-80B7-42AB-9F02-BAD4C6C86355}" srcOrd="3" destOrd="0" presId="urn:microsoft.com/office/officeart/2005/8/layout/radial1"/>
    <dgm:cxn modelId="{DA569DF8-AC9B-406B-9CFE-A2E523B01BC6}" type="presParOf" srcId="{D1C8527F-80B7-42AB-9F02-BAD4C6C86355}" destId="{EFD4FCAE-1FC9-42BE-9C70-1B0F0B2F035C}" srcOrd="0" destOrd="0" presId="urn:microsoft.com/office/officeart/2005/8/layout/radial1"/>
    <dgm:cxn modelId="{C253B0F9-9D61-4FF7-92DB-F114102E3EB8}" type="presParOf" srcId="{C0118B07-6F5C-4EB2-B3A3-1B52C70579F9}" destId="{80448432-B687-4429-B524-1FCED4D34D54}" srcOrd="4" destOrd="0" presId="urn:microsoft.com/office/officeart/2005/8/layout/radial1"/>
    <dgm:cxn modelId="{759C515E-48C9-496C-B2DD-93F3E6CDD934}" type="presParOf" srcId="{C0118B07-6F5C-4EB2-B3A3-1B52C70579F9}" destId="{198AEBC7-1FAC-49A2-8321-1A9A5DC8C848}" srcOrd="5" destOrd="0" presId="urn:microsoft.com/office/officeart/2005/8/layout/radial1"/>
    <dgm:cxn modelId="{D6722961-9B4F-4BF1-9813-A8E99D45CC1C}" type="presParOf" srcId="{198AEBC7-1FAC-49A2-8321-1A9A5DC8C848}" destId="{F2248A7B-C816-473A-8436-C018EF8FF68F}" srcOrd="0" destOrd="0" presId="urn:microsoft.com/office/officeart/2005/8/layout/radial1"/>
    <dgm:cxn modelId="{30DF87F2-6511-4601-B893-722B2DB46752}" type="presParOf" srcId="{C0118B07-6F5C-4EB2-B3A3-1B52C70579F9}" destId="{6D889717-783E-4A37-98AF-4FAC00DCA739}" srcOrd="6" destOrd="0" presId="urn:microsoft.com/office/officeart/2005/8/layout/radial1"/>
    <dgm:cxn modelId="{17AF620D-DF0B-4D61-AA3F-C884A39D0C1F}" type="presParOf" srcId="{C0118B07-6F5C-4EB2-B3A3-1B52C70579F9}" destId="{6232867E-2593-45FF-8032-D2864CB1726A}" srcOrd="7" destOrd="0" presId="urn:microsoft.com/office/officeart/2005/8/layout/radial1"/>
    <dgm:cxn modelId="{83076C9E-04CE-4F85-BE49-CB3CF919A5DD}" type="presParOf" srcId="{6232867E-2593-45FF-8032-D2864CB1726A}" destId="{4E8D3AFD-38BD-43A7-AB21-E8AF08D972EF}" srcOrd="0" destOrd="0" presId="urn:microsoft.com/office/officeart/2005/8/layout/radial1"/>
    <dgm:cxn modelId="{5C40F31D-C437-4410-B038-590F3AAAAF67}" type="presParOf" srcId="{C0118B07-6F5C-4EB2-B3A3-1B52C70579F9}" destId="{ABFF1863-DB14-43C5-856A-4E08046C1A46}" srcOrd="8" destOrd="0" presId="urn:microsoft.com/office/officeart/2005/8/layout/radial1"/>
    <dgm:cxn modelId="{801D927B-7239-4C49-A806-90589E05E432}" type="presParOf" srcId="{C0118B07-6F5C-4EB2-B3A3-1B52C70579F9}" destId="{EDE712F6-6976-45DC-A55E-BB67D8F277CD}" srcOrd="9" destOrd="0" presId="urn:microsoft.com/office/officeart/2005/8/layout/radial1"/>
    <dgm:cxn modelId="{76349A36-1728-49E5-BCB1-6FB7DD92F539}" type="presParOf" srcId="{EDE712F6-6976-45DC-A55E-BB67D8F277CD}" destId="{3015B898-5980-46F9-82BF-E4B8D0EB649C}" srcOrd="0" destOrd="0" presId="urn:microsoft.com/office/officeart/2005/8/layout/radial1"/>
    <dgm:cxn modelId="{CF2A0933-D234-42AB-80A8-782793F74F20}" type="presParOf" srcId="{C0118B07-6F5C-4EB2-B3A3-1B52C70579F9}" destId="{4BAF75C0-C4E2-4D79-B4D2-37B56B08F29A}" srcOrd="10" destOrd="0" presId="urn:microsoft.com/office/officeart/2005/8/layout/radial1"/>
    <dgm:cxn modelId="{5E4AF84E-39BE-4749-B63F-C49C7DFFC984}" type="presParOf" srcId="{C0118B07-6F5C-4EB2-B3A3-1B52C70579F9}" destId="{200BAB11-E0CE-4558-9B75-59A124601426}" srcOrd="11" destOrd="0" presId="urn:microsoft.com/office/officeart/2005/8/layout/radial1"/>
    <dgm:cxn modelId="{553C84C0-8062-4050-8154-8F6868FB820D}" type="presParOf" srcId="{200BAB11-E0CE-4558-9B75-59A124601426}" destId="{E0A066EE-BA8A-4044-8FDF-E3704057B25C}" srcOrd="0" destOrd="0" presId="urn:microsoft.com/office/officeart/2005/8/layout/radial1"/>
    <dgm:cxn modelId="{0EF68922-BD0D-4719-B3B3-CA79803F296D}" type="presParOf" srcId="{C0118B07-6F5C-4EB2-B3A3-1B52C70579F9}" destId="{22E9C4E0-A6BE-444B-BEE9-FEDB52D89085}" srcOrd="12" destOrd="0" presId="urn:microsoft.com/office/officeart/2005/8/layout/radial1"/>
    <dgm:cxn modelId="{CC71EB42-026D-4ABB-86C9-B371B1B7C692}" type="presParOf" srcId="{C0118B07-6F5C-4EB2-B3A3-1B52C70579F9}" destId="{B8525247-29CA-4D85-8288-AE3A2EBA15FD}" srcOrd="13" destOrd="0" presId="urn:microsoft.com/office/officeart/2005/8/layout/radial1"/>
    <dgm:cxn modelId="{EEA09EEE-F6B0-4537-82B7-E0F40D30537A}" type="presParOf" srcId="{B8525247-29CA-4D85-8288-AE3A2EBA15FD}" destId="{A8E00798-636C-42DF-B5D7-C5ACDEADD9AF}" srcOrd="0" destOrd="0" presId="urn:microsoft.com/office/officeart/2005/8/layout/radial1"/>
    <dgm:cxn modelId="{B81EA9E5-5375-47E1-9523-6850388F2F46}" type="presParOf" srcId="{C0118B07-6F5C-4EB2-B3A3-1B52C70579F9}" destId="{06F4B97D-AF99-42C6-B933-1375373A218B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41387C-05BB-400D-A493-A66D98640880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0ECF2948-EACB-4D08-B837-8C9C4DBE1BD6}">
      <dgm:prSet phldrT="[Text]"/>
      <dgm:spPr/>
      <dgm:t>
        <a:bodyPr/>
        <a:lstStyle/>
        <a:p>
          <a:r>
            <a:rPr lang="en-GB" dirty="0" smtClean="0"/>
            <a:t>Reasons for political stability </a:t>
          </a:r>
          <a:endParaRPr lang="en-GB" dirty="0"/>
        </a:p>
      </dgm:t>
    </dgm:pt>
    <dgm:pt modelId="{51685814-7BDD-4F0E-8D13-982E1FF0C986}" type="parTrans" cxnId="{98A43138-1BE4-46E8-9848-3006A507FC62}">
      <dgm:prSet/>
      <dgm:spPr/>
      <dgm:t>
        <a:bodyPr/>
        <a:lstStyle/>
        <a:p>
          <a:endParaRPr lang="en-GB"/>
        </a:p>
      </dgm:t>
    </dgm:pt>
    <dgm:pt modelId="{7E9A5632-0DB5-48B8-B9CB-E5378DB517E1}" type="sibTrans" cxnId="{98A43138-1BE4-46E8-9848-3006A507FC62}">
      <dgm:prSet/>
      <dgm:spPr/>
      <dgm:t>
        <a:bodyPr/>
        <a:lstStyle/>
        <a:p>
          <a:endParaRPr lang="en-GB"/>
        </a:p>
      </dgm:t>
    </dgm:pt>
    <dgm:pt modelId="{4F11FC66-150E-47E7-95FC-5EFD56930C88}">
      <dgm:prSet phldrT="[Text]"/>
      <dgm:spPr/>
      <dgm:t>
        <a:bodyPr/>
        <a:lstStyle/>
        <a:p>
          <a:r>
            <a:rPr lang="en-GB" dirty="0" smtClean="0"/>
            <a:t>Economic success</a:t>
          </a:r>
          <a:endParaRPr lang="en-GB" dirty="0"/>
        </a:p>
      </dgm:t>
    </dgm:pt>
    <dgm:pt modelId="{5FD39908-4AD2-4EA2-91B5-1064994EE517}" type="parTrans" cxnId="{E34C65B7-31F3-4013-BFDC-29A60C52E9D3}">
      <dgm:prSet/>
      <dgm:spPr/>
      <dgm:t>
        <a:bodyPr/>
        <a:lstStyle/>
        <a:p>
          <a:endParaRPr lang="en-GB"/>
        </a:p>
      </dgm:t>
    </dgm:pt>
    <dgm:pt modelId="{2E979A54-A095-4355-B03E-110CD997DD1A}" type="sibTrans" cxnId="{E34C65B7-31F3-4013-BFDC-29A60C52E9D3}">
      <dgm:prSet/>
      <dgm:spPr/>
      <dgm:t>
        <a:bodyPr/>
        <a:lstStyle/>
        <a:p>
          <a:endParaRPr lang="en-GB"/>
        </a:p>
      </dgm:t>
    </dgm:pt>
    <dgm:pt modelId="{CEEB9242-5562-40C9-BC48-DEC83C59D412}">
      <dgm:prSet phldrT="[Text]"/>
      <dgm:spPr/>
      <dgm:t>
        <a:bodyPr/>
        <a:lstStyle/>
        <a:p>
          <a:r>
            <a:rPr lang="en-GB" dirty="0" smtClean="0"/>
            <a:t>Adenauer</a:t>
          </a:r>
          <a:endParaRPr lang="en-GB" dirty="0"/>
        </a:p>
      </dgm:t>
    </dgm:pt>
    <dgm:pt modelId="{06496828-50E4-4491-9603-716DFF827B94}" type="parTrans" cxnId="{DD5C50FC-32D0-4C10-ADBB-DA1680D607F5}">
      <dgm:prSet/>
      <dgm:spPr/>
      <dgm:t>
        <a:bodyPr/>
        <a:lstStyle/>
        <a:p>
          <a:endParaRPr lang="en-GB"/>
        </a:p>
      </dgm:t>
    </dgm:pt>
    <dgm:pt modelId="{B117E997-F14F-4A30-9FC8-03C2A1D4599D}" type="sibTrans" cxnId="{DD5C50FC-32D0-4C10-ADBB-DA1680D607F5}">
      <dgm:prSet/>
      <dgm:spPr/>
      <dgm:t>
        <a:bodyPr/>
        <a:lstStyle/>
        <a:p>
          <a:endParaRPr lang="en-GB"/>
        </a:p>
      </dgm:t>
    </dgm:pt>
    <dgm:pt modelId="{7D6B9145-6CC0-4B3A-BA51-3E3E331FE9F4}">
      <dgm:prSet phldrT="[Text]"/>
      <dgm:spPr/>
      <dgm:t>
        <a:bodyPr/>
        <a:lstStyle/>
        <a:p>
          <a:r>
            <a:rPr lang="en-GB" dirty="0" smtClean="0"/>
            <a:t>Strengths of the CDU</a:t>
          </a:r>
          <a:endParaRPr lang="en-GB" dirty="0"/>
        </a:p>
      </dgm:t>
    </dgm:pt>
    <dgm:pt modelId="{926BE415-C335-444A-B920-ECEEB4857302}" type="parTrans" cxnId="{B932A108-AC93-48CB-A3D6-6458574589E2}">
      <dgm:prSet/>
      <dgm:spPr/>
      <dgm:t>
        <a:bodyPr/>
        <a:lstStyle/>
        <a:p>
          <a:endParaRPr lang="en-GB"/>
        </a:p>
      </dgm:t>
    </dgm:pt>
    <dgm:pt modelId="{41EC4156-EC42-4BD2-889B-17AEDD3317C7}" type="sibTrans" cxnId="{B932A108-AC93-48CB-A3D6-6458574589E2}">
      <dgm:prSet/>
      <dgm:spPr/>
      <dgm:t>
        <a:bodyPr/>
        <a:lstStyle/>
        <a:p>
          <a:endParaRPr lang="en-GB"/>
        </a:p>
      </dgm:t>
    </dgm:pt>
    <dgm:pt modelId="{E00D697C-33B3-468D-AB3C-D3F9DCF02D0E}">
      <dgm:prSet phldrT="[Text]"/>
      <dgm:spPr/>
      <dgm:t>
        <a:bodyPr/>
        <a:lstStyle/>
        <a:p>
          <a:r>
            <a:rPr lang="en-GB" dirty="0" smtClean="0"/>
            <a:t>Weaknesses of the SPD</a:t>
          </a:r>
          <a:endParaRPr lang="en-GB" dirty="0"/>
        </a:p>
      </dgm:t>
    </dgm:pt>
    <dgm:pt modelId="{7B4B1167-3CCA-4263-9A54-97AC5D280D13}" type="parTrans" cxnId="{20DE7621-7010-496B-93B4-153AAED44B6B}">
      <dgm:prSet/>
      <dgm:spPr/>
      <dgm:t>
        <a:bodyPr/>
        <a:lstStyle/>
        <a:p>
          <a:endParaRPr lang="en-GB"/>
        </a:p>
      </dgm:t>
    </dgm:pt>
    <dgm:pt modelId="{1586D793-7717-43EC-9CC3-EE4E61543240}" type="sibTrans" cxnId="{20DE7621-7010-496B-93B4-153AAED44B6B}">
      <dgm:prSet/>
      <dgm:spPr/>
      <dgm:t>
        <a:bodyPr/>
        <a:lstStyle/>
        <a:p>
          <a:endParaRPr lang="en-GB"/>
        </a:p>
      </dgm:t>
    </dgm:pt>
    <dgm:pt modelId="{0FA9BF81-7022-48BF-840F-E352535DDBD0}">
      <dgm:prSet/>
      <dgm:spPr/>
      <dgm:t>
        <a:bodyPr/>
        <a:lstStyle/>
        <a:p>
          <a:r>
            <a:rPr lang="en-GB" dirty="0" smtClean="0"/>
            <a:t>Foreign policy</a:t>
          </a:r>
          <a:endParaRPr lang="en-GB" dirty="0"/>
        </a:p>
      </dgm:t>
    </dgm:pt>
    <dgm:pt modelId="{14DBE10A-D01D-4700-864C-81DE7EFE50BE}" type="sibTrans" cxnId="{436F3CDA-3F8F-4CAA-B409-8E07DC26543C}">
      <dgm:prSet/>
      <dgm:spPr/>
      <dgm:t>
        <a:bodyPr/>
        <a:lstStyle/>
        <a:p>
          <a:endParaRPr lang="en-GB"/>
        </a:p>
      </dgm:t>
    </dgm:pt>
    <dgm:pt modelId="{C08D8C62-3CE4-458E-9D7E-611F99B522F6}" type="parTrans" cxnId="{436F3CDA-3F8F-4CAA-B409-8E07DC26543C}">
      <dgm:prSet/>
      <dgm:spPr/>
      <dgm:t>
        <a:bodyPr/>
        <a:lstStyle/>
        <a:p>
          <a:endParaRPr lang="en-GB"/>
        </a:p>
      </dgm:t>
    </dgm:pt>
    <dgm:pt modelId="{0B230152-23EF-442A-B0D4-9042E12DBA5E}" type="pres">
      <dgm:prSet presAssocID="{1441387C-05BB-400D-A493-A66D9864088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4BCF418-B5CD-409A-953A-417ABD6A35B9}" type="pres">
      <dgm:prSet presAssocID="{0ECF2948-EACB-4D08-B837-8C9C4DBE1BD6}" presName="centerShape" presStyleLbl="node0" presStyleIdx="0" presStyleCnt="1"/>
      <dgm:spPr/>
      <dgm:t>
        <a:bodyPr/>
        <a:lstStyle/>
        <a:p>
          <a:endParaRPr lang="en-GB"/>
        </a:p>
      </dgm:t>
    </dgm:pt>
    <dgm:pt modelId="{B5215DAF-0802-411B-A9CF-24973B003F90}" type="pres">
      <dgm:prSet presAssocID="{5FD39908-4AD2-4EA2-91B5-1064994EE517}" presName="Name9" presStyleLbl="parChTrans1D2" presStyleIdx="0" presStyleCnt="5"/>
      <dgm:spPr/>
      <dgm:t>
        <a:bodyPr/>
        <a:lstStyle/>
        <a:p>
          <a:endParaRPr lang="en-GB"/>
        </a:p>
      </dgm:t>
    </dgm:pt>
    <dgm:pt modelId="{69484350-AA76-4780-B859-F698E5643780}" type="pres">
      <dgm:prSet presAssocID="{5FD39908-4AD2-4EA2-91B5-1064994EE517}" presName="connTx" presStyleLbl="parChTrans1D2" presStyleIdx="0" presStyleCnt="5"/>
      <dgm:spPr/>
      <dgm:t>
        <a:bodyPr/>
        <a:lstStyle/>
        <a:p>
          <a:endParaRPr lang="en-GB"/>
        </a:p>
      </dgm:t>
    </dgm:pt>
    <dgm:pt modelId="{E651E5E4-EEB2-43E1-BE62-FBE7343B07EE}" type="pres">
      <dgm:prSet presAssocID="{4F11FC66-150E-47E7-95FC-5EFD56930C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783290-85D9-438A-9AF6-4275836B499C}" type="pres">
      <dgm:prSet presAssocID="{06496828-50E4-4491-9603-716DFF827B94}" presName="Name9" presStyleLbl="parChTrans1D2" presStyleIdx="1" presStyleCnt="5"/>
      <dgm:spPr/>
      <dgm:t>
        <a:bodyPr/>
        <a:lstStyle/>
        <a:p>
          <a:endParaRPr lang="en-GB"/>
        </a:p>
      </dgm:t>
    </dgm:pt>
    <dgm:pt modelId="{77D929CD-5C9B-4EE5-B94C-B82D7C05AF11}" type="pres">
      <dgm:prSet presAssocID="{06496828-50E4-4491-9603-716DFF827B94}" presName="connTx" presStyleLbl="parChTrans1D2" presStyleIdx="1" presStyleCnt="5"/>
      <dgm:spPr/>
      <dgm:t>
        <a:bodyPr/>
        <a:lstStyle/>
        <a:p>
          <a:endParaRPr lang="en-GB"/>
        </a:p>
      </dgm:t>
    </dgm:pt>
    <dgm:pt modelId="{B8395E2B-C467-45F8-97C4-EF77B5BF23B7}" type="pres">
      <dgm:prSet presAssocID="{CEEB9242-5562-40C9-BC48-DEC83C59D41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C0B4EF-ED5E-436A-8CB8-3E1CDC4161D0}" type="pres">
      <dgm:prSet presAssocID="{926BE415-C335-444A-B920-ECEEB4857302}" presName="Name9" presStyleLbl="parChTrans1D2" presStyleIdx="2" presStyleCnt="5"/>
      <dgm:spPr/>
      <dgm:t>
        <a:bodyPr/>
        <a:lstStyle/>
        <a:p>
          <a:endParaRPr lang="en-GB"/>
        </a:p>
      </dgm:t>
    </dgm:pt>
    <dgm:pt modelId="{F26B73F2-6D99-4F08-B9C0-99BB93A2FFC5}" type="pres">
      <dgm:prSet presAssocID="{926BE415-C335-444A-B920-ECEEB4857302}" presName="connTx" presStyleLbl="parChTrans1D2" presStyleIdx="2" presStyleCnt="5"/>
      <dgm:spPr/>
      <dgm:t>
        <a:bodyPr/>
        <a:lstStyle/>
        <a:p>
          <a:endParaRPr lang="en-GB"/>
        </a:p>
      </dgm:t>
    </dgm:pt>
    <dgm:pt modelId="{8E543B13-E0A2-4D5E-A05B-70A60F00579E}" type="pres">
      <dgm:prSet presAssocID="{7D6B9145-6CC0-4B3A-BA51-3E3E331FE9F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4EE0982-A843-4E56-949B-413C187E1D0F}" type="pres">
      <dgm:prSet presAssocID="{7B4B1167-3CCA-4263-9A54-97AC5D280D13}" presName="Name9" presStyleLbl="parChTrans1D2" presStyleIdx="3" presStyleCnt="5"/>
      <dgm:spPr/>
      <dgm:t>
        <a:bodyPr/>
        <a:lstStyle/>
        <a:p>
          <a:endParaRPr lang="en-GB"/>
        </a:p>
      </dgm:t>
    </dgm:pt>
    <dgm:pt modelId="{788B830F-B761-4620-97EB-23CF8394075B}" type="pres">
      <dgm:prSet presAssocID="{7B4B1167-3CCA-4263-9A54-97AC5D280D13}" presName="connTx" presStyleLbl="parChTrans1D2" presStyleIdx="3" presStyleCnt="5"/>
      <dgm:spPr/>
      <dgm:t>
        <a:bodyPr/>
        <a:lstStyle/>
        <a:p>
          <a:endParaRPr lang="en-GB"/>
        </a:p>
      </dgm:t>
    </dgm:pt>
    <dgm:pt modelId="{8168E818-A993-48A8-A3AF-254731E8E8B8}" type="pres">
      <dgm:prSet presAssocID="{E00D697C-33B3-468D-AB3C-D3F9DCF02D0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3073F68-5B69-49C5-81B6-76EAB6C00039}" type="pres">
      <dgm:prSet presAssocID="{C08D8C62-3CE4-458E-9D7E-611F99B522F6}" presName="Name9" presStyleLbl="parChTrans1D2" presStyleIdx="4" presStyleCnt="5"/>
      <dgm:spPr/>
      <dgm:t>
        <a:bodyPr/>
        <a:lstStyle/>
        <a:p>
          <a:endParaRPr lang="en-GB"/>
        </a:p>
      </dgm:t>
    </dgm:pt>
    <dgm:pt modelId="{30A66655-9C6C-4ADC-81DD-1BC5102D457A}" type="pres">
      <dgm:prSet presAssocID="{C08D8C62-3CE4-458E-9D7E-611F99B522F6}" presName="connTx" presStyleLbl="parChTrans1D2" presStyleIdx="4" presStyleCnt="5"/>
      <dgm:spPr/>
      <dgm:t>
        <a:bodyPr/>
        <a:lstStyle/>
        <a:p>
          <a:endParaRPr lang="en-GB"/>
        </a:p>
      </dgm:t>
    </dgm:pt>
    <dgm:pt modelId="{9FE929AE-2E4D-4E61-A7FE-6F7D066E0F10}" type="pres">
      <dgm:prSet presAssocID="{0FA9BF81-7022-48BF-840F-E352535DDBD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36F3CDA-3F8F-4CAA-B409-8E07DC26543C}" srcId="{0ECF2948-EACB-4D08-B837-8C9C4DBE1BD6}" destId="{0FA9BF81-7022-48BF-840F-E352535DDBD0}" srcOrd="4" destOrd="0" parTransId="{C08D8C62-3CE4-458E-9D7E-611F99B522F6}" sibTransId="{14DBE10A-D01D-4700-864C-81DE7EFE50BE}"/>
    <dgm:cxn modelId="{42DC9FBF-829B-46AE-ACEA-DAE9F606A12C}" type="presOf" srcId="{7D6B9145-6CC0-4B3A-BA51-3E3E331FE9F4}" destId="{8E543B13-E0A2-4D5E-A05B-70A60F00579E}" srcOrd="0" destOrd="0" presId="urn:microsoft.com/office/officeart/2005/8/layout/radial1"/>
    <dgm:cxn modelId="{8F8F4B08-5880-44CD-A379-BC054609B3C6}" type="presOf" srcId="{06496828-50E4-4491-9603-716DFF827B94}" destId="{77D929CD-5C9B-4EE5-B94C-B82D7C05AF11}" srcOrd="1" destOrd="0" presId="urn:microsoft.com/office/officeart/2005/8/layout/radial1"/>
    <dgm:cxn modelId="{318DFFCB-1799-4A33-B094-D8CF1334C7E8}" type="presOf" srcId="{5FD39908-4AD2-4EA2-91B5-1064994EE517}" destId="{B5215DAF-0802-411B-A9CF-24973B003F90}" srcOrd="0" destOrd="0" presId="urn:microsoft.com/office/officeart/2005/8/layout/radial1"/>
    <dgm:cxn modelId="{CF34E94A-3D44-4B4D-9891-FB2033A79898}" type="presOf" srcId="{5FD39908-4AD2-4EA2-91B5-1064994EE517}" destId="{69484350-AA76-4780-B859-F698E5643780}" srcOrd="1" destOrd="0" presId="urn:microsoft.com/office/officeart/2005/8/layout/radial1"/>
    <dgm:cxn modelId="{B89EEDFB-53B7-4A7B-8EA3-D890556350D5}" type="presOf" srcId="{7B4B1167-3CCA-4263-9A54-97AC5D280D13}" destId="{C4EE0982-A843-4E56-949B-413C187E1D0F}" srcOrd="0" destOrd="0" presId="urn:microsoft.com/office/officeart/2005/8/layout/radial1"/>
    <dgm:cxn modelId="{9A241B9B-19C3-4404-A340-A6EAA8932131}" type="presOf" srcId="{926BE415-C335-444A-B920-ECEEB4857302}" destId="{F26B73F2-6D99-4F08-B9C0-99BB93A2FFC5}" srcOrd="1" destOrd="0" presId="urn:microsoft.com/office/officeart/2005/8/layout/radial1"/>
    <dgm:cxn modelId="{E34C65B7-31F3-4013-BFDC-29A60C52E9D3}" srcId="{0ECF2948-EACB-4D08-B837-8C9C4DBE1BD6}" destId="{4F11FC66-150E-47E7-95FC-5EFD56930C88}" srcOrd="0" destOrd="0" parTransId="{5FD39908-4AD2-4EA2-91B5-1064994EE517}" sibTransId="{2E979A54-A095-4355-B03E-110CD997DD1A}"/>
    <dgm:cxn modelId="{053C1812-C186-400C-9F8D-182641B28AE9}" type="presOf" srcId="{7B4B1167-3CCA-4263-9A54-97AC5D280D13}" destId="{788B830F-B761-4620-97EB-23CF8394075B}" srcOrd="1" destOrd="0" presId="urn:microsoft.com/office/officeart/2005/8/layout/radial1"/>
    <dgm:cxn modelId="{3968C6CF-DC93-490C-BCB7-0F6CCB1C196B}" type="presOf" srcId="{C08D8C62-3CE4-458E-9D7E-611F99B522F6}" destId="{F3073F68-5B69-49C5-81B6-76EAB6C00039}" srcOrd="0" destOrd="0" presId="urn:microsoft.com/office/officeart/2005/8/layout/radial1"/>
    <dgm:cxn modelId="{D2F6AB2D-4255-41DA-9CAE-DD9580CCE43A}" type="presOf" srcId="{E00D697C-33B3-468D-AB3C-D3F9DCF02D0E}" destId="{8168E818-A993-48A8-A3AF-254731E8E8B8}" srcOrd="0" destOrd="0" presId="urn:microsoft.com/office/officeart/2005/8/layout/radial1"/>
    <dgm:cxn modelId="{6B679E19-5687-4E44-BC32-2D45852377FA}" type="presOf" srcId="{C08D8C62-3CE4-458E-9D7E-611F99B522F6}" destId="{30A66655-9C6C-4ADC-81DD-1BC5102D457A}" srcOrd="1" destOrd="0" presId="urn:microsoft.com/office/officeart/2005/8/layout/radial1"/>
    <dgm:cxn modelId="{A6EADB79-6268-44BE-A5A8-87CEDEDDDA61}" type="presOf" srcId="{4F11FC66-150E-47E7-95FC-5EFD56930C88}" destId="{E651E5E4-EEB2-43E1-BE62-FBE7343B07EE}" srcOrd="0" destOrd="0" presId="urn:microsoft.com/office/officeart/2005/8/layout/radial1"/>
    <dgm:cxn modelId="{B3591B05-2E97-454B-AFC0-D95E944689EA}" type="presOf" srcId="{0ECF2948-EACB-4D08-B837-8C9C4DBE1BD6}" destId="{84BCF418-B5CD-409A-953A-417ABD6A35B9}" srcOrd="0" destOrd="0" presId="urn:microsoft.com/office/officeart/2005/8/layout/radial1"/>
    <dgm:cxn modelId="{AE06AA52-776A-4A40-A5B3-7876D2E52278}" type="presOf" srcId="{0FA9BF81-7022-48BF-840F-E352535DDBD0}" destId="{9FE929AE-2E4D-4E61-A7FE-6F7D066E0F10}" srcOrd="0" destOrd="0" presId="urn:microsoft.com/office/officeart/2005/8/layout/radial1"/>
    <dgm:cxn modelId="{B932A108-AC93-48CB-A3D6-6458574589E2}" srcId="{0ECF2948-EACB-4D08-B837-8C9C4DBE1BD6}" destId="{7D6B9145-6CC0-4B3A-BA51-3E3E331FE9F4}" srcOrd="2" destOrd="0" parTransId="{926BE415-C335-444A-B920-ECEEB4857302}" sibTransId="{41EC4156-EC42-4BD2-889B-17AEDD3317C7}"/>
    <dgm:cxn modelId="{1A67E1A1-CD90-4EE3-A27E-0BF741715658}" type="presOf" srcId="{926BE415-C335-444A-B920-ECEEB4857302}" destId="{F4C0B4EF-ED5E-436A-8CB8-3E1CDC4161D0}" srcOrd="0" destOrd="0" presId="urn:microsoft.com/office/officeart/2005/8/layout/radial1"/>
    <dgm:cxn modelId="{98A43138-1BE4-46E8-9848-3006A507FC62}" srcId="{1441387C-05BB-400D-A493-A66D98640880}" destId="{0ECF2948-EACB-4D08-B837-8C9C4DBE1BD6}" srcOrd="0" destOrd="0" parTransId="{51685814-7BDD-4F0E-8D13-982E1FF0C986}" sibTransId="{7E9A5632-0DB5-48B8-B9CB-E5378DB517E1}"/>
    <dgm:cxn modelId="{20DE7621-7010-496B-93B4-153AAED44B6B}" srcId="{0ECF2948-EACB-4D08-B837-8C9C4DBE1BD6}" destId="{E00D697C-33B3-468D-AB3C-D3F9DCF02D0E}" srcOrd="3" destOrd="0" parTransId="{7B4B1167-3CCA-4263-9A54-97AC5D280D13}" sibTransId="{1586D793-7717-43EC-9CC3-EE4E61543240}"/>
    <dgm:cxn modelId="{9C9ACD31-1001-44DA-BB78-1B359052C9F8}" type="presOf" srcId="{06496828-50E4-4491-9603-716DFF827B94}" destId="{4A783290-85D9-438A-9AF6-4275836B499C}" srcOrd="0" destOrd="0" presId="urn:microsoft.com/office/officeart/2005/8/layout/radial1"/>
    <dgm:cxn modelId="{593023F8-D273-4B4C-BBCF-1C8FCBA0C0BE}" type="presOf" srcId="{CEEB9242-5562-40C9-BC48-DEC83C59D412}" destId="{B8395E2B-C467-45F8-97C4-EF77B5BF23B7}" srcOrd="0" destOrd="0" presId="urn:microsoft.com/office/officeart/2005/8/layout/radial1"/>
    <dgm:cxn modelId="{8BB7565F-6043-49E6-A512-BD57D893D262}" type="presOf" srcId="{1441387C-05BB-400D-A493-A66D98640880}" destId="{0B230152-23EF-442A-B0D4-9042E12DBA5E}" srcOrd="0" destOrd="0" presId="urn:microsoft.com/office/officeart/2005/8/layout/radial1"/>
    <dgm:cxn modelId="{DD5C50FC-32D0-4C10-ADBB-DA1680D607F5}" srcId="{0ECF2948-EACB-4D08-B837-8C9C4DBE1BD6}" destId="{CEEB9242-5562-40C9-BC48-DEC83C59D412}" srcOrd="1" destOrd="0" parTransId="{06496828-50E4-4491-9603-716DFF827B94}" sibTransId="{B117E997-F14F-4A30-9FC8-03C2A1D4599D}"/>
    <dgm:cxn modelId="{9FA11CDA-0982-48A5-B2BF-481B454B5FF8}" type="presParOf" srcId="{0B230152-23EF-442A-B0D4-9042E12DBA5E}" destId="{84BCF418-B5CD-409A-953A-417ABD6A35B9}" srcOrd="0" destOrd="0" presId="urn:microsoft.com/office/officeart/2005/8/layout/radial1"/>
    <dgm:cxn modelId="{C81FA366-6804-44AD-87F6-4D44C6A96D80}" type="presParOf" srcId="{0B230152-23EF-442A-B0D4-9042E12DBA5E}" destId="{B5215DAF-0802-411B-A9CF-24973B003F90}" srcOrd="1" destOrd="0" presId="urn:microsoft.com/office/officeart/2005/8/layout/radial1"/>
    <dgm:cxn modelId="{627C5F3D-114C-4B9C-A122-AA58912DB41F}" type="presParOf" srcId="{B5215DAF-0802-411B-A9CF-24973B003F90}" destId="{69484350-AA76-4780-B859-F698E5643780}" srcOrd="0" destOrd="0" presId="urn:microsoft.com/office/officeart/2005/8/layout/radial1"/>
    <dgm:cxn modelId="{26FBCCCB-22CD-4A6D-8E65-0A0E82727475}" type="presParOf" srcId="{0B230152-23EF-442A-B0D4-9042E12DBA5E}" destId="{E651E5E4-EEB2-43E1-BE62-FBE7343B07EE}" srcOrd="2" destOrd="0" presId="urn:microsoft.com/office/officeart/2005/8/layout/radial1"/>
    <dgm:cxn modelId="{CE20E1EC-6E64-4F00-BFB3-5231144E87BC}" type="presParOf" srcId="{0B230152-23EF-442A-B0D4-9042E12DBA5E}" destId="{4A783290-85D9-438A-9AF6-4275836B499C}" srcOrd="3" destOrd="0" presId="urn:microsoft.com/office/officeart/2005/8/layout/radial1"/>
    <dgm:cxn modelId="{B261C48C-358F-43B3-99D4-11691197FE4F}" type="presParOf" srcId="{4A783290-85D9-438A-9AF6-4275836B499C}" destId="{77D929CD-5C9B-4EE5-B94C-B82D7C05AF11}" srcOrd="0" destOrd="0" presId="urn:microsoft.com/office/officeart/2005/8/layout/radial1"/>
    <dgm:cxn modelId="{02EF13C3-9DE4-436A-85F4-75DED6F9F4DD}" type="presParOf" srcId="{0B230152-23EF-442A-B0D4-9042E12DBA5E}" destId="{B8395E2B-C467-45F8-97C4-EF77B5BF23B7}" srcOrd="4" destOrd="0" presId="urn:microsoft.com/office/officeart/2005/8/layout/radial1"/>
    <dgm:cxn modelId="{756FEE7D-5376-4A0A-9533-5F712E98296B}" type="presParOf" srcId="{0B230152-23EF-442A-B0D4-9042E12DBA5E}" destId="{F4C0B4EF-ED5E-436A-8CB8-3E1CDC4161D0}" srcOrd="5" destOrd="0" presId="urn:microsoft.com/office/officeart/2005/8/layout/radial1"/>
    <dgm:cxn modelId="{445A725B-FCF3-4A1A-A12E-E136C45ACCFA}" type="presParOf" srcId="{F4C0B4EF-ED5E-436A-8CB8-3E1CDC4161D0}" destId="{F26B73F2-6D99-4F08-B9C0-99BB93A2FFC5}" srcOrd="0" destOrd="0" presId="urn:microsoft.com/office/officeart/2005/8/layout/radial1"/>
    <dgm:cxn modelId="{27EF1120-1CCF-4F62-AF19-D3261571D761}" type="presParOf" srcId="{0B230152-23EF-442A-B0D4-9042E12DBA5E}" destId="{8E543B13-E0A2-4D5E-A05B-70A60F00579E}" srcOrd="6" destOrd="0" presId="urn:microsoft.com/office/officeart/2005/8/layout/radial1"/>
    <dgm:cxn modelId="{AA16DD69-61E8-4325-9ABA-B1C7355D87E5}" type="presParOf" srcId="{0B230152-23EF-442A-B0D4-9042E12DBA5E}" destId="{C4EE0982-A843-4E56-949B-413C187E1D0F}" srcOrd="7" destOrd="0" presId="urn:microsoft.com/office/officeart/2005/8/layout/radial1"/>
    <dgm:cxn modelId="{E1B39141-5290-4685-9CED-856A6CD6E421}" type="presParOf" srcId="{C4EE0982-A843-4E56-949B-413C187E1D0F}" destId="{788B830F-B761-4620-97EB-23CF8394075B}" srcOrd="0" destOrd="0" presId="urn:microsoft.com/office/officeart/2005/8/layout/radial1"/>
    <dgm:cxn modelId="{E10136DD-D2D3-4261-B77C-8296C7ACCF6F}" type="presParOf" srcId="{0B230152-23EF-442A-B0D4-9042E12DBA5E}" destId="{8168E818-A993-48A8-A3AF-254731E8E8B8}" srcOrd="8" destOrd="0" presId="urn:microsoft.com/office/officeart/2005/8/layout/radial1"/>
    <dgm:cxn modelId="{C0DE93AD-E06D-4FB9-B837-0C682FF68710}" type="presParOf" srcId="{0B230152-23EF-442A-B0D4-9042E12DBA5E}" destId="{F3073F68-5B69-49C5-81B6-76EAB6C00039}" srcOrd="9" destOrd="0" presId="urn:microsoft.com/office/officeart/2005/8/layout/radial1"/>
    <dgm:cxn modelId="{42E59F2D-FDF0-4840-BCC9-FCE857821E5D}" type="presParOf" srcId="{F3073F68-5B69-49C5-81B6-76EAB6C00039}" destId="{30A66655-9C6C-4ADC-81DD-1BC5102D457A}" srcOrd="0" destOrd="0" presId="urn:microsoft.com/office/officeart/2005/8/layout/radial1"/>
    <dgm:cxn modelId="{18EBB5F9-4E18-4241-8AF6-679C13EBAD55}" type="presParOf" srcId="{0B230152-23EF-442A-B0D4-9042E12DBA5E}" destId="{9FE929AE-2E4D-4E61-A7FE-6F7D066E0F10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9E7F01-E01E-4ECE-9D68-5B9463B140A0}">
      <dsp:nvSpPr>
        <dsp:cNvPr id="0" name=""/>
        <dsp:cNvSpPr/>
      </dsp:nvSpPr>
      <dsp:spPr>
        <a:xfrm>
          <a:off x="2861517" y="2090411"/>
          <a:ext cx="1379893" cy="13798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Reasons for economic miracle</a:t>
          </a:r>
          <a:endParaRPr lang="en-GB" sz="1700" kern="1200" dirty="0"/>
        </a:p>
      </dsp:txBody>
      <dsp:txXfrm>
        <a:off x="3063598" y="2292492"/>
        <a:ext cx="975731" cy="975731"/>
      </dsp:txXfrm>
    </dsp:sp>
    <dsp:sp modelId="{5FF54546-D04D-40B2-AA1A-3C3CF4214ACE}">
      <dsp:nvSpPr>
        <dsp:cNvPr id="0" name=""/>
        <dsp:cNvSpPr/>
      </dsp:nvSpPr>
      <dsp:spPr>
        <a:xfrm rot="16200000">
          <a:off x="3206658" y="1728121"/>
          <a:ext cx="689612" cy="34968"/>
        </a:xfrm>
        <a:custGeom>
          <a:avLst/>
          <a:gdLst/>
          <a:ahLst/>
          <a:cxnLst/>
          <a:rect l="0" t="0" r="0" b="0"/>
          <a:pathLst>
            <a:path>
              <a:moveTo>
                <a:pt x="0" y="17484"/>
              </a:moveTo>
              <a:lnTo>
                <a:pt x="689612" y="1748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534224" y="1728365"/>
        <a:ext cx="34480" cy="34480"/>
      </dsp:txXfrm>
    </dsp:sp>
    <dsp:sp modelId="{AF1AC1C1-1358-41B8-9072-C2FF7A6F0BCF}">
      <dsp:nvSpPr>
        <dsp:cNvPr id="0" name=""/>
        <dsp:cNvSpPr/>
      </dsp:nvSpPr>
      <dsp:spPr>
        <a:xfrm>
          <a:off x="2861517" y="20905"/>
          <a:ext cx="1379893" cy="137989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Currency reform</a:t>
          </a:r>
          <a:endParaRPr lang="en-GB" sz="1500" kern="1200" dirty="0"/>
        </a:p>
      </dsp:txBody>
      <dsp:txXfrm>
        <a:off x="3063598" y="222986"/>
        <a:ext cx="975731" cy="975731"/>
      </dsp:txXfrm>
    </dsp:sp>
    <dsp:sp modelId="{D1C8527F-80B7-42AB-9F02-BAD4C6C86355}">
      <dsp:nvSpPr>
        <dsp:cNvPr id="0" name=""/>
        <dsp:cNvSpPr/>
      </dsp:nvSpPr>
      <dsp:spPr>
        <a:xfrm rot="19285714">
          <a:off x="4015660" y="2117716"/>
          <a:ext cx="689612" cy="34968"/>
        </a:xfrm>
        <a:custGeom>
          <a:avLst/>
          <a:gdLst/>
          <a:ahLst/>
          <a:cxnLst/>
          <a:rect l="0" t="0" r="0" b="0"/>
          <a:pathLst>
            <a:path>
              <a:moveTo>
                <a:pt x="0" y="17484"/>
              </a:moveTo>
              <a:lnTo>
                <a:pt x="689612" y="1748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343226" y="2117960"/>
        <a:ext cx="34480" cy="34480"/>
      </dsp:txXfrm>
    </dsp:sp>
    <dsp:sp modelId="{80448432-B687-4429-B524-1FCED4D34D54}">
      <dsp:nvSpPr>
        <dsp:cNvPr id="0" name=""/>
        <dsp:cNvSpPr/>
      </dsp:nvSpPr>
      <dsp:spPr>
        <a:xfrm>
          <a:off x="4479523" y="800095"/>
          <a:ext cx="1379893" cy="137989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World trade</a:t>
          </a:r>
          <a:endParaRPr lang="en-GB" sz="1500" kern="1200" dirty="0"/>
        </a:p>
      </dsp:txBody>
      <dsp:txXfrm>
        <a:off x="4681604" y="1002176"/>
        <a:ext cx="975731" cy="975731"/>
      </dsp:txXfrm>
    </dsp:sp>
    <dsp:sp modelId="{198AEBC7-1FAC-49A2-8321-1A9A5DC8C848}">
      <dsp:nvSpPr>
        <dsp:cNvPr id="0" name=""/>
        <dsp:cNvSpPr/>
      </dsp:nvSpPr>
      <dsp:spPr>
        <a:xfrm rot="771429">
          <a:off x="4215467" y="2993128"/>
          <a:ext cx="689612" cy="34968"/>
        </a:xfrm>
        <a:custGeom>
          <a:avLst/>
          <a:gdLst/>
          <a:ahLst/>
          <a:cxnLst/>
          <a:rect l="0" t="0" r="0" b="0"/>
          <a:pathLst>
            <a:path>
              <a:moveTo>
                <a:pt x="0" y="17484"/>
              </a:moveTo>
              <a:lnTo>
                <a:pt x="689612" y="1748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543034" y="2993372"/>
        <a:ext cx="34480" cy="34480"/>
      </dsp:txXfrm>
    </dsp:sp>
    <dsp:sp modelId="{6D889717-783E-4A37-98AF-4FAC00DCA739}">
      <dsp:nvSpPr>
        <dsp:cNvPr id="0" name=""/>
        <dsp:cNvSpPr/>
      </dsp:nvSpPr>
      <dsp:spPr>
        <a:xfrm>
          <a:off x="4879137" y="2550920"/>
          <a:ext cx="1379893" cy="137989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Marshall Plan</a:t>
          </a:r>
          <a:endParaRPr lang="en-GB" sz="1500" kern="1200" dirty="0"/>
        </a:p>
      </dsp:txBody>
      <dsp:txXfrm>
        <a:off x="5081218" y="2753001"/>
        <a:ext cx="975731" cy="975731"/>
      </dsp:txXfrm>
    </dsp:sp>
    <dsp:sp modelId="{6232867E-2593-45FF-8032-D2864CB1726A}">
      <dsp:nvSpPr>
        <dsp:cNvPr id="0" name=""/>
        <dsp:cNvSpPr/>
      </dsp:nvSpPr>
      <dsp:spPr>
        <a:xfrm rot="3857143">
          <a:off x="3655620" y="3695154"/>
          <a:ext cx="689612" cy="34968"/>
        </a:xfrm>
        <a:custGeom>
          <a:avLst/>
          <a:gdLst/>
          <a:ahLst/>
          <a:cxnLst/>
          <a:rect l="0" t="0" r="0" b="0"/>
          <a:pathLst>
            <a:path>
              <a:moveTo>
                <a:pt x="0" y="17484"/>
              </a:moveTo>
              <a:lnTo>
                <a:pt x="689612" y="1748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983186" y="3695399"/>
        <a:ext cx="34480" cy="34480"/>
      </dsp:txXfrm>
    </dsp:sp>
    <dsp:sp modelId="{ABFF1863-DB14-43C5-856A-4E08046C1A46}">
      <dsp:nvSpPr>
        <dsp:cNvPr id="0" name=""/>
        <dsp:cNvSpPr/>
      </dsp:nvSpPr>
      <dsp:spPr>
        <a:xfrm>
          <a:off x="3759442" y="3954973"/>
          <a:ext cx="1379893" cy="137989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Immigration</a:t>
          </a:r>
          <a:endParaRPr lang="en-GB" sz="1500" kern="1200" dirty="0"/>
        </a:p>
      </dsp:txBody>
      <dsp:txXfrm>
        <a:off x="3961523" y="4157054"/>
        <a:ext cx="975731" cy="975731"/>
      </dsp:txXfrm>
    </dsp:sp>
    <dsp:sp modelId="{EDE712F6-6976-45DC-A55E-BB67D8F277CD}">
      <dsp:nvSpPr>
        <dsp:cNvPr id="0" name=""/>
        <dsp:cNvSpPr/>
      </dsp:nvSpPr>
      <dsp:spPr>
        <a:xfrm rot="6942857">
          <a:off x="2757695" y="3695154"/>
          <a:ext cx="689612" cy="34968"/>
        </a:xfrm>
        <a:custGeom>
          <a:avLst/>
          <a:gdLst/>
          <a:ahLst/>
          <a:cxnLst/>
          <a:rect l="0" t="0" r="0" b="0"/>
          <a:pathLst>
            <a:path>
              <a:moveTo>
                <a:pt x="0" y="17484"/>
              </a:moveTo>
              <a:lnTo>
                <a:pt x="689612" y="1748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3085261" y="3695399"/>
        <a:ext cx="34480" cy="34480"/>
      </dsp:txXfrm>
    </dsp:sp>
    <dsp:sp modelId="{4BAF75C0-C4E2-4D79-B4D2-37B56B08F29A}">
      <dsp:nvSpPr>
        <dsp:cNvPr id="0" name=""/>
        <dsp:cNvSpPr/>
      </dsp:nvSpPr>
      <dsp:spPr>
        <a:xfrm>
          <a:off x="1963592" y="3954973"/>
          <a:ext cx="1379893" cy="137989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Good labour relations</a:t>
          </a:r>
          <a:endParaRPr lang="en-GB" sz="1500" kern="1200" dirty="0"/>
        </a:p>
      </dsp:txBody>
      <dsp:txXfrm>
        <a:off x="2165673" y="4157054"/>
        <a:ext cx="975731" cy="975731"/>
      </dsp:txXfrm>
    </dsp:sp>
    <dsp:sp modelId="{200BAB11-E0CE-4558-9B75-59A124601426}">
      <dsp:nvSpPr>
        <dsp:cNvPr id="0" name=""/>
        <dsp:cNvSpPr/>
      </dsp:nvSpPr>
      <dsp:spPr>
        <a:xfrm rot="10028571">
          <a:off x="2197848" y="2993128"/>
          <a:ext cx="689612" cy="34968"/>
        </a:xfrm>
        <a:custGeom>
          <a:avLst/>
          <a:gdLst/>
          <a:ahLst/>
          <a:cxnLst/>
          <a:rect l="0" t="0" r="0" b="0"/>
          <a:pathLst>
            <a:path>
              <a:moveTo>
                <a:pt x="0" y="17484"/>
              </a:moveTo>
              <a:lnTo>
                <a:pt x="689612" y="1748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525414" y="2993372"/>
        <a:ext cx="34480" cy="34480"/>
      </dsp:txXfrm>
    </dsp:sp>
    <dsp:sp modelId="{22E9C4E0-A6BE-444B-BEE9-FEDB52D89085}">
      <dsp:nvSpPr>
        <dsp:cNvPr id="0" name=""/>
        <dsp:cNvSpPr/>
      </dsp:nvSpPr>
      <dsp:spPr>
        <a:xfrm>
          <a:off x="843897" y="2550920"/>
          <a:ext cx="1379893" cy="137989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Germany’s industrial base</a:t>
          </a:r>
          <a:endParaRPr lang="en-GB" sz="1500" kern="1200" dirty="0"/>
        </a:p>
      </dsp:txBody>
      <dsp:txXfrm>
        <a:off x="1045978" y="2753001"/>
        <a:ext cx="975731" cy="975731"/>
      </dsp:txXfrm>
    </dsp:sp>
    <dsp:sp modelId="{B8525247-29CA-4D85-8288-AE3A2EBA15FD}">
      <dsp:nvSpPr>
        <dsp:cNvPr id="0" name=""/>
        <dsp:cNvSpPr/>
      </dsp:nvSpPr>
      <dsp:spPr>
        <a:xfrm rot="13114286">
          <a:off x="2397655" y="2117716"/>
          <a:ext cx="689612" cy="34968"/>
        </a:xfrm>
        <a:custGeom>
          <a:avLst/>
          <a:gdLst/>
          <a:ahLst/>
          <a:cxnLst/>
          <a:rect l="0" t="0" r="0" b="0"/>
          <a:pathLst>
            <a:path>
              <a:moveTo>
                <a:pt x="0" y="17484"/>
              </a:moveTo>
              <a:lnTo>
                <a:pt x="689612" y="1748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725221" y="2117960"/>
        <a:ext cx="34480" cy="34480"/>
      </dsp:txXfrm>
    </dsp:sp>
    <dsp:sp modelId="{06F4B97D-AF99-42C6-B933-1375373A218B}">
      <dsp:nvSpPr>
        <dsp:cNvPr id="0" name=""/>
        <dsp:cNvSpPr/>
      </dsp:nvSpPr>
      <dsp:spPr>
        <a:xfrm>
          <a:off x="1243512" y="800095"/>
          <a:ext cx="1379893" cy="137989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Erhard</a:t>
          </a:r>
          <a:endParaRPr lang="en-GB" sz="1500" kern="1200" dirty="0"/>
        </a:p>
      </dsp:txBody>
      <dsp:txXfrm>
        <a:off x="1445593" y="1002176"/>
        <a:ext cx="975731" cy="9757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CF418-B5CD-409A-953A-417ABD6A35B9}">
      <dsp:nvSpPr>
        <dsp:cNvPr id="0" name=""/>
        <dsp:cNvSpPr/>
      </dsp:nvSpPr>
      <dsp:spPr>
        <a:xfrm>
          <a:off x="3641467" y="2042848"/>
          <a:ext cx="1568964" cy="15689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Reasons for political stability </a:t>
          </a:r>
          <a:endParaRPr lang="en-GB" sz="1900" kern="1200" dirty="0"/>
        </a:p>
      </dsp:txBody>
      <dsp:txXfrm>
        <a:off x="3871236" y="2272617"/>
        <a:ext cx="1109426" cy="1109426"/>
      </dsp:txXfrm>
    </dsp:sp>
    <dsp:sp modelId="{B5215DAF-0802-411B-A9CF-24973B003F90}">
      <dsp:nvSpPr>
        <dsp:cNvPr id="0" name=""/>
        <dsp:cNvSpPr/>
      </dsp:nvSpPr>
      <dsp:spPr>
        <a:xfrm rot="16200000">
          <a:off x="4190435" y="1791381"/>
          <a:ext cx="471029" cy="31904"/>
        </a:xfrm>
        <a:custGeom>
          <a:avLst/>
          <a:gdLst/>
          <a:ahLst/>
          <a:cxnLst/>
          <a:rect l="0" t="0" r="0" b="0"/>
          <a:pathLst>
            <a:path>
              <a:moveTo>
                <a:pt x="0" y="15952"/>
              </a:moveTo>
              <a:lnTo>
                <a:pt x="471029" y="159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414174" y="1795557"/>
        <a:ext cx="23551" cy="23551"/>
      </dsp:txXfrm>
    </dsp:sp>
    <dsp:sp modelId="{E651E5E4-EEB2-43E1-BE62-FBE7343B07EE}">
      <dsp:nvSpPr>
        <dsp:cNvPr id="0" name=""/>
        <dsp:cNvSpPr/>
      </dsp:nvSpPr>
      <dsp:spPr>
        <a:xfrm>
          <a:off x="3641467" y="2853"/>
          <a:ext cx="1568964" cy="156896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Economic success</a:t>
          </a:r>
          <a:endParaRPr lang="en-GB" sz="1700" kern="1200" dirty="0"/>
        </a:p>
      </dsp:txBody>
      <dsp:txXfrm>
        <a:off x="3871236" y="232622"/>
        <a:ext cx="1109426" cy="1109426"/>
      </dsp:txXfrm>
    </dsp:sp>
    <dsp:sp modelId="{4A783290-85D9-438A-9AF6-4275836B499C}">
      <dsp:nvSpPr>
        <dsp:cNvPr id="0" name=""/>
        <dsp:cNvSpPr/>
      </dsp:nvSpPr>
      <dsp:spPr>
        <a:xfrm rot="20520000">
          <a:off x="5160510" y="2496182"/>
          <a:ext cx="471029" cy="31904"/>
        </a:xfrm>
        <a:custGeom>
          <a:avLst/>
          <a:gdLst/>
          <a:ahLst/>
          <a:cxnLst/>
          <a:rect l="0" t="0" r="0" b="0"/>
          <a:pathLst>
            <a:path>
              <a:moveTo>
                <a:pt x="0" y="15952"/>
              </a:moveTo>
              <a:lnTo>
                <a:pt x="471029" y="159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384249" y="2500358"/>
        <a:ext cx="23551" cy="23551"/>
      </dsp:txXfrm>
    </dsp:sp>
    <dsp:sp modelId="{B8395E2B-C467-45F8-97C4-EF77B5BF23B7}">
      <dsp:nvSpPr>
        <dsp:cNvPr id="0" name=""/>
        <dsp:cNvSpPr/>
      </dsp:nvSpPr>
      <dsp:spPr>
        <a:xfrm>
          <a:off x="5581617" y="1412455"/>
          <a:ext cx="1568964" cy="156896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Adenauer</a:t>
          </a:r>
          <a:endParaRPr lang="en-GB" sz="1700" kern="1200" dirty="0"/>
        </a:p>
      </dsp:txBody>
      <dsp:txXfrm>
        <a:off x="5811386" y="1642224"/>
        <a:ext cx="1109426" cy="1109426"/>
      </dsp:txXfrm>
    </dsp:sp>
    <dsp:sp modelId="{F4C0B4EF-ED5E-436A-8CB8-3E1CDC4161D0}">
      <dsp:nvSpPr>
        <dsp:cNvPr id="0" name=""/>
        <dsp:cNvSpPr/>
      </dsp:nvSpPr>
      <dsp:spPr>
        <a:xfrm rot="3240000">
          <a:off x="4789974" y="3636573"/>
          <a:ext cx="471029" cy="31904"/>
        </a:xfrm>
        <a:custGeom>
          <a:avLst/>
          <a:gdLst/>
          <a:ahLst/>
          <a:cxnLst/>
          <a:rect l="0" t="0" r="0" b="0"/>
          <a:pathLst>
            <a:path>
              <a:moveTo>
                <a:pt x="0" y="15952"/>
              </a:moveTo>
              <a:lnTo>
                <a:pt x="471029" y="159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013713" y="3640750"/>
        <a:ext cx="23551" cy="23551"/>
      </dsp:txXfrm>
    </dsp:sp>
    <dsp:sp modelId="{8E543B13-E0A2-4D5E-A05B-70A60F00579E}">
      <dsp:nvSpPr>
        <dsp:cNvPr id="0" name=""/>
        <dsp:cNvSpPr/>
      </dsp:nvSpPr>
      <dsp:spPr>
        <a:xfrm>
          <a:off x="4840546" y="3693238"/>
          <a:ext cx="1568964" cy="156896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Strengths of the CDU</a:t>
          </a:r>
          <a:endParaRPr lang="en-GB" sz="1700" kern="1200" dirty="0"/>
        </a:p>
      </dsp:txBody>
      <dsp:txXfrm>
        <a:off x="5070315" y="3923007"/>
        <a:ext cx="1109426" cy="1109426"/>
      </dsp:txXfrm>
    </dsp:sp>
    <dsp:sp modelId="{C4EE0982-A843-4E56-949B-413C187E1D0F}">
      <dsp:nvSpPr>
        <dsp:cNvPr id="0" name=""/>
        <dsp:cNvSpPr/>
      </dsp:nvSpPr>
      <dsp:spPr>
        <a:xfrm rot="7560000">
          <a:off x="3590895" y="3636573"/>
          <a:ext cx="471029" cy="31904"/>
        </a:xfrm>
        <a:custGeom>
          <a:avLst/>
          <a:gdLst/>
          <a:ahLst/>
          <a:cxnLst/>
          <a:rect l="0" t="0" r="0" b="0"/>
          <a:pathLst>
            <a:path>
              <a:moveTo>
                <a:pt x="0" y="15952"/>
              </a:moveTo>
              <a:lnTo>
                <a:pt x="471029" y="159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3814634" y="3640750"/>
        <a:ext cx="23551" cy="23551"/>
      </dsp:txXfrm>
    </dsp:sp>
    <dsp:sp modelId="{8168E818-A993-48A8-A3AF-254731E8E8B8}">
      <dsp:nvSpPr>
        <dsp:cNvPr id="0" name=""/>
        <dsp:cNvSpPr/>
      </dsp:nvSpPr>
      <dsp:spPr>
        <a:xfrm>
          <a:off x="2442388" y="3693238"/>
          <a:ext cx="1568964" cy="156896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Weaknesses of the SPD</a:t>
          </a:r>
          <a:endParaRPr lang="en-GB" sz="1700" kern="1200" dirty="0"/>
        </a:p>
      </dsp:txBody>
      <dsp:txXfrm>
        <a:off x="2672157" y="3923007"/>
        <a:ext cx="1109426" cy="1109426"/>
      </dsp:txXfrm>
    </dsp:sp>
    <dsp:sp modelId="{F3073F68-5B69-49C5-81B6-76EAB6C00039}">
      <dsp:nvSpPr>
        <dsp:cNvPr id="0" name=""/>
        <dsp:cNvSpPr/>
      </dsp:nvSpPr>
      <dsp:spPr>
        <a:xfrm rot="11880000">
          <a:off x="3220360" y="2496182"/>
          <a:ext cx="471029" cy="31904"/>
        </a:xfrm>
        <a:custGeom>
          <a:avLst/>
          <a:gdLst/>
          <a:ahLst/>
          <a:cxnLst/>
          <a:rect l="0" t="0" r="0" b="0"/>
          <a:pathLst>
            <a:path>
              <a:moveTo>
                <a:pt x="0" y="15952"/>
              </a:moveTo>
              <a:lnTo>
                <a:pt x="471029" y="159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3444099" y="2500358"/>
        <a:ext cx="23551" cy="23551"/>
      </dsp:txXfrm>
    </dsp:sp>
    <dsp:sp modelId="{9FE929AE-2E4D-4E61-A7FE-6F7D066E0F10}">
      <dsp:nvSpPr>
        <dsp:cNvPr id="0" name=""/>
        <dsp:cNvSpPr/>
      </dsp:nvSpPr>
      <dsp:spPr>
        <a:xfrm>
          <a:off x="1701317" y="1412455"/>
          <a:ext cx="1568964" cy="156896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Foreign policy</a:t>
          </a:r>
          <a:endParaRPr lang="en-GB" sz="1700" kern="1200" dirty="0"/>
        </a:p>
      </dsp:txBody>
      <dsp:txXfrm>
        <a:off x="1931086" y="1642224"/>
        <a:ext cx="1109426" cy="11094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0177-CC24-44A8-A07C-EA423453EC02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96DE-03B1-40BC-AD09-B1D3FC2AA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71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0177-CC24-44A8-A07C-EA423453EC02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96DE-03B1-40BC-AD09-B1D3FC2AA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398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0177-CC24-44A8-A07C-EA423453EC02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96DE-03B1-40BC-AD09-B1D3FC2AA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90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0177-CC24-44A8-A07C-EA423453EC02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96DE-03B1-40BC-AD09-B1D3FC2AA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95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0177-CC24-44A8-A07C-EA423453EC02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96DE-03B1-40BC-AD09-B1D3FC2AA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95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0177-CC24-44A8-A07C-EA423453EC02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96DE-03B1-40BC-AD09-B1D3FC2AA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210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0177-CC24-44A8-A07C-EA423453EC02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96DE-03B1-40BC-AD09-B1D3FC2AA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991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0177-CC24-44A8-A07C-EA423453EC02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96DE-03B1-40BC-AD09-B1D3FC2AA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16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0177-CC24-44A8-A07C-EA423453EC02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96DE-03B1-40BC-AD09-B1D3FC2AA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41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0177-CC24-44A8-A07C-EA423453EC02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96DE-03B1-40BC-AD09-B1D3FC2AA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46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0177-CC24-44A8-A07C-EA423453EC02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96DE-03B1-40BC-AD09-B1D3FC2AA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36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A0177-CC24-44A8-A07C-EA423453EC02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396DE-03B1-40BC-AD09-B1D3FC2AA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454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455" y="214009"/>
            <a:ext cx="11578107" cy="91933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en-GB" b="1" dirty="0" smtClean="0"/>
              <a:t>East and West Germany: Themes to revise 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0455" y="1371600"/>
            <a:ext cx="11578107" cy="5223753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b="1" u="sng" dirty="0" smtClean="0"/>
              <a:t>West Germany: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4000" dirty="0" smtClean="0"/>
              <a:t>The Constitution of West Germany i.e. the Basic Law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4000" dirty="0" smtClean="0"/>
              <a:t>The </a:t>
            </a:r>
            <a:r>
              <a:rPr lang="en-GB" sz="4000" i="1" dirty="0" err="1" smtClean="0"/>
              <a:t>Wirtschaftswunder</a:t>
            </a:r>
            <a:r>
              <a:rPr lang="en-GB" sz="4000" dirty="0"/>
              <a:t> </a:t>
            </a:r>
            <a:r>
              <a:rPr lang="en-GB" sz="4000" dirty="0" smtClean="0"/>
              <a:t>(economic miracle), reasons for this and impact on political stability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4000" dirty="0" smtClean="0"/>
              <a:t>The reasons for political stability 1949-63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4000" dirty="0" smtClean="0"/>
              <a:t>Adenauer’s foreign policy and how successful this was</a:t>
            </a:r>
            <a:endParaRPr lang="en-GB" sz="40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68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215901"/>
            <a:ext cx="5334000" cy="8001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en-GB" b="1" dirty="0" smtClean="0"/>
              <a:t>Basic Law/</a:t>
            </a:r>
            <a:r>
              <a:rPr lang="en-GB" b="1" i="1" dirty="0" err="1" smtClean="0"/>
              <a:t>Grundgesetz</a:t>
            </a:r>
            <a:endParaRPr lang="en-GB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80100" y="215901"/>
            <a:ext cx="6019800" cy="642373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en-GB" sz="3000" b="1" dirty="0" smtClean="0">
                <a:solidFill>
                  <a:schemeClr val="tx1"/>
                </a:solidFill>
              </a:rPr>
              <a:t>Basic human rights</a:t>
            </a:r>
            <a:r>
              <a:rPr lang="en-GB" sz="3000" dirty="0" smtClean="0">
                <a:solidFill>
                  <a:schemeClr val="tx1"/>
                </a:solidFill>
              </a:rPr>
              <a:t> were constitutionally guaranteed &amp; could not be removed by the Bundestag (Parliament),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3000" b="1" dirty="0" smtClean="0"/>
              <a:t>R</a:t>
            </a:r>
            <a:r>
              <a:rPr lang="en-GB" sz="3000" b="1" dirty="0" smtClean="0">
                <a:solidFill>
                  <a:schemeClr val="tx1"/>
                </a:solidFill>
              </a:rPr>
              <a:t>epresentative/parliamentary </a:t>
            </a:r>
            <a:r>
              <a:rPr lang="en-GB" sz="3000" dirty="0" smtClean="0">
                <a:solidFill>
                  <a:schemeClr val="tx1"/>
                </a:solidFill>
              </a:rPr>
              <a:t>rather than direct democracy.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3000" b="1" dirty="0" smtClean="0">
                <a:solidFill>
                  <a:schemeClr val="tx1"/>
                </a:solidFill>
              </a:rPr>
              <a:t>Party pluralism was constitutionally guaranteed.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3000" dirty="0" smtClean="0">
                <a:solidFill>
                  <a:schemeClr val="tx1"/>
                </a:solidFill>
              </a:rPr>
              <a:t>The </a:t>
            </a:r>
            <a:r>
              <a:rPr lang="en-GB" sz="3000" b="1" dirty="0" smtClean="0">
                <a:solidFill>
                  <a:schemeClr val="tx1"/>
                </a:solidFill>
              </a:rPr>
              <a:t>5% rule</a:t>
            </a:r>
            <a:r>
              <a:rPr lang="en-GB" sz="3000" dirty="0" smtClean="0">
                <a:solidFill>
                  <a:schemeClr val="tx1"/>
                </a:solidFill>
              </a:rPr>
              <a:t> meant that no party which got less than 5% of the vote could win any seats in order to make politics more stable (&amp; less extreme)</a:t>
            </a:r>
            <a:endParaRPr lang="en-GB" sz="3000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3000" dirty="0" smtClean="0">
                <a:solidFill>
                  <a:schemeClr val="tx1"/>
                </a:solidFill>
              </a:rPr>
              <a:t>The </a:t>
            </a:r>
            <a:r>
              <a:rPr lang="en-GB" sz="3000" b="1" dirty="0" smtClean="0">
                <a:solidFill>
                  <a:schemeClr val="tx1"/>
                </a:solidFill>
              </a:rPr>
              <a:t>President</a:t>
            </a:r>
            <a:r>
              <a:rPr lang="en-GB" sz="3000" dirty="0" smtClean="0">
                <a:solidFill>
                  <a:schemeClr val="tx1"/>
                </a:solidFill>
              </a:rPr>
              <a:t> was elected by other politicians, not by the people and his powers were limited to an almost entirely ceremonial role.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3000" dirty="0" smtClean="0">
                <a:solidFill>
                  <a:schemeClr val="tx1"/>
                </a:solidFill>
              </a:rPr>
              <a:t>The President still appointed the </a:t>
            </a:r>
            <a:r>
              <a:rPr lang="en-GB" sz="3000" b="1" dirty="0" smtClean="0">
                <a:solidFill>
                  <a:schemeClr val="tx1"/>
                </a:solidFill>
              </a:rPr>
              <a:t>Chancellor</a:t>
            </a:r>
            <a:r>
              <a:rPr lang="en-GB" sz="3000" dirty="0" smtClean="0">
                <a:solidFill>
                  <a:schemeClr val="tx1"/>
                </a:solidFill>
              </a:rPr>
              <a:t> but could only do so with the approval of the Bundestag &amp; no Chancellor could be dismissed without a new one being voted in.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3000" dirty="0" smtClean="0">
                <a:solidFill>
                  <a:schemeClr val="tx1"/>
                </a:solidFill>
              </a:rPr>
              <a:t>West Germany was a </a:t>
            </a:r>
            <a:r>
              <a:rPr lang="en-GB" sz="3000" b="1" dirty="0" smtClean="0">
                <a:solidFill>
                  <a:schemeClr val="tx1"/>
                </a:solidFill>
              </a:rPr>
              <a:t>Federal</a:t>
            </a:r>
            <a:r>
              <a:rPr lang="en-GB" sz="3000" dirty="0" smtClean="0">
                <a:solidFill>
                  <a:schemeClr val="tx1"/>
                </a:solidFill>
              </a:rPr>
              <a:t> Republic. The </a:t>
            </a:r>
            <a:r>
              <a:rPr lang="en-GB" sz="3000" dirty="0" err="1" smtClean="0">
                <a:solidFill>
                  <a:schemeClr val="tx1"/>
                </a:solidFill>
              </a:rPr>
              <a:t>Länder</a:t>
            </a:r>
            <a:r>
              <a:rPr lang="en-GB" sz="3000" dirty="0" smtClean="0">
                <a:solidFill>
                  <a:schemeClr val="tx1"/>
                </a:solidFill>
              </a:rPr>
              <a:t> were self governing &amp; had constitutionally guaranteed powers which the Bundestag could not take away.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3000" dirty="0" smtClean="0">
                <a:solidFill>
                  <a:schemeClr val="tx1"/>
                </a:solidFill>
              </a:rPr>
              <a:t>The FRG used the </a:t>
            </a:r>
            <a:r>
              <a:rPr lang="en-GB" sz="3000" b="1" dirty="0" smtClean="0">
                <a:solidFill>
                  <a:schemeClr val="tx1"/>
                </a:solidFill>
              </a:rPr>
              <a:t>Additional Member voting system </a:t>
            </a:r>
            <a:r>
              <a:rPr lang="en-GB" sz="3000" dirty="0" smtClean="0">
                <a:solidFill>
                  <a:schemeClr val="tx1"/>
                </a:solidFill>
              </a:rPr>
              <a:t>which was proportional but allowed for strong government. </a:t>
            </a:r>
            <a:endParaRPr lang="en-GB" sz="3000" dirty="0" smtClean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92100" y="1191986"/>
            <a:ext cx="5334000" cy="54476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200" dirty="0"/>
              <a:t>Arguably more effective in establishing democracy than the Weimar Constitution; the authors of the Basic Law learned from the mistakes of the Weimar era &amp; adjusted the constitution accordingly</a:t>
            </a:r>
            <a:r>
              <a:rPr lang="en-GB" sz="2200" dirty="0" smtClean="0"/>
              <a:t>.</a:t>
            </a:r>
            <a:endParaRPr lang="en-GB" sz="2200" dirty="0"/>
          </a:p>
          <a:p>
            <a:r>
              <a:rPr lang="en-GB" sz="2200" dirty="0"/>
              <a:t>The limitations on the President’s power and the adjustment of the voting system helped to prevent a reoccurrence of some of the problems of the Weimar period</a:t>
            </a:r>
            <a:r>
              <a:rPr lang="en-GB" sz="2200" dirty="0" smtClean="0"/>
              <a:t>.</a:t>
            </a:r>
          </a:p>
          <a:p>
            <a:endParaRPr lang="en-GB" sz="2200" dirty="0"/>
          </a:p>
          <a:p>
            <a:r>
              <a:rPr lang="en-GB" sz="2200" b="1" dirty="0"/>
              <a:t>However economic circumstances were more important to both Weimar’s failure and the FRG’s success. The </a:t>
            </a:r>
            <a:r>
              <a:rPr lang="en-GB" sz="2200" b="1" i="1" dirty="0" err="1"/>
              <a:t>Wirtschaftswunder</a:t>
            </a:r>
            <a:r>
              <a:rPr lang="en-GB" sz="2200" b="1" dirty="0"/>
              <a:t> was crucial in ensuring democracy </a:t>
            </a:r>
            <a:r>
              <a:rPr lang="en-GB" sz="2200" b="1" dirty="0" smtClean="0"/>
              <a:t>succeeded</a:t>
            </a:r>
            <a:r>
              <a:rPr lang="en-GB" sz="2200" b="1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38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584" y="146958"/>
            <a:ext cx="11625943" cy="73478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lvl="0" algn="ctr"/>
            <a:r>
              <a:rPr lang="en-GB" sz="3000" b="1" i="1" dirty="0"/>
              <a:t>Assess the reasons for West Germany’s economic “miracle” in the 1950s.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8694481"/>
              </p:ext>
            </p:extLst>
          </p:nvPr>
        </p:nvGraphicFramePr>
        <p:xfrm>
          <a:off x="408214" y="1175657"/>
          <a:ext cx="7102929" cy="5355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756072" y="1175657"/>
            <a:ext cx="4147455" cy="51706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IMPACT OF ECONOMIC MIRACLE?:</a:t>
            </a:r>
          </a:p>
          <a:p>
            <a:pPr lvl="0"/>
            <a:r>
              <a:rPr lang="en-GB" sz="2200" b="1" dirty="0" smtClean="0"/>
              <a:t>Rise in living standards: </a:t>
            </a:r>
            <a:r>
              <a:rPr lang="en-GB" sz="2200" dirty="0" smtClean="0"/>
              <a:t>incomes 400% 49-63</a:t>
            </a:r>
          </a:p>
          <a:p>
            <a:pPr lvl="0"/>
            <a:r>
              <a:rPr lang="en-GB" sz="2200" dirty="0" smtClean="0"/>
              <a:t>Unemployment &lt;1% by 1961.</a:t>
            </a:r>
          </a:p>
          <a:p>
            <a:pPr lvl="0"/>
            <a:r>
              <a:rPr lang="en-GB" sz="2200" b="1" dirty="0" smtClean="0"/>
              <a:t>Generous welfare provision: </a:t>
            </a:r>
            <a:r>
              <a:rPr lang="en-GB" sz="2200" dirty="0" smtClean="0"/>
              <a:t>pensions (60% of final earnings), child benefits and unemployment. </a:t>
            </a:r>
          </a:p>
          <a:p>
            <a:pPr lvl="0"/>
            <a:r>
              <a:rPr lang="en-GB" sz="2200" b="1" dirty="0" smtClean="0"/>
              <a:t>“</a:t>
            </a:r>
            <a:r>
              <a:rPr lang="en-GB" sz="2200" b="1" dirty="0"/>
              <a:t>Prosperity means they have turned away from the Nazi past”. </a:t>
            </a:r>
            <a:endParaRPr lang="en-GB" sz="2200" b="1" dirty="0" smtClean="0"/>
          </a:p>
          <a:p>
            <a:pPr lvl="0"/>
            <a:r>
              <a:rPr lang="en-GB" sz="2200" b="1" dirty="0" smtClean="0"/>
              <a:t>The </a:t>
            </a:r>
            <a:r>
              <a:rPr lang="en-GB" sz="2200" b="1" i="1" dirty="0" err="1" smtClean="0"/>
              <a:t>Wirtschaftswunder</a:t>
            </a:r>
            <a:r>
              <a:rPr lang="en-GB" sz="2200" b="1" dirty="0" smtClean="0"/>
              <a:t> </a:t>
            </a:r>
            <a:r>
              <a:rPr lang="en-GB" sz="2200" dirty="0" smtClean="0"/>
              <a:t>kept </a:t>
            </a:r>
            <a:r>
              <a:rPr lang="en-GB" sz="2200" dirty="0"/>
              <a:t>the </a:t>
            </a:r>
            <a:r>
              <a:rPr lang="en-GB" sz="2200" b="1" dirty="0"/>
              <a:t>CDU / CSU</a:t>
            </a:r>
            <a:r>
              <a:rPr lang="en-GB" sz="2200" dirty="0"/>
              <a:t> continuously in power 1949-69, </a:t>
            </a:r>
            <a:r>
              <a:rPr lang="en-GB" sz="2200" b="1" dirty="0"/>
              <a:t>allowing Adenauer to continue as Chancellor for 14 years</a:t>
            </a:r>
            <a:r>
              <a:rPr lang="en-GB" sz="2200" dirty="0"/>
              <a:t> (1949-63</a:t>
            </a:r>
            <a:r>
              <a:rPr lang="en-GB" sz="2200" dirty="0" smtClean="0"/>
              <a:t>).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45073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1" y="181429"/>
            <a:ext cx="11642273" cy="85997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lvl="0" algn="ctr"/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3300" b="1" i="1" dirty="0" smtClean="0"/>
              <a:t>To </a:t>
            </a:r>
            <a:r>
              <a:rPr lang="en-GB" sz="3300" b="1" i="1" dirty="0"/>
              <a:t>what extent was economic success the main reason for political stability in West Germany in the 1950s?</a:t>
            </a:r>
            <a:r>
              <a:rPr lang="en-GB" b="1" i="1" dirty="0"/>
              <a:t>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3757363"/>
              </p:ext>
            </p:extLst>
          </p:nvPr>
        </p:nvGraphicFramePr>
        <p:xfrm>
          <a:off x="114301" y="1282700"/>
          <a:ext cx="8851900" cy="5265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27671" y="1282700"/>
            <a:ext cx="2841173" cy="50783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Rank these factors in order of importance 1-5:</a:t>
            </a:r>
          </a:p>
          <a:p>
            <a:endParaRPr lang="en-GB" b="1" dirty="0"/>
          </a:p>
          <a:p>
            <a:r>
              <a:rPr lang="en-GB" b="1" dirty="0" smtClean="0"/>
              <a:t>1.</a:t>
            </a:r>
          </a:p>
          <a:p>
            <a:endParaRPr lang="en-GB" b="1" dirty="0" smtClean="0"/>
          </a:p>
          <a:p>
            <a:endParaRPr lang="en-GB" b="1" dirty="0"/>
          </a:p>
          <a:p>
            <a:r>
              <a:rPr lang="en-GB" b="1" dirty="0" smtClean="0"/>
              <a:t>2.</a:t>
            </a:r>
          </a:p>
          <a:p>
            <a:endParaRPr lang="en-GB" b="1" dirty="0" smtClean="0"/>
          </a:p>
          <a:p>
            <a:endParaRPr lang="en-GB" b="1" dirty="0"/>
          </a:p>
          <a:p>
            <a:r>
              <a:rPr lang="en-GB" b="1" dirty="0" smtClean="0"/>
              <a:t>3.</a:t>
            </a:r>
          </a:p>
          <a:p>
            <a:endParaRPr lang="en-GB" b="1" dirty="0" smtClean="0"/>
          </a:p>
          <a:p>
            <a:endParaRPr lang="en-GB" b="1" dirty="0"/>
          </a:p>
          <a:p>
            <a:r>
              <a:rPr lang="en-GB" b="1" dirty="0" smtClean="0"/>
              <a:t>4.</a:t>
            </a:r>
          </a:p>
          <a:p>
            <a:endParaRPr lang="en-GB" b="1" dirty="0" smtClean="0"/>
          </a:p>
          <a:p>
            <a:endParaRPr lang="en-GB" b="1" dirty="0"/>
          </a:p>
          <a:p>
            <a:r>
              <a:rPr lang="en-GB" b="1" dirty="0" smtClean="0"/>
              <a:t>5.</a:t>
            </a:r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261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912" y="293914"/>
            <a:ext cx="11609616" cy="86541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lvl="0" algn="ctr"/>
            <a:r>
              <a:rPr lang="en-GB" b="1" i="1" dirty="0"/>
              <a:t>How successful was Adenauer’s foreign policy?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386741"/>
              </p:ext>
            </p:extLst>
          </p:nvPr>
        </p:nvGraphicFramePr>
        <p:xfrm>
          <a:off x="293912" y="1306286"/>
          <a:ext cx="11609616" cy="5392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6117"/>
                <a:gridCol w="5143499"/>
              </a:tblGrid>
              <a:tr h="50491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Successes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Failures</a:t>
                      </a:r>
                      <a:endParaRPr lang="en-GB" dirty="0"/>
                    </a:p>
                  </a:txBody>
                  <a:tcPr/>
                </a:tc>
              </a:tr>
              <a:tr h="4888075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Western integration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through Organisation for European Economic Co-operation (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OEEC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in 1948, the European Coal &amp; Steel Community (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ECSC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in 1951 &amp; the European Economic Community (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EEC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in 1957.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Western integration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boosted trade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secured Marshall Aid contributing to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Wirtschaftswunder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Close</a:t>
                      </a:r>
                      <a:r>
                        <a:rPr lang="en-GB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relations with France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enabling the regaining of the Saar and Franco-German Treaty of 1963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Restored Germany’s international reputation 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through the compensation deal with Israel 1952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Appeased nationalist opinion through refusal to accept </a:t>
                      </a:r>
                      <a:r>
                        <a:rPr lang="en-GB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Oder-Neisse Line and return of German POWs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GB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‘magnet theory’ 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 proved right in the long-term.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Joining </a:t>
                      </a:r>
                      <a:r>
                        <a:rPr lang="en-GB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NATO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resulted in the formation of the </a:t>
                      </a:r>
                      <a:r>
                        <a:rPr lang="en-GB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Bundeswehr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</a:t>
                      </a:r>
                      <a:r>
                        <a:rPr lang="en-GB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gained </a:t>
                      </a:r>
                      <a:r>
                        <a:rPr lang="en-GB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full sovereignty 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following the ending of the Occupation Statute 1955.</a:t>
                      </a:r>
                    </a:p>
                    <a:p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Integration with the West made reunification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impossible. Unification was a distant prospect in 1963.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 relations with France were much closer than with the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USA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GB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neither of whom trusted him.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was helped by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favourable circumstances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beyond his control, e.g. by the Korean War (1950-3) which boosted German exports.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GB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Hallstein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Doctrine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could only be applied to smaller countries like Yugoslavia;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had to be ignored as far as the USSR was concerned.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 inadequate response to the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Berlin Wall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being built in 1961 weakened his position at home.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 support for France’s refusal to let GB join the EEC led to criticism from the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n-GB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Atlanticists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his Cabinet.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Explosion 1 2"/>
          <p:cNvSpPr/>
          <p:nvPr/>
        </p:nvSpPr>
        <p:spPr>
          <a:xfrm>
            <a:off x="1338943" y="702129"/>
            <a:ext cx="9307286" cy="5045528"/>
          </a:xfrm>
          <a:prstGeom prst="irregularSeal1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i="1" dirty="0" smtClean="0">
                <a:solidFill>
                  <a:schemeClr val="tx1"/>
                </a:solidFill>
              </a:rPr>
              <a:t>What were Adenauer’s aims in his foreign policy?</a:t>
            </a:r>
          </a:p>
          <a:p>
            <a:pPr algn="ctr"/>
            <a:r>
              <a:rPr lang="en-GB" sz="2000" b="1" i="1" dirty="0" smtClean="0">
                <a:solidFill>
                  <a:schemeClr val="tx1"/>
                </a:solidFill>
              </a:rPr>
              <a:t>What was he trying to do?</a:t>
            </a:r>
            <a:endParaRPr lang="en-GB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89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331" y="245205"/>
            <a:ext cx="11677338" cy="81909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en-GB" b="1" dirty="0" smtClean="0"/>
              <a:t>Revision &amp; exam tips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331" y="1409075"/>
            <a:ext cx="11677338" cy="5246558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Make it active not passive: note-taking, mind-maps, plans to past exam questions.</a:t>
            </a:r>
          </a:p>
          <a:p>
            <a:r>
              <a:rPr lang="en-GB" dirty="0" smtClean="0"/>
              <a:t>It’s worth revising exam technique too, especially the difference in approach between the essay questions and the interpretation questions.</a:t>
            </a:r>
          </a:p>
          <a:p>
            <a:r>
              <a:rPr lang="en-GB" dirty="0" smtClean="0"/>
              <a:t>Read the question carefully. Check the date boundary given. Ensure you know exactly what is being asked: do you need to reach a judgement about the extent of change/success? Do you need to look at reasons for something happening?</a:t>
            </a:r>
          </a:p>
          <a:p>
            <a:r>
              <a:rPr lang="en-GB" dirty="0" smtClean="0"/>
              <a:t>If it’s an interpretation question, ensure you read the full interpretation carefully and understand it before you start writing.</a:t>
            </a:r>
          </a:p>
          <a:p>
            <a:r>
              <a:rPr lang="en-GB" dirty="0" smtClean="0"/>
              <a:t>Always plan your answer and know what your conclusion is before you start </a:t>
            </a:r>
            <a:r>
              <a:rPr lang="en-GB" dirty="0"/>
              <a:t>writing </a:t>
            </a:r>
            <a:r>
              <a:rPr lang="en-GB" dirty="0" smtClean="0"/>
              <a:t>it.  </a:t>
            </a:r>
          </a:p>
          <a:p>
            <a:r>
              <a:rPr lang="en-GB" dirty="0" smtClean="0"/>
              <a:t>Always save enough time for a conclusion.</a:t>
            </a:r>
          </a:p>
          <a:p>
            <a:r>
              <a:rPr lang="en-GB" dirty="0" smtClean="0"/>
              <a:t>Remember to PEEL your paragraphs and reach judgements.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869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849</Words>
  <Application>Microsoft Office PowerPoint</Application>
  <PresentationFormat>Widescreen</PresentationFormat>
  <Paragraphs>83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East and West Germany: Themes to revise </vt:lpstr>
      <vt:lpstr>Basic Law/Grundgesetz</vt:lpstr>
      <vt:lpstr>Assess the reasons for West Germany’s economic “miracle” in the 1950s.</vt:lpstr>
      <vt:lpstr> To what extent was economic success the main reason for political stability in West Germany in the 1950s?  </vt:lpstr>
      <vt:lpstr>How successful was Adenauer’s foreign policy? </vt:lpstr>
      <vt:lpstr>Revision &amp; exam tips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 and West Germany: Themes to revise</dc:title>
  <dc:creator>Imogen St George</dc:creator>
  <cp:lastModifiedBy>Imogen St George</cp:lastModifiedBy>
  <cp:revision>11</cp:revision>
  <cp:lastPrinted>2016-05-11T11:34:16Z</cp:lastPrinted>
  <dcterms:created xsi:type="dcterms:W3CDTF">2016-05-09T12:28:01Z</dcterms:created>
  <dcterms:modified xsi:type="dcterms:W3CDTF">2016-05-11T13:00:06Z</dcterms:modified>
</cp:coreProperties>
</file>