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8" r:id="rId4"/>
    <p:sldId id="259" r:id="rId5"/>
    <p:sldId id="260" r:id="rId6"/>
    <p:sldId id="261" r:id="rId7"/>
    <p:sldId id="262" r:id="rId8"/>
    <p:sldId id="263" r:id="rId9"/>
    <p:sldId id="264" r:id="rId10"/>
    <p:sldId id="265" r:id="rId11"/>
    <p:sldId id="266" r:id="rId12"/>
    <p:sldId id="267"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0" y="-4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E0E7CA-5397-4A01-8524-567E311A80DA}" type="datetimeFigureOut">
              <a:rPr lang="en-GB" smtClean="0"/>
              <a:t>02/09/2015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293442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E0E7CA-5397-4A01-8524-567E311A80DA}" type="datetimeFigureOut">
              <a:rPr lang="en-GB" smtClean="0"/>
              <a:t>02/09/2015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1230021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E0E7CA-5397-4A01-8524-567E311A80DA}" type="datetimeFigureOut">
              <a:rPr lang="en-GB" smtClean="0"/>
              <a:t>02/09/2015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163528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E0E7CA-5397-4A01-8524-567E311A80DA}" type="datetimeFigureOut">
              <a:rPr lang="en-GB" smtClean="0"/>
              <a:t>02/09/2015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136065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E0E7CA-5397-4A01-8524-567E311A80DA}" type="datetimeFigureOut">
              <a:rPr lang="en-GB" smtClean="0"/>
              <a:t>02/09/2015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171304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E0E7CA-5397-4A01-8524-567E311A80DA}" type="datetimeFigureOut">
              <a:rPr lang="en-GB" smtClean="0"/>
              <a:t>02/09/2015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108123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E0E7CA-5397-4A01-8524-567E311A80DA}" type="datetimeFigureOut">
              <a:rPr lang="en-GB" smtClean="0"/>
              <a:t>02/09/2015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120507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E0E7CA-5397-4A01-8524-567E311A80DA}" type="datetimeFigureOut">
              <a:rPr lang="en-GB" smtClean="0"/>
              <a:t>02/09/2015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139822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0E7CA-5397-4A01-8524-567E311A80DA}" type="datetimeFigureOut">
              <a:rPr lang="en-GB" smtClean="0"/>
              <a:t>02/09/2015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355229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E0E7CA-5397-4A01-8524-567E311A80DA}" type="datetimeFigureOut">
              <a:rPr lang="en-GB" smtClean="0"/>
              <a:t>02/09/2015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1518290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E0E7CA-5397-4A01-8524-567E311A80DA}" type="datetimeFigureOut">
              <a:rPr lang="en-GB" smtClean="0"/>
              <a:t>02/09/2015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29192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0E7CA-5397-4A01-8524-567E311A80DA}" type="datetimeFigureOut">
              <a:rPr lang="en-GB" smtClean="0"/>
              <a:t>02/09/2015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E8BBA-6A7A-49C7-A09B-C56BCFB46E6C}" type="slidenum">
              <a:rPr lang="en-GB" smtClean="0"/>
              <a:t>‹#›</a:t>
            </a:fld>
            <a:endParaRPr lang="en-GB"/>
          </a:p>
        </p:txBody>
      </p:sp>
    </p:spTree>
    <p:extLst>
      <p:ext uri="{BB962C8B-B14F-4D97-AF65-F5344CB8AC3E}">
        <p14:creationId xmlns:p14="http://schemas.microsoft.com/office/powerpoint/2010/main" val="539573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uk/url?sa=i&amp;rct=j&amp;q=&amp;esrc=s&amp;frm=1&amp;source=images&amp;cd=&amp;cad=rja&amp;uact=8&amp;ved=0CAcQjRxqFQoTCLvDlJHH2McCFQI_2wods7IJLQ&amp;url=https%3A%2F%2Fen.wikipedia.org%2Fwiki%2FBeer_Hall_Putsch&amp;psig=AFQjCNHhaBZejTvTeAJ8QqnydHLdQIvRmQ&amp;ust=1441290344349515" TargetMode="External"/><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hyperlink" Target="http://www.google.co.uk/url?sa=i&amp;rct=j&amp;q=&amp;esrc=s&amp;frm=1&amp;source=images&amp;cd=&amp;cad=rja&amp;uact=8&amp;ved=0CAcQjRxqFQoTCOD_u_PH2McCFYNq2wodcU8Dlg&amp;url=http%3A%2F%2Fwww.historyplace.com%2Fworldhistory%2Ffirstworldwar%2Fger-fledgling-democracy.html&amp;bvm=bv.101800829,d.ZGU&amp;psig=AFQjCNFluVsQHDRkspY3gunOYD1wkkLLwg&amp;ust=1441290537625338"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1800199"/>
          </a:xfrm>
        </p:spPr>
        <p:txBody>
          <a:bodyPr/>
          <a:lstStyle/>
          <a:p>
            <a:r>
              <a:rPr lang="en-GB" dirty="0" smtClean="0"/>
              <a:t>HISTORY DEMOCRACY &amp; DICTATORSHIP UNIT 2</a:t>
            </a:r>
            <a:endParaRPr lang="en-GB" dirty="0"/>
          </a:p>
        </p:txBody>
      </p:sp>
      <p:sp>
        <p:nvSpPr>
          <p:cNvPr id="3" name="Subtitle 2"/>
          <p:cNvSpPr>
            <a:spLocks noGrp="1"/>
          </p:cNvSpPr>
          <p:nvPr>
            <p:ph type="subTitle" idx="1"/>
          </p:nvPr>
        </p:nvSpPr>
        <p:spPr>
          <a:xfrm>
            <a:off x="1371600" y="2492896"/>
            <a:ext cx="6400800" cy="3600400"/>
          </a:xfrm>
        </p:spPr>
        <p:txBody>
          <a:bodyPr>
            <a:normAutofit/>
          </a:bodyPr>
          <a:lstStyle/>
          <a:p>
            <a:r>
              <a:rPr lang="en-GB" sz="6000" dirty="0" smtClean="0"/>
              <a:t>DEMOCRACY &amp; DICTATORSHIP IN GERMANY 1919-63</a:t>
            </a:r>
            <a:endParaRPr lang="en-GB" sz="6000" dirty="0"/>
          </a:p>
        </p:txBody>
      </p:sp>
    </p:spTree>
    <p:extLst>
      <p:ext uri="{BB962C8B-B14F-4D97-AF65-F5344CB8AC3E}">
        <p14:creationId xmlns:p14="http://schemas.microsoft.com/office/powerpoint/2010/main" val="2734653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WAS GERMANY DIVIDED IN 1949?</a:t>
            </a:r>
            <a:endParaRPr lang="en-GB" dirty="0"/>
          </a:p>
        </p:txBody>
      </p:sp>
      <p:pic>
        <p:nvPicPr>
          <p:cNvPr id="9220" name="Picture 4" descr="http://c3e308.medialib.glogster.com/media/be/be9c79750b89cfcb5bbb1625367fb51a9b63c0aa75e01e8bf3cc9b9116026d38/19957-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619875" cy="490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106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WAS WEST GERMANY SO PROSPEROUS &amp; SUCCESSFUL 1949-63?</a:t>
            </a:r>
            <a:endParaRPr lang="en-GB" dirty="0"/>
          </a:p>
        </p:txBody>
      </p:sp>
      <p:pic>
        <p:nvPicPr>
          <p:cNvPr id="10242" name="Picture 2" descr="http://www.phoenix.de/fm/8/Unser_Wirtschaftswu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1986"/>
            <a:ext cx="4176464" cy="234746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imgc.allpostersimages.com/images/P-473-488-90/17/1747/F3M3D00Z/posters/konrad-adenauer-poster-for-the-1957-elections-urging-the-people-of-germany-not-to-experi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81986"/>
            <a:ext cx="3650266" cy="486702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wirtschaftswund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077072"/>
            <a:ext cx="4962220" cy="2520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2439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44824"/>
          </a:xfrm>
        </p:spPr>
        <p:txBody>
          <a:bodyPr>
            <a:normAutofit fontScale="90000"/>
          </a:bodyPr>
          <a:lstStyle/>
          <a:p>
            <a:r>
              <a:rPr lang="en-GB" dirty="0" smtClean="0"/>
              <a:t>WHY WAS EAST GERMANY SUCH AN ECONOMIC FAILURE THAT THEY HAD TO BUILD THE BERLIN WALL?</a:t>
            </a:r>
            <a:endParaRPr lang="en-GB" dirty="0"/>
          </a:p>
        </p:txBody>
      </p:sp>
      <p:pic>
        <p:nvPicPr>
          <p:cNvPr id="11266" name="Picture 2" descr="http://www.lacasapark.com/la/wp-content/uploads/2010/03/berlin-wall-1024x7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812" y="2060848"/>
            <a:ext cx="4989667"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leipzig-lese.de/files_leipzig_lese/ulbricht-stal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22" y="2204864"/>
            <a:ext cx="351318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352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08719"/>
          </a:xfrm>
        </p:spPr>
        <p:txBody>
          <a:bodyPr/>
          <a:lstStyle/>
          <a:p>
            <a:r>
              <a:rPr lang="en-GB" b="1" dirty="0" smtClean="0"/>
              <a:t>ASSESSMENT</a:t>
            </a:r>
            <a:endParaRPr lang="en-GB" b="1" dirty="0"/>
          </a:p>
        </p:txBody>
      </p:sp>
      <p:sp>
        <p:nvSpPr>
          <p:cNvPr id="3" name="Subtitle 2"/>
          <p:cNvSpPr>
            <a:spLocks noGrp="1"/>
          </p:cNvSpPr>
          <p:nvPr>
            <p:ph type="subTitle" idx="1"/>
          </p:nvPr>
        </p:nvSpPr>
        <p:spPr>
          <a:xfrm>
            <a:off x="323528" y="908720"/>
            <a:ext cx="8496944" cy="5688632"/>
          </a:xfrm>
        </p:spPr>
        <p:txBody>
          <a:bodyPr/>
          <a:lstStyle/>
          <a:p>
            <a:pPr algn="l"/>
            <a:r>
              <a:rPr lang="en-GB" b="1" dirty="0" smtClean="0"/>
              <a:t>AS LEVEL EXAM 1 HOUR 30 MINUTES</a:t>
            </a:r>
          </a:p>
          <a:p>
            <a:pPr algn="l"/>
            <a:r>
              <a:rPr lang="en-GB" dirty="0" smtClean="0"/>
              <a:t>SECTION A: 1 OF 2 ESSAY QUESTIONS (30 MARKS)</a:t>
            </a:r>
          </a:p>
          <a:p>
            <a:pPr algn="l"/>
            <a:r>
              <a:rPr lang="en-GB" dirty="0" smtClean="0"/>
              <a:t>SECTION B: 1 COMPULSORY INTERPRETATION QUESTION (20 MARKS)</a:t>
            </a:r>
          </a:p>
          <a:p>
            <a:pPr algn="l"/>
            <a:endParaRPr lang="en-GB" dirty="0"/>
          </a:p>
          <a:p>
            <a:pPr algn="l"/>
            <a:r>
              <a:rPr lang="en-GB" b="1" dirty="0" smtClean="0"/>
              <a:t>A-LEVEL EXAM 1 HOUR</a:t>
            </a:r>
          </a:p>
          <a:p>
            <a:pPr algn="l"/>
            <a:r>
              <a:rPr lang="en-GB" dirty="0" smtClean="0"/>
              <a:t>1 OF 2 QUESTIONS, EACH CONSISTING OF (a) A STRUCTURED QUESTION ON WHICH OF 2 EVENTS WAS MORE IMPORTANT (10 MARKS) &amp; (b) AN ESSAY WITH A SUGGESTED FACTOR (20 MARKS)</a:t>
            </a:r>
            <a:endParaRPr lang="en-GB" dirty="0"/>
          </a:p>
        </p:txBody>
      </p:sp>
    </p:spTree>
    <p:extLst>
      <p:ext uri="{BB962C8B-B14F-4D97-AF65-F5344CB8AC3E}">
        <p14:creationId xmlns:p14="http://schemas.microsoft.com/office/powerpoint/2010/main" val="160632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2880320" cy="6178698"/>
          </a:xfrm>
        </p:spPr>
        <p:txBody>
          <a:bodyPr>
            <a:normAutofit fontScale="90000"/>
          </a:bodyPr>
          <a:lstStyle/>
          <a:p>
            <a:pPr algn="l"/>
            <a:r>
              <a:rPr lang="en-GB" sz="2800" b="1" dirty="0" smtClean="0"/>
              <a:t>THE SYLLABUS IS IN 4 MAIN PARTS:</a:t>
            </a:r>
            <a:br>
              <a:rPr lang="en-GB" sz="2800" b="1" dirty="0" smtClean="0"/>
            </a:br>
            <a:r>
              <a:rPr lang="en-GB" sz="2800" b="1" dirty="0" smtClean="0"/>
              <a:t>1. </a:t>
            </a:r>
            <a:r>
              <a:rPr lang="en-GB" sz="2400" b="1" dirty="0" smtClean="0"/>
              <a:t>The </a:t>
            </a:r>
            <a:r>
              <a:rPr lang="en-GB" sz="2400" b="1" dirty="0"/>
              <a:t>establishment and development of the Weimar Republic </a:t>
            </a:r>
            <a:r>
              <a:rPr lang="en-GB" sz="2400" b="1" dirty="0" smtClean="0"/>
              <a:t>1919–33</a:t>
            </a:r>
            <a:br>
              <a:rPr lang="en-GB" sz="2400" b="1" dirty="0" smtClean="0"/>
            </a:br>
            <a:r>
              <a:rPr lang="en-GB" sz="2400" b="1" dirty="0" smtClean="0"/>
              <a:t>2.  The </a:t>
            </a:r>
            <a:r>
              <a:rPr lang="en-GB" sz="2400" b="1" dirty="0"/>
              <a:t>establishment of the Nazi Dictatorship and its domestic policies 1933–9 </a:t>
            </a:r>
            <a:r>
              <a:rPr lang="en-GB" sz="2400" b="1" dirty="0" smtClean="0"/>
              <a:t/>
            </a:r>
            <a:br>
              <a:rPr lang="en-GB" sz="2400" b="1" dirty="0" smtClean="0"/>
            </a:br>
            <a:r>
              <a:rPr lang="en-GB" sz="2400" b="1" dirty="0" smtClean="0"/>
              <a:t>3. </a:t>
            </a:r>
            <a:r>
              <a:rPr lang="en-GB" sz="2400" b="1" dirty="0"/>
              <a:t>The impact of war and defeat on Germany 1939–49 </a:t>
            </a:r>
            <a:r>
              <a:rPr lang="en-GB" sz="2400" dirty="0"/>
              <a:t/>
            </a:r>
            <a:br>
              <a:rPr lang="en-GB" sz="2400" dirty="0"/>
            </a:br>
            <a:r>
              <a:rPr lang="en-GB" sz="2400" b="1" dirty="0" smtClean="0"/>
              <a:t>4. </a:t>
            </a:r>
            <a:r>
              <a:rPr lang="en-GB" sz="2400" b="1" dirty="0"/>
              <a:t>Divided Germany: The Federal Republic and the DDR 1949–63 </a:t>
            </a:r>
            <a:r>
              <a:rPr lang="en-GB" sz="2400" dirty="0"/>
              <a:t/>
            </a:r>
            <a:br>
              <a:rPr lang="en-GB" sz="2400" dirty="0"/>
            </a:br>
            <a:r>
              <a:rPr lang="en-GB" sz="2400" dirty="0"/>
              <a:t/>
            </a:r>
            <a:br>
              <a:rPr lang="en-GB" sz="2400" dirty="0"/>
            </a:br>
            <a:endParaRPr lang="en-GB" sz="2400" dirty="0"/>
          </a:p>
        </p:txBody>
      </p:sp>
      <p:pic>
        <p:nvPicPr>
          <p:cNvPr id="12290" name="Picture 2" descr="http://qph.is.quoracdn.net/main-qimg-566660d27b0a4f7ddef3d54748b4afed?convert_to_webp=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335" y="116632"/>
            <a:ext cx="3224039" cy="193304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www.jewishvirtuallibrary.org/images/hitl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161510"/>
            <a:ext cx="2657426" cy="191556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i0.wp.com/i.dailymail.co.uk/i/pix/2013/06/23/article-2346829-1A7192D7000005DC-55_634x428.jpg?resize=634%2C4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2161511"/>
            <a:ext cx="2880320" cy="194444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Image result for adenauer and ulbric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29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4293096"/>
            <a:ext cx="4165902" cy="2340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9" name="Picture 11" descr="http://home.wlu.edu/~patchw/His_215/_borders/1928_metropolis2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1063" y="160339"/>
            <a:ext cx="2022324" cy="1828502"/>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http://www.jfklibrary.org/~/media/assets/Rollout/JFK%20in%20History/berlinredbluejp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25470" y="4265171"/>
            <a:ext cx="1811027" cy="236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518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DID THE WEIMAR REPUBLIC  SURVIVE THE MANY CHALLENGES TO IT UP TO 1929?</a:t>
            </a:r>
            <a:endParaRPr lang="en-GB" dirty="0"/>
          </a:p>
        </p:txBody>
      </p:sp>
      <p:pic>
        <p:nvPicPr>
          <p:cNvPr id="2050" name="Picture 2" descr="Deutsches Reich / Inflation ~ Reichsbankdirektorium Berlin ~ 1 Bio. Mark 1923 ~ I-I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41" y="1864957"/>
            <a:ext cx="4901660" cy="23561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d/d7/Bundesarchiv_Bild_146-2007-0003,_Soldaten_bei_der_Verhaftung_von_Stadtr%C3%A4te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8281" y="1829519"/>
            <a:ext cx="3413029" cy="24635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friedrich ebert and gustav streseman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405" y="4509120"/>
            <a:ext cx="4587003" cy="216024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Image result for friedrich ebert and gustav stresemann"/>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0" descr="Image result for friedrich ebert and gustav stresemann"/>
          <p:cNvSpPr>
            <a:spLocks noChangeAspect="1" noChangeArrowheads="1"/>
          </p:cNvSpPr>
          <p:nvPr/>
        </p:nvSpPr>
        <p:spPr bwMode="auto">
          <a:xfrm>
            <a:off x="2730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0" name="Picture 12" descr="http://www.historyplace.com/worldhistory/firstworldwar/ger-340-ebert.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4293096"/>
            <a:ext cx="2391990"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012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NEVERTHELESS WAS HITLER ABLE TO COME TO POWER IN 1933?</a:t>
            </a:r>
            <a:endParaRPr lang="en-GB" dirty="0"/>
          </a:p>
        </p:txBody>
      </p:sp>
      <p:pic>
        <p:nvPicPr>
          <p:cNvPr id="3074" name="Picture 2" descr="Unemploy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3540224" cy="24482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dzog.files.wordpress.com/2012/04/hitler-in-crowd-nuremberg-193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012" y="1770788"/>
            <a:ext cx="4322508" cy="43225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hitlertriumphant.files.wordpress.com/2010/07/h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94" y="4077072"/>
            <a:ext cx="3865458" cy="247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788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DID HITLER MANAGE TO CREATE A NAZI DICTATORSHIP SO QUICKLY?</a:t>
            </a:r>
            <a:endParaRPr lang="en-GB" dirty="0"/>
          </a:p>
        </p:txBody>
      </p:sp>
      <p:pic>
        <p:nvPicPr>
          <p:cNvPr id="4098" name="Picture 2" descr="http://alphahistory.com/nazigermany/wp-content/uploads/2012/06/dossier-start-b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621073"/>
            <a:ext cx="172819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rystalinks.com/nightlongkniv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628800"/>
            <a:ext cx="5715000" cy="31813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ushmm.org/lcmedia/photo/lc/image/31/3136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221088"/>
            <a:ext cx="3647643" cy="226127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Image result for army oath to hit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6" name="Picture 10" descr="http://jewishcurrents.org/wp-content/uploads/2013/08/fuehreroat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4869158"/>
            <a:ext cx="2069654" cy="183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266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DID THE NAZIS CONTROL GERMANY 1933-9?</a:t>
            </a:r>
            <a:endParaRPr lang="en-GB" dirty="0"/>
          </a:p>
        </p:txBody>
      </p:sp>
      <p:pic>
        <p:nvPicPr>
          <p:cNvPr id="5122" name="Picture 2" descr="https://www2.bc.edu/sean-scanlon-4/Final/images/propagan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85" y="1700808"/>
            <a:ext cx="4290623" cy="49787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dailymail.co.uk/i/pix/2013/04/16/article-2309885-1953153F000005DC-284_964x6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9724" y="4278934"/>
            <a:ext cx="3604663" cy="2400616"/>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www.mobal.com/blog/wp-content/uploads/2009/12/Autobahn-Histo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6194" y="1556792"/>
            <a:ext cx="3708194" cy="252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935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SUCCESSFUL WAS NAZI ECONOMIC POLICY 1933-9?</a:t>
            </a:r>
            <a:endParaRPr lang="en-GB" dirty="0"/>
          </a:p>
        </p:txBody>
      </p:sp>
      <p:pic>
        <p:nvPicPr>
          <p:cNvPr id="3" name="Picture 6" descr="http://3.bp.blogspot.com/-nbXhnziLON4/UJnUHxkovCI/AAAAAAAAAVk/BqQIeuJtNxY/s1600/Nazi_e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862403"/>
            <a:ext cx="2265040" cy="35108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http://resources0.news.com.au/images/2011/02/16/1226006/921792-hitler-3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11" y="1941174"/>
            <a:ext cx="5839389" cy="328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479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DID THE NAZIS KEEP GERMANY FIGHTING TO THE END IN WW2?</a:t>
            </a:r>
            <a:endParaRPr lang="en-GB" dirty="0"/>
          </a:p>
        </p:txBody>
      </p:sp>
      <p:pic>
        <p:nvPicPr>
          <p:cNvPr id="6146" name="Picture 2" descr="http://i.imgur.com/Q2RU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3" y="1556792"/>
            <a:ext cx="6624735" cy="509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555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DID THE HOLOCAUST HAPPEN?</a:t>
            </a:r>
            <a:endParaRPr lang="en-GB" dirty="0"/>
          </a:p>
        </p:txBody>
      </p:sp>
      <p:pic>
        <p:nvPicPr>
          <p:cNvPr id="8194" name="Picture 2" descr="http://www.ducksters.com/history/world_war_ii/holocaust_jewish_arres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75" y="1268760"/>
            <a:ext cx="7553533" cy="536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454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203</Words>
  <Application>Microsoft Office PowerPoint</Application>
  <PresentationFormat>On-screen Show (4:3)</PresentationFormat>
  <Paragraphs>20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HISTORY DEMOCRACY &amp; DICTATORSHIP UNIT 2</vt:lpstr>
      <vt:lpstr>THE SYLLABUS IS IN 4 MAIN PARTS: 1. The establishment and development of the Weimar Republic 1919–33 2.  The establishment of the Nazi Dictatorship and its domestic policies 1933–9  3. The impact of war and defeat on Germany 1939–49  4. Divided Germany: The Federal Republic and the DDR 1949–63   </vt:lpstr>
      <vt:lpstr>HOW DID THE WEIMAR REPUBLIC  SURVIVE THE MANY CHALLENGES TO IT UP TO 1929?</vt:lpstr>
      <vt:lpstr>WHY NEVERTHELESS WAS HITLER ABLE TO COME TO POWER IN 1933?</vt:lpstr>
      <vt:lpstr>HOW DID HITLER MANAGE TO CREATE A NAZI DICTATORSHIP SO QUICKLY?</vt:lpstr>
      <vt:lpstr>HOW DID THE NAZIS CONTROL GERMANY 1933-9?</vt:lpstr>
      <vt:lpstr>HOW SUCCESSFUL WAS NAZI ECONOMIC POLICY 1933-9?</vt:lpstr>
      <vt:lpstr>HOW DID THE NAZIS KEEP GERMANY FIGHTING TO THE END IN WW2?</vt:lpstr>
      <vt:lpstr>WHY DID THE HOLOCAUST HAPPEN?</vt:lpstr>
      <vt:lpstr>WHY WAS GERMANY DIVIDED IN 1949?</vt:lpstr>
      <vt:lpstr>WHY WAS WEST GERMANY SO PROSPEROUS &amp; SUCCESSFUL 1949-63?</vt:lpstr>
      <vt:lpstr>WHY WAS EAST GERMANY SUCH AN ECONOMIC FAILURE THAT THEY HAD TO BUILD THE BERLIN WALL?</vt:lpstr>
      <vt:lpstr>ASSESSMENT</vt:lpstr>
    </vt:vector>
  </TitlesOfParts>
  <Company>Godalming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DEMOCRACY &amp; DICTATORSHIP UNIT 2</dc:title>
  <dc:creator>Anthony Kirby</dc:creator>
  <cp:lastModifiedBy>Anthony Kirby</cp:lastModifiedBy>
  <cp:revision>12</cp:revision>
  <dcterms:created xsi:type="dcterms:W3CDTF">2015-09-02T14:07:32Z</dcterms:created>
  <dcterms:modified xsi:type="dcterms:W3CDTF">2015-09-02T16:03:22Z</dcterms:modified>
</cp:coreProperties>
</file>