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27" autoAdjust="0"/>
  </p:normalViewPr>
  <p:slideViewPr>
    <p:cSldViewPr>
      <p:cViewPr>
        <p:scale>
          <a:sx n="66" d="100"/>
          <a:sy n="66" d="100"/>
        </p:scale>
        <p:origin x="-19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F33D2-82D5-4AEB-81DA-3A42A36DD60A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8CBAA-F944-434A-87C9-38F0C4247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93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1D18-CB37-409A-9816-BFDDB554E8B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9D54-812F-47B1-A2E9-FC5E586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4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1D18-CB37-409A-9816-BFDDB554E8B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9D54-812F-47B1-A2E9-FC5E586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9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1D18-CB37-409A-9816-BFDDB554E8B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9D54-812F-47B1-A2E9-FC5E586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16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1D18-CB37-409A-9816-BFDDB554E8B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9D54-812F-47B1-A2E9-FC5E586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9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1D18-CB37-409A-9816-BFDDB554E8B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9D54-812F-47B1-A2E9-FC5E586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25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1D18-CB37-409A-9816-BFDDB554E8B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9D54-812F-47B1-A2E9-FC5E586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4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1D18-CB37-409A-9816-BFDDB554E8B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9D54-812F-47B1-A2E9-FC5E586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3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1D18-CB37-409A-9816-BFDDB554E8B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9D54-812F-47B1-A2E9-FC5E586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68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1D18-CB37-409A-9816-BFDDB554E8B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9D54-812F-47B1-A2E9-FC5E586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1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1D18-CB37-409A-9816-BFDDB554E8B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9D54-812F-47B1-A2E9-FC5E586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31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1D18-CB37-409A-9816-BFDDB554E8B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C9D54-812F-47B1-A2E9-FC5E586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76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1D18-CB37-409A-9816-BFDDB554E8B9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9D54-812F-47B1-A2E9-FC5E586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9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T</a:t>
            </a:r>
            <a:r>
              <a:rPr lang="en-GB" dirty="0" smtClean="0"/>
              <a:t>udors - Revision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33600"/>
            <a:ext cx="2971800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2362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7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How popular were Mary’s religious policies?</a:t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Parliament meeting in </a:t>
            </a:r>
            <a:r>
              <a:rPr lang="en-GB" dirty="0"/>
              <a:t>O</a:t>
            </a:r>
            <a:r>
              <a:rPr lang="en-GB" dirty="0" smtClean="0"/>
              <a:t>ctober 1553 initially refused to repeal the Act of Supremacy.</a:t>
            </a:r>
          </a:p>
          <a:p>
            <a:r>
              <a:rPr lang="en-GB" dirty="0" smtClean="0"/>
              <a:t>Wyatt’s Rebellion, 1554</a:t>
            </a:r>
          </a:p>
          <a:p>
            <a:r>
              <a:rPr lang="en-GB" dirty="0" smtClean="0"/>
              <a:t>800 committed Protestants went into exile in Germany and </a:t>
            </a:r>
            <a:r>
              <a:rPr lang="en-GB" dirty="0"/>
              <a:t>S</a:t>
            </a:r>
            <a:r>
              <a:rPr lang="en-GB" dirty="0" smtClean="0"/>
              <a:t>witzerland.</a:t>
            </a:r>
          </a:p>
          <a:p>
            <a:r>
              <a:rPr lang="en-GB" dirty="0" smtClean="0"/>
              <a:t>Large numbers of married priests were deprived of their positions.</a:t>
            </a:r>
          </a:p>
          <a:p>
            <a:r>
              <a:rPr lang="en-GB" dirty="0" smtClean="0"/>
              <a:t>Opposition to restoration of heresy laws.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93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impact of the burnings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5740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Burnings started in </a:t>
            </a:r>
            <a:r>
              <a:rPr lang="en-GB" dirty="0"/>
              <a:t>F</a:t>
            </a:r>
            <a:r>
              <a:rPr lang="en-GB" dirty="0" smtClean="0"/>
              <a:t>ebruary 1555</a:t>
            </a:r>
          </a:p>
          <a:p>
            <a:r>
              <a:rPr lang="en-GB" dirty="0" smtClean="0"/>
              <a:t>1556 Cranmer was burnt</a:t>
            </a:r>
          </a:p>
          <a:p>
            <a:r>
              <a:rPr lang="en-GB" dirty="0" smtClean="0"/>
              <a:t>285 people were burnt mainly in London and the south east.</a:t>
            </a:r>
            <a:endParaRPr lang="en-GB" dirty="0"/>
          </a:p>
          <a:p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556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79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what extent was England a Catholic nation by Mary's death in 1558?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Edward’s Protestant reformation had not had sufficient time to take hold. This made Mary’s task easier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However it was expensive and times were hard.</a:t>
            </a:r>
            <a:endParaRPr lang="en-GB" dirty="0" smtClean="0"/>
          </a:p>
          <a:p>
            <a:r>
              <a:rPr lang="en-GB" dirty="0" smtClean="0"/>
              <a:t>Pole took positive steps to improve the education and behaviour of the clergy.</a:t>
            </a:r>
          </a:p>
          <a:p>
            <a:r>
              <a:rPr lang="en-GB" dirty="0" smtClean="0"/>
              <a:t>The government was unable to compete with Protestant propaganda.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02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600199"/>
          </a:xfrm>
        </p:spPr>
        <p:txBody>
          <a:bodyPr/>
          <a:lstStyle/>
          <a:p>
            <a:r>
              <a:rPr lang="en-GB" dirty="0" smtClean="0"/>
              <a:t>Enquiry topics</a:t>
            </a:r>
            <a:br>
              <a:rPr lang="en-GB" dirty="0" smtClean="0"/>
            </a:br>
            <a:r>
              <a:rPr lang="en-GB" dirty="0" smtClean="0"/>
              <a:t>(sources)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239000" cy="3352800"/>
          </a:xfrm>
        </p:spPr>
        <p:txBody>
          <a:bodyPr>
            <a:normAutofit fontScale="92500" lnSpcReduction="1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GB" sz="3600" dirty="0" smtClean="0">
                <a:solidFill>
                  <a:schemeClr val="tx1"/>
                </a:solidFill>
              </a:rPr>
              <a:t>The stability of the monarchy,</a:t>
            </a:r>
          </a:p>
          <a:p>
            <a:pPr algn="l"/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smtClean="0">
                <a:solidFill>
                  <a:schemeClr val="tx1"/>
                </a:solidFill>
              </a:rPr>
              <a:t>        1547-58</a:t>
            </a:r>
          </a:p>
          <a:p>
            <a:pPr marL="742950" indent="-742950" algn="l">
              <a:buFont typeface="+mj-lt"/>
              <a:buAutoNum type="arabicPeriod"/>
            </a:pPr>
            <a:endParaRPr lang="en-GB" sz="3600" dirty="0" smtClean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3600" dirty="0" smtClean="0">
                <a:solidFill>
                  <a:schemeClr val="tx1"/>
                </a:solidFill>
              </a:rPr>
              <a:t>Religious change, 1547-58</a:t>
            </a:r>
          </a:p>
          <a:p>
            <a:pPr marL="742950" indent="-742950" algn="l">
              <a:buFont typeface="+mj-lt"/>
              <a:buAutoNum type="arabicPeriod"/>
            </a:pPr>
            <a:endParaRPr lang="en-GB" sz="3600" dirty="0" smtClean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GB" sz="3600" dirty="0" smtClean="0">
                <a:solidFill>
                  <a:schemeClr val="tx1"/>
                </a:solidFill>
              </a:rPr>
              <a:t>Rebellion and unrest, 1547-58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7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Religious Change, 1547-1558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To what extent did England become Protestant under Somerset?</a:t>
            </a:r>
          </a:p>
          <a:p>
            <a:r>
              <a:rPr lang="en-GB" dirty="0" smtClean="0"/>
              <a:t>How radical were the religious changes under Northumberland?</a:t>
            </a:r>
          </a:p>
          <a:p>
            <a:r>
              <a:rPr lang="en-GB" dirty="0" smtClean="0"/>
              <a:t>To what extent was England a Protestant country by the death of Edward </a:t>
            </a:r>
            <a:r>
              <a:rPr lang="en-GB" dirty="0" err="1" smtClean="0"/>
              <a:t>Vl</a:t>
            </a:r>
            <a:r>
              <a:rPr lang="en-GB" dirty="0" smtClean="0"/>
              <a:t> in 1553?</a:t>
            </a:r>
          </a:p>
          <a:p>
            <a:r>
              <a:rPr lang="en-GB" dirty="0" smtClean="0"/>
              <a:t>What were Mary's religious aims?</a:t>
            </a:r>
          </a:p>
          <a:p>
            <a:r>
              <a:rPr lang="en-GB" dirty="0" smtClean="0"/>
              <a:t>How popular were Mary’s religious policies?</a:t>
            </a:r>
          </a:p>
          <a:p>
            <a:r>
              <a:rPr lang="en-GB" dirty="0" smtClean="0"/>
              <a:t>To what extent was England a Catholic nation by Mary's death in 1558?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57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To what extent did England become Protestant under Somerset?</a:t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sz="3300" dirty="0" smtClean="0"/>
          </a:p>
          <a:p>
            <a:endParaRPr lang="en-GB" sz="3300" dirty="0"/>
          </a:p>
          <a:p>
            <a:endParaRPr lang="en-GB" sz="3300" dirty="0" smtClean="0"/>
          </a:p>
          <a:p>
            <a:r>
              <a:rPr lang="en-GB" sz="3300" dirty="0" smtClean="0"/>
              <a:t> The situation in 1547</a:t>
            </a:r>
          </a:p>
          <a:p>
            <a:endParaRPr lang="en-GB" sz="3300" dirty="0"/>
          </a:p>
          <a:p>
            <a:endParaRPr lang="en-GB" sz="3300" dirty="0" smtClean="0"/>
          </a:p>
          <a:p>
            <a:r>
              <a:rPr lang="en-GB" sz="3300" dirty="0" smtClean="0"/>
              <a:t>Somerset was a moderate Protestant.</a:t>
            </a:r>
          </a:p>
          <a:p>
            <a:r>
              <a:rPr lang="en-GB" sz="3300" dirty="0" smtClean="0"/>
              <a:t>Dissolution of the chantries, 1547</a:t>
            </a:r>
          </a:p>
          <a:p>
            <a:r>
              <a:rPr lang="en-GB" sz="3300" dirty="0" smtClean="0"/>
              <a:t>Repeal of the Treason Act, 1547</a:t>
            </a:r>
          </a:p>
          <a:p>
            <a:r>
              <a:rPr lang="en-GB" sz="3300" dirty="0" smtClean="0"/>
              <a:t>The Prayer Book and Act of Uniformity, 1549</a:t>
            </a:r>
            <a:endParaRPr lang="en-GB" sz="3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05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46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1549 Act of Uniformity stated that: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Services were to be in English</a:t>
            </a:r>
          </a:p>
          <a:p>
            <a:r>
              <a:rPr lang="en-GB" dirty="0" smtClean="0"/>
              <a:t>There were only to be 5 sacraments in the Church instead of the 7 of the Catholic Church – Communion, baptism, confirmation, marriage and burial</a:t>
            </a:r>
          </a:p>
          <a:p>
            <a:r>
              <a:rPr lang="en-GB" dirty="0" smtClean="0"/>
              <a:t>Clergy could marry</a:t>
            </a:r>
          </a:p>
          <a:p>
            <a:r>
              <a:rPr lang="en-GB" dirty="0" smtClean="0"/>
              <a:t>Th</a:t>
            </a:r>
            <a:r>
              <a:rPr lang="en-GB" dirty="0" smtClean="0"/>
              <a:t>e </a:t>
            </a:r>
            <a:r>
              <a:rPr lang="en-GB" dirty="0" smtClean="0"/>
              <a:t>laity could receive bread and wine at communion.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05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Western Rebellion, 1549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Sometimes called the ‘Prayer Book Rebellion’.</a:t>
            </a:r>
          </a:p>
          <a:p>
            <a:r>
              <a:rPr lang="en-GB" dirty="0" smtClean="0"/>
              <a:t>General unrest  led to the removal from power of Somerset by the Duke of Northumberland.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06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radical were the religious changes under Northumberland?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1552 –A new Treason Act which made it an offence to question the Royal Supremacy or any beliefs of the Church</a:t>
            </a:r>
          </a:p>
          <a:p>
            <a:r>
              <a:rPr lang="en-GB" dirty="0" smtClean="0"/>
              <a:t>1552 – Second Act of Uniformity which enforced the Second Book of </a:t>
            </a:r>
            <a:r>
              <a:rPr lang="en-GB" dirty="0"/>
              <a:t>C</a:t>
            </a:r>
            <a:r>
              <a:rPr lang="en-GB" dirty="0" smtClean="0"/>
              <a:t>ommon Prayer.</a:t>
            </a:r>
          </a:p>
          <a:p>
            <a:r>
              <a:rPr lang="en-GB" dirty="0" smtClean="0"/>
              <a:t>1552 – The Forty Two Articles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6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To what extent was England a Protestant country by the death of Edward </a:t>
            </a:r>
            <a:r>
              <a:rPr lang="en-GB" sz="3600" dirty="0" err="1" smtClean="0"/>
              <a:t>Vl</a:t>
            </a:r>
            <a:r>
              <a:rPr lang="en-GB" sz="3600" dirty="0" smtClean="0"/>
              <a:t> in 1553?</a:t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Edward only ruled for 6 years.</a:t>
            </a:r>
          </a:p>
          <a:p>
            <a:r>
              <a:rPr lang="en-GB" dirty="0" smtClean="0"/>
              <a:t>Officially </a:t>
            </a:r>
            <a:r>
              <a:rPr lang="en-GB" dirty="0"/>
              <a:t>E</a:t>
            </a:r>
            <a:r>
              <a:rPr lang="en-GB" dirty="0" smtClean="0"/>
              <a:t>ngland was Protestant and the appearance of churches had changed.</a:t>
            </a:r>
          </a:p>
          <a:p>
            <a:r>
              <a:rPr lang="en-GB" dirty="0" smtClean="0"/>
              <a:t>Protestantism was imposed on the nation and was not necessarily welcomed.</a:t>
            </a:r>
          </a:p>
          <a:p>
            <a:r>
              <a:rPr lang="en-GB" dirty="0" smtClean="0"/>
              <a:t>The rapid restoration of Catholicism under Mary suggests that traditional religion remained popular.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56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were Mary's religious aims?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She was welcomed to the throne in 1553.</a:t>
            </a:r>
          </a:p>
          <a:p>
            <a:r>
              <a:rPr lang="en-GB" dirty="0" smtClean="0"/>
              <a:t>Daughter of Catherine of Aragon</a:t>
            </a:r>
          </a:p>
          <a:p>
            <a:r>
              <a:rPr lang="en-GB" dirty="0" smtClean="0"/>
              <a:t>1553 Act of Repeal restored England to the religious position of 1547.</a:t>
            </a:r>
          </a:p>
          <a:p>
            <a:r>
              <a:rPr lang="en-GB" dirty="0" smtClean="0"/>
              <a:t>1554 heresy laws were re-established </a:t>
            </a:r>
          </a:p>
          <a:p>
            <a:r>
              <a:rPr lang="en-GB" dirty="0" smtClean="0"/>
              <a:t>1554 Cardinal Pole returns to England</a:t>
            </a:r>
          </a:p>
          <a:p>
            <a:r>
              <a:rPr lang="en-GB" dirty="0" smtClean="0"/>
              <a:t>1554 The second Act of Repeal restores England to the religious position of 1529.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42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489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Tudors - Revision </vt:lpstr>
      <vt:lpstr>Enquiry topics (sources)</vt:lpstr>
      <vt:lpstr>Religious Change, 1547-1558</vt:lpstr>
      <vt:lpstr> To what extent did England become Protestant under Somerset? </vt:lpstr>
      <vt:lpstr>The 1549 Act of Uniformity stated that:</vt:lpstr>
      <vt:lpstr>Western Rebellion, 1549</vt:lpstr>
      <vt:lpstr>How radical were the religious changes under Northumberland?</vt:lpstr>
      <vt:lpstr> To what extent was England a Protestant country by the death of Edward Vl in 1553? </vt:lpstr>
      <vt:lpstr>What were Mary's religious aims? </vt:lpstr>
      <vt:lpstr> How popular were Mary’s religious policies? </vt:lpstr>
      <vt:lpstr>The impact of the burnings</vt:lpstr>
      <vt:lpstr> To what extent was England a Catholic nation by Mary's death in 1558?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Enquiry topics (sources)</dc:title>
  <dc:creator>Judith Smith</dc:creator>
  <cp:lastModifiedBy>Andrew Nixon</cp:lastModifiedBy>
  <cp:revision>19</cp:revision>
  <cp:lastPrinted>2016-05-05T13:43:27Z</cp:lastPrinted>
  <dcterms:created xsi:type="dcterms:W3CDTF">2016-05-04T18:42:28Z</dcterms:created>
  <dcterms:modified xsi:type="dcterms:W3CDTF">2016-05-17T03:00:28Z</dcterms:modified>
</cp:coreProperties>
</file>