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 showGuides="1">
      <p:cViewPr>
        <p:scale>
          <a:sx n="49" d="100"/>
          <a:sy n="49" d="100"/>
        </p:scale>
        <p:origin x="-96" y="-4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06E62-2C74-435F-B06D-ADC133B6463F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2A15E-D410-44DD-95E2-C0E45790C5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111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1352-43DC-4D50-9F93-A1CD0C069935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85051-F3B7-4FA7-9481-78A1DC9340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465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1352-43DC-4D50-9F93-A1CD0C069935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85051-F3B7-4FA7-9481-78A1DC9340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930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1352-43DC-4D50-9F93-A1CD0C069935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85051-F3B7-4FA7-9481-78A1DC9340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472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1352-43DC-4D50-9F93-A1CD0C069935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85051-F3B7-4FA7-9481-78A1DC9340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346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1352-43DC-4D50-9F93-A1CD0C069935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85051-F3B7-4FA7-9481-78A1DC9340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963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1352-43DC-4D50-9F93-A1CD0C069935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85051-F3B7-4FA7-9481-78A1DC9340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77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1352-43DC-4D50-9F93-A1CD0C069935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85051-F3B7-4FA7-9481-78A1DC9340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387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1352-43DC-4D50-9F93-A1CD0C069935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85051-F3B7-4FA7-9481-78A1DC9340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264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1352-43DC-4D50-9F93-A1CD0C069935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85051-F3B7-4FA7-9481-78A1DC9340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51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1352-43DC-4D50-9F93-A1CD0C069935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85051-F3B7-4FA7-9481-78A1DC9340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595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1352-43DC-4D50-9F93-A1CD0C069935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85051-F3B7-4FA7-9481-78A1DC9340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042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31352-43DC-4D50-9F93-A1CD0C069935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85051-F3B7-4FA7-9481-78A1DC9340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243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91067"/>
            <a:ext cx="9144000" cy="1168400"/>
          </a:xfrm>
        </p:spPr>
        <p:txBody>
          <a:bodyPr/>
          <a:lstStyle/>
          <a:p>
            <a:r>
              <a:rPr lang="en-GB" b="1" dirty="0" smtClean="0"/>
              <a:t>The </a:t>
            </a:r>
            <a:r>
              <a:rPr lang="en-GB" b="1" dirty="0"/>
              <a:t>T</a:t>
            </a:r>
            <a:r>
              <a:rPr lang="en-GB" b="1" dirty="0" smtClean="0"/>
              <a:t>udors - Revision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3601" y="2065867"/>
            <a:ext cx="5926666" cy="396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965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4001"/>
            <a:ext cx="10515600" cy="1436688"/>
          </a:xfrm>
        </p:spPr>
        <p:txBody>
          <a:bodyPr/>
          <a:lstStyle/>
          <a:p>
            <a:r>
              <a:rPr lang="en-GB" b="1" dirty="0" smtClean="0"/>
              <a:t>Why  did the rebellions of 1549 fail and did they ever threaten the government?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The widespread unrest was generally put down by nobility and gentry but  </a:t>
            </a:r>
            <a:r>
              <a:rPr lang="en-GB" sz="3600" dirty="0"/>
              <a:t>i</a:t>
            </a:r>
            <a:r>
              <a:rPr lang="en-GB" sz="3600" dirty="0" smtClean="0"/>
              <a:t>n both the West Country and Norfolk a powerful noble family to put down the unrest was not present.</a:t>
            </a:r>
          </a:p>
          <a:p>
            <a:r>
              <a:rPr lang="en-GB" sz="3600" dirty="0" smtClean="0"/>
              <a:t>At first the government was unaware of the scale of the problem in the west country.</a:t>
            </a:r>
          </a:p>
          <a:p>
            <a:r>
              <a:rPr lang="en-GB" sz="3600" dirty="0" smtClean="0"/>
              <a:t>Government forces were in action in Scotland or defending the south coast from a possible invasion by the French.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555526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867" y="45878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/>
              <a:t>Why did Mary face challenges to her rule in the first two years of her reign?</a:t>
            </a:r>
            <a:br>
              <a:rPr lang="en-GB" b="1" dirty="0" smtClean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Lady Jane Grey – How much did Northumberland stand to gain?</a:t>
            </a:r>
          </a:p>
          <a:p>
            <a:endParaRPr lang="en-GB" sz="3600" dirty="0"/>
          </a:p>
          <a:p>
            <a:endParaRPr lang="en-GB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2562" y="2957568"/>
            <a:ext cx="5520268" cy="372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210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 smtClean="0"/>
              <a:t>Why did </a:t>
            </a:r>
            <a:r>
              <a:rPr lang="en-GB" sz="5400" b="1" dirty="0"/>
              <a:t>W</a:t>
            </a:r>
            <a:r>
              <a:rPr lang="en-GB" sz="5400" b="1" dirty="0" smtClean="0"/>
              <a:t>yatt rebel in 1554?</a:t>
            </a:r>
            <a:endParaRPr lang="en-GB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Marriage to Philip of </a:t>
            </a:r>
            <a:r>
              <a:rPr lang="en-GB" sz="3600" dirty="0"/>
              <a:t>S</a:t>
            </a:r>
            <a:r>
              <a:rPr lang="en-GB" sz="3600" dirty="0" smtClean="0"/>
              <a:t>pain</a:t>
            </a:r>
          </a:p>
          <a:p>
            <a:r>
              <a:rPr lang="en-GB" sz="3600" dirty="0" smtClean="0"/>
              <a:t>Religious motives? </a:t>
            </a:r>
          </a:p>
          <a:p>
            <a:endParaRPr lang="en-GB" sz="3600" dirty="0"/>
          </a:p>
          <a:p>
            <a:pPr marL="0" indent="0">
              <a:buNone/>
            </a:pPr>
            <a:r>
              <a:rPr lang="en-GB" sz="3600" dirty="0" smtClean="0"/>
              <a:t>                                                                             </a:t>
            </a:r>
          </a:p>
          <a:p>
            <a:r>
              <a:rPr lang="en-GB" sz="3600" dirty="0" smtClean="0"/>
              <a:t>Loss of status.</a:t>
            </a:r>
          </a:p>
          <a:p>
            <a:r>
              <a:rPr lang="en-GB" sz="3600" dirty="0" smtClean="0"/>
              <a:t>Economic motives – decline in the Kent cloth trade.</a:t>
            </a:r>
            <a:endParaRPr lang="en-GB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1540934"/>
            <a:ext cx="3276600" cy="3166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848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To what extent did the challenges to </a:t>
            </a:r>
            <a:r>
              <a:rPr lang="en-GB" b="1" dirty="0"/>
              <a:t>M</a:t>
            </a:r>
            <a:r>
              <a:rPr lang="en-GB" b="1" dirty="0" smtClean="0"/>
              <a:t>ary threaten the stability of the monarchy?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Lady Jane Grey and </a:t>
            </a:r>
            <a:r>
              <a:rPr lang="en-GB" sz="3600" dirty="0"/>
              <a:t>W</a:t>
            </a:r>
            <a:r>
              <a:rPr lang="en-GB" sz="3600" dirty="0" smtClean="0"/>
              <a:t>yatt represented serious threats to the throne.</a:t>
            </a:r>
            <a:endParaRPr lang="en-GB" sz="3600" dirty="0"/>
          </a:p>
          <a:p>
            <a:r>
              <a:rPr lang="en-GB" sz="3600" dirty="0" smtClean="0"/>
              <a:t>It was Mary’s actions which probably preserved the throne for the Tudors.</a:t>
            </a:r>
          </a:p>
          <a:p>
            <a:r>
              <a:rPr lang="en-GB" sz="3600" dirty="0" smtClean="0"/>
              <a:t>Most of the population supported the Tudors and their right to the throne.</a:t>
            </a:r>
          </a:p>
          <a:p>
            <a:r>
              <a:rPr lang="en-GB" sz="3600" dirty="0" smtClean="0"/>
              <a:t>The rebellions of 1549 had turned the ruling classes against rebellion as they feared mob rule and disorder.</a:t>
            </a:r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202001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8667"/>
            <a:ext cx="10515600" cy="948267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/>
            </a:r>
            <a:br>
              <a:rPr lang="en-GB" dirty="0" smtClean="0"/>
            </a:br>
            <a:r>
              <a:rPr lang="en-GB" sz="4900" b="1" dirty="0" smtClean="0"/>
              <a:t>Why was the monarchy able to survive the mid-Tudor crises?</a:t>
            </a:r>
            <a:br>
              <a:rPr lang="en-GB" sz="4900" b="1" dirty="0" smtClean="0"/>
            </a:br>
            <a:endParaRPr lang="en-GB" sz="49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political classes wanted to avoid conflict </a:t>
            </a:r>
            <a:r>
              <a:rPr lang="en-GB" dirty="0" err="1"/>
              <a:t>e</a:t>
            </a:r>
            <a:r>
              <a:rPr lang="en-GB" dirty="0" err="1" smtClean="0"/>
              <a:t>.g</a:t>
            </a:r>
            <a:r>
              <a:rPr lang="en-GB" dirty="0" smtClean="0"/>
              <a:t> lack of support for Northumberland in 1553.</a:t>
            </a:r>
          </a:p>
          <a:p>
            <a:r>
              <a:rPr lang="en-GB" dirty="0" smtClean="0"/>
              <a:t>The country survived the rule of a minor despite the ambitions of Somerset and Northumberland.</a:t>
            </a:r>
          </a:p>
          <a:p>
            <a:r>
              <a:rPr lang="en-GB" dirty="0" smtClean="0"/>
              <a:t>The </a:t>
            </a:r>
            <a:r>
              <a:rPr lang="en-GB" dirty="0"/>
              <a:t>T</a:t>
            </a:r>
            <a:r>
              <a:rPr lang="en-GB" dirty="0" smtClean="0"/>
              <a:t>udors were seen as legitimate rulers.</a:t>
            </a:r>
          </a:p>
          <a:p>
            <a:r>
              <a:rPr lang="en-GB" dirty="0" smtClean="0"/>
              <a:t>Most people were willing to accept the religion of the monarch.</a:t>
            </a:r>
          </a:p>
          <a:p>
            <a:r>
              <a:rPr lang="en-GB" dirty="0" smtClean="0"/>
              <a:t>Most </a:t>
            </a:r>
            <a:r>
              <a:rPr lang="en-GB" smtClean="0"/>
              <a:t>put loyalty </a:t>
            </a:r>
            <a:r>
              <a:rPr lang="en-GB" dirty="0" smtClean="0"/>
              <a:t>to the monarch before their religious beliefs.</a:t>
            </a:r>
          </a:p>
          <a:p>
            <a:r>
              <a:rPr lang="en-GB" dirty="0" smtClean="0"/>
              <a:t>Governments tried to deal with social and economic problems.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6380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Enquiry topics</a:t>
            </a:r>
            <a:br>
              <a:rPr lang="en-GB" b="1" dirty="0" smtClean="0"/>
            </a:br>
            <a:r>
              <a:rPr lang="en-GB" b="1" dirty="0" smtClean="0"/>
              <a:t>(sources)</a:t>
            </a:r>
            <a:endParaRPr lang="en-GB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sz="3200" dirty="0" smtClean="0">
                <a:solidFill>
                  <a:schemeClr val="tx1"/>
                </a:solidFill>
              </a:rPr>
              <a:t>The stability of the monarchy,  1547-58</a:t>
            </a:r>
          </a:p>
          <a:p>
            <a:pPr marL="514350" indent="-514350">
              <a:buAutoNum type="arabicPeriod" startAt="2"/>
            </a:pPr>
            <a:r>
              <a:rPr lang="en-GB" sz="3200" dirty="0" smtClean="0">
                <a:solidFill>
                  <a:schemeClr val="tx1"/>
                </a:solidFill>
              </a:rPr>
              <a:t>Religious change, 1547-58</a:t>
            </a:r>
          </a:p>
          <a:p>
            <a:pPr marL="514350" indent="-514350">
              <a:buAutoNum type="arabicPeriod" startAt="2"/>
            </a:pPr>
            <a:r>
              <a:rPr lang="en-GB" sz="3200" dirty="0" smtClean="0">
                <a:solidFill>
                  <a:schemeClr val="tx1"/>
                </a:solidFill>
              </a:rPr>
              <a:t>Rebellion and unrest, 1547-58</a:t>
            </a:r>
          </a:p>
          <a:p>
            <a:pPr marL="514350" indent="-514350">
              <a:buAutoNum type="arabicPeriod" startAt="2"/>
            </a:pPr>
            <a:endParaRPr lang="en-GB" dirty="0"/>
          </a:p>
          <a:p>
            <a:pPr marL="514350" indent="-514350">
              <a:buAutoNum type="arabicPeriod" startAt="2"/>
            </a:pP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236" y="3699933"/>
            <a:ext cx="2167128" cy="2743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5866" y="3699933"/>
            <a:ext cx="2794001" cy="293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864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/>
            <a:r>
              <a:rPr lang="en-GB" sz="4800" b="1" dirty="0" smtClean="0">
                <a:solidFill>
                  <a:schemeClr val="tx1"/>
                </a:solidFill>
              </a:rPr>
              <a:t>The stability of the monarchy, 1547-58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How serious were the problems caused by the minority of Edward </a:t>
            </a:r>
            <a:r>
              <a:rPr lang="en-GB" dirty="0" err="1" smtClean="0"/>
              <a:t>Vl</a:t>
            </a:r>
            <a:r>
              <a:rPr lang="en-GB" dirty="0" smtClean="0"/>
              <a:t>?</a:t>
            </a:r>
          </a:p>
          <a:p>
            <a:r>
              <a:rPr lang="en-GB" dirty="0" smtClean="0"/>
              <a:t>Was </a:t>
            </a:r>
            <a:r>
              <a:rPr lang="en-GB" dirty="0"/>
              <a:t>S</a:t>
            </a:r>
            <a:r>
              <a:rPr lang="en-GB" dirty="0" smtClean="0"/>
              <a:t>omerset’s attempted coup in 1549 a serious threat to stability?</a:t>
            </a:r>
          </a:p>
          <a:p>
            <a:r>
              <a:rPr lang="en-GB" dirty="0" smtClean="0"/>
              <a:t>How seriously did the attempt to alter the succession in 1553 threaten dynastic security?</a:t>
            </a:r>
          </a:p>
          <a:p>
            <a:r>
              <a:rPr lang="en-GB" dirty="0" smtClean="0"/>
              <a:t>How serious a threat to the power of the monarchy was a female ruler?</a:t>
            </a:r>
          </a:p>
          <a:p>
            <a:r>
              <a:rPr lang="en-GB" dirty="0" smtClean="0"/>
              <a:t>Did the marriage of Mary </a:t>
            </a:r>
            <a:r>
              <a:rPr lang="en-GB" dirty="0"/>
              <a:t>T</a:t>
            </a:r>
            <a:r>
              <a:rPr lang="en-GB" dirty="0" smtClean="0"/>
              <a:t>udor to Philip of </a:t>
            </a:r>
            <a:r>
              <a:rPr lang="en-GB" dirty="0"/>
              <a:t>S</a:t>
            </a:r>
            <a:r>
              <a:rPr lang="en-GB" dirty="0" smtClean="0"/>
              <a:t>pain cause a crisis?</a:t>
            </a:r>
          </a:p>
          <a:p>
            <a:r>
              <a:rPr lang="en-GB" dirty="0" smtClean="0"/>
              <a:t>How stable was the monarchy in the period from 1547-1558?</a:t>
            </a:r>
          </a:p>
        </p:txBody>
      </p:sp>
    </p:spTree>
    <p:extLst>
      <p:ext uri="{BB962C8B-B14F-4D97-AF65-F5344CB8AC3E}">
        <p14:creationId xmlns:p14="http://schemas.microsoft.com/office/powerpoint/2010/main" val="1377772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8475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Rebellion and Unrest, 1547-58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3600"/>
            <a:ext cx="10515600" cy="5740400"/>
          </a:xfrm>
        </p:spPr>
        <p:txBody>
          <a:bodyPr>
            <a:noAutofit/>
          </a:bodyPr>
          <a:lstStyle/>
          <a:p>
            <a:r>
              <a:rPr lang="en-GB" dirty="0" smtClean="0"/>
              <a:t>How serious were the social and economic problems in the mid-</a:t>
            </a:r>
            <a:r>
              <a:rPr lang="en-GB" dirty="0"/>
              <a:t>T</a:t>
            </a:r>
            <a:r>
              <a:rPr lang="en-GB" dirty="0" smtClean="0"/>
              <a:t>udor period?</a:t>
            </a:r>
          </a:p>
          <a:p>
            <a:r>
              <a:rPr lang="en-GB" dirty="0" smtClean="0"/>
              <a:t>In what ways did the social and economic problems contribute to unrest?</a:t>
            </a:r>
          </a:p>
          <a:p>
            <a:r>
              <a:rPr lang="en-GB" dirty="0" smtClean="0"/>
              <a:t>Why was there so much unrest in 1549?</a:t>
            </a:r>
          </a:p>
          <a:p>
            <a:r>
              <a:rPr lang="en-GB" dirty="0" smtClean="0"/>
              <a:t>Why  did the rebellions of 1549 fail and did they ever threaten the government?</a:t>
            </a:r>
          </a:p>
          <a:p>
            <a:r>
              <a:rPr lang="en-GB" dirty="0" smtClean="0"/>
              <a:t>Why did Mary face challenges to her rule in the first two years of her reign?</a:t>
            </a:r>
          </a:p>
          <a:p>
            <a:r>
              <a:rPr lang="en-GB" dirty="0" smtClean="0"/>
              <a:t>To what extent did the challenges to Mary threaten the stability of the monarchy?</a:t>
            </a:r>
          </a:p>
          <a:p>
            <a:r>
              <a:rPr lang="en-GB" dirty="0" smtClean="0"/>
              <a:t>Why was the monarchy able to survive the mid-Tudor crises?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568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serious were the social and economic problems in the mid-Tudor period?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1262781"/>
              </p:ext>
            </p:extLst>
          </p:nvPr>
        </p:nvGraphicFramePr>
        <p:xfrm>
          <a:off x="609600" y="1825625"/>
          <a:ext cx="10744199" cy="4289901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813401"/>
                <a:gridCol w="5930798"/>
              </a:tblGrid>
              <a:tr h="1033727">
                <a:tc>
                  <a:txBody>
                    <a:bodyPr/>
                    <a:lstStyle/>
                    <a:p>
                      <a:r>
                        <a:rPr lang="en-GB" dirty="0" smtClean="0"/>
                        <a:t>Population rise</a:t>
                      </a:r>
                    </a:p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Between 1525 and 1551 the population rose form 2.3 million to 3 million.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Poverty</a:t>
                      </a:r>
                      <a:r>
                        <a:rPr lang="en-GB" baseline="0" dirty="0" smtClean="0"/>
                        <a:t> and vagrancy</a:t>
                      </a:r>
                      <a:endParaRPr lang="en-GB" dirty="0"/>
                    </a:p>
                  </a:txBody>
                  <a:tcPr/>
                </a:tc>
              </a:tr>
              <a:tr h="1033727">
                <a:tc>
                  <a:txBody>
                    <a:bodyPr/>
                    <a:lstStyle/>
                    <a:p>
                      <a:r>
                        <a:rPr lang="en-GB" b="1" dirty="0" smtClean="0"/>
                        <a:t>Inflation and rising prices</a:t>
                      </a:r>
                    </a:p>
                    <a:p>
                      <a:endParaRPr lang="en-GB" b="1" dirty="0" smtClean="0"/>
                    </a:p>
                    <a:p>
                      <a:r>
                        <a:rPr lang="en-GB" b="1" dirty="0" smtClean="0"/>
                        <a:t>Made worse by debasement of the coinage.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Rising rents</a:t>
                      </a:r>
                      <a:endParaRPr lang="en-GB" b="1" dirty="0"/>
                    </a:p>
                  </a:txBody>
                  <a:tcPr/>
                </a:tc>
              </a:tr>
              <a:tr h="1033727">
                <a:tc>
                  <a:txBody>
                    <a:bodyPr/>
                    <a:lstStyle/>
                    <a:p>
                      <a:r>
                        <a:rPr lang="en-GB" b="1" dirty="0" smtClean="0"/>
                        <a:t>Enclosure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Poor harvests</a:t>
                      </a:r>
                    </a:p>
                    <a:p>
                      <a:endParaRPr lang="en-GB" b="1" dirty="0" smtClean="0"/>
                    </a:p>
                    <a:p>
                      <a:r>
                        <a:rPr lang="en-GB" b="1" dirty="0" smtClean="0"/>
                        <a:t>Drove the price of food </a:t>
                      </a:r>
                      <a:endParaRPr lang="en-GB" b="1" dirty="0"/>
                    </a:p>
                  </a:txBody>
                  <a:tcPr/>
                </a:tc>
              </a:tr>
              <a:tr h="1033727">
                <a:tc>
                  <a:txBody>
                    <a:bodyPr/>
                    <a:lstStyle/>
                    <a:p>
                      <a:r>
                        <a:rPr lang="en-GB" b="1" dirty="0" smtClean="0"/>
                        <a:t>Decline in living standards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Influenza and epidemics</a:t>
                      </a:r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4225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Autofit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In what ways did the social and economic problems contribute to unrest?</a:t>
            </a:r>
            <a:br>
              <a:rPr lang="en-GB" b="1" dirty="0" smtClean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Somerset continued the war against Scotland and because of this he continued the policy of debasement which meant that inflation rose faster.</a:t>
            </a:r>
          </a:p>
          <a:p>
            <a:r>
              <a:rPr lang="en-GB" sz="4000" dirty="0" smtClean="0"/>
              <a:t>Many thought that enclosure led to inflation.</a:t>
            </a:r>
          </a:p>
          <a:p>
            <a:r>
              <a:rPr lang="en-GB" sz="4000" dirty="0" smtClean="0"/>
              <a:t>Somerset established commissions in 1548 and 1549 to investigate illegal enclosures.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944200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 smtClean="0"/>
              <a:t>Why was there so much unrest in 1549?</a:t>
            </a:r>
            <a:endParaRPr lang="en-GB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Social, economic, religious and political reasons.</a:t>
            </a:r>
          </a:p>
          <a:p>
            <a:endParaRPr lang="en-GB" sz="3200" dirty="0"/>
          </a:p>
          <a:p>
            <a:r>
              <a:rPr lang="en-GB" sz="3200" dirty="0" smtClean="0"/>
              <a:t>Somerset was not king (he was Lord Protector) and so it was easier to challenge unpopular policies.</a:t>
            </a:r>
            <a:endParaRPr lang="en-GB" sz="3200" dirty="0"/>
          </a:p>
          <a:p>
            <a:r>
              <a:rPr lang="en-GB" sz="3200" dirty="0" smtClean="0"/>
              <a:t>The late spring and summer of 1549 saw riots and rebellion in 25 counties.</a:t>
            </a:r>
          </a:p>
          <a:p>
            <a:r>
              <a:rPr lang="en-GB" sz="3200" dirty="0" smtClean="0"/>
              <a:t>In two cases these required the use of government troops – In Devon and Cornwall and East Anglia (Norfolk).</a:t>
            </a:r>
            <a:endParaRPr lang="en-GB" sz="3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4947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Why was there a rising in Devon and Cornwall?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Western or Prayer Book Rebellion (?)</a:t>
            </a:r>
            <a:endParaRPr lang="en-GB" sz="3600" dirty="0"/>
          </a:p>
          <a:p>
            <a:endParaRPr lang="en-GB" sz="3600" dirty="0" smtClean="0"/>
          </a:p>
          <a:p>
            <a:r>
              <a:rPr lang="en-GB" sz="3600" dirty="0" smtClean="0"/>
              <a:t>Religion dominated the rebels demands but the demands were drawn up by Catholic priests.</a:t>
            </a:r>
          </a:p>
          <a:p>
            <a:r>
              <a:rPr lang="en-GB" sz="3600" dirty="0" smtClean="0"/>
              <a:t>Social and economic grievances as well. E.g. the sheep tax.</a:t>
            </a:r>
          </a:p>
          <a:p>
            <a:r>
              <a:rPr lang="en-GB" sz="3600" dirty="0" smtClean="0"/>
              <a:t>Class tension. Commoners v gentry.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803519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 smtClean="0"/>
              <a:t>Why was there unrest in East Anglia?</a:t>
            </a:r>
            <a:endParaRPr lang="en-GB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600" dirty="0" err="1" smtClean="0"/>
              <a:t>Kett’s</a:t>
            </a:r>
            <a:r>
              <a:rPr lang="en-GB" sz="3600" dirty="0" smtClean="0"/>
              <a:t> Rebellion in Norfolk.</a:t>
            </a:r>
          </a:p>
          <a:p>
            <a:r>
              <a:rPr lang="en-GB" sz="3600" dirty="0" smtClean="0"/>
              <a:t>The unrest started as an enclosure riot.</a:t>
            </a:r>
            <a:endParaRPr lang="en-GB" sz="3600" dirty="0"/>
          </a:p>
          <a:p>
            <a:r>
              <a:rPr lang="en-GB" sz="3600" dirty="0" smtClean="0"/>
              <a:t>Agricultural demands e.g. regarding common land</a:t>
            </a:r>
          </a:p>
          <a:p>
            <a:r>
              <a:rPr lang="en-GB" sz="3600" dirty="0" smtClean="0"/>
              <a:t>Economic grievances – increasing rents</a:t>
            </a:r>
          </a:p>
          <a:p>
            <a:r>
              <a:rPr lang="en-GB" sz="3600" dirty="0" smtClean="0"/>
              <a:t>Religious grievances – rebels were more Protestant</a:t>
            </a:r>
          </a:p>
          <a:p>
            <a:r>
              <a:rPr lang="en-GB" sz="3600" dirty="0" smtClean="0"/>
              <a:t>Social grievances – commons attacked the nobles and gentry as landlords and corruption in local government.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747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782</Words>
  <Application>Microsoft Office PowerPoint</Application>
  <PresentationFormat>Custom</PresentationFormat>
  <Paragraphs>83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The Tudors - Revision</vt:lpstr>
      <vt:lpstr>Enquiry topics (sources)</vt:lpstr>
      <vt:lpstr>The stability of the monarchy, 1547-58</vt:lpstr>
      <vt:lpstr>Rebellion and Unrest, 1547-58</vt:lpstr>
      <vt:lpstr>How serious were the social and economic problems in the mid-Tudor period?</vt:lpstr>
      <vt:lpstr> In what ways did the social and economic problems contribute to unrest? </vt:lpstr>
      <vt:lpstr>Why was there so much unrest in 1549?</vt:lpstr>
      <vt:lpstr>Why was there a rising in Devon and Cornwall?</vt:lpstr>
      <vt:lpstr>Why was there unrest in East Anglia?</vt:lpstr>
      <vt:lpstr>Why  did the rebellions of 1549 fail and did they ever threaten the government?</vt:lpstr>
      <vt:lpstr>Why did Mary face challenges to her rule in the first two years of her reign? </vt:lpstr>
      <vt:lpstr>Why did Wyatt rebel in 1554?</vt:lpstr>
      <vt:lpstr>To what extent did the challenges to Mary threaten the stability of the monarchy?</vt:lpstr>
      <vt:lpstr> Why was the monarchy able to survive the mid-Tudor crises? 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Tudors - Revision</dc:title>
  <dc:creator>Judith Smith</dc:creator>
  <cp:lastModifiedBy>Andrew Nixon</cp:lastModifiedBy>
  <cp:revision>16</cp:revision>
  <cp:lastPrinted>2016-05-12T15:30:49Z</cp:lastPrinted>
  <dcterms:created xsi:type="dcterms:W3CDTF">2016-05-12T13:23:57Z</dcterms:created>
  <dcterms:modified xsi:type="dcterms:W3CDTF">2016-05-17T03:04:07Z</dcterms:modified>
</cp:coreProperties>
</file>