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63" r:id="rId3"/>
    <p:sldId id="264" r:id="rId4"/>
    <p:sldId id="257" r:id="rId5"/>
    <p:sldId id="265" r:id="rId6"/>
    <p:sldId id="258" r:id="rId7"/>
    <p:sldId id="267" r:id="rId8"/>
    <p:sldId id="266" r:id="rId9"/>
    <p:sldId id="259" r:id="rId10"/>
    <p:sldId id="260" r:id="rId11"/>
    <p:sldId id="261" r:id="rId12"/>
    <p:sldId id="268" r:id="rId13"/>
    <p:sldId id="262"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4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9FBC9-192A-4D37-A516-55035E9A35B1}" type="datetimeFigureOut">
              <a:rPr lang="en-GB" smtClean="0"/>
              <a:t>05/06/2015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BF988C-AA24-4236-A759-B691D450DE2F}" type="slidenum">
              <a:rPr lang="en-GB" smtClean="0"/>
              <a:t>‹#›</a:t>
            </a:fld>
            <a:endParaRPr lang="en-GB"/>
          </a:p>
        </p:txBody>
      </p:sp>
    </p:spTree>
    <p:extLst>
      <p:ext uri="{BB962C8B-B14F-4D97-AF65-F5344CB8AC3E}">
        <p14:creationId xmlns:p14="http://schemas.microsoft.com/office/powerpoint/2010/main" val="4089159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Explain</a:t>
            </a:r>
            <a:r>
              <a:rPr lang="en-GB" baseline="0" dirty="0" smtClean="0"/>
              <a:t> the painting and then get students to evaluate in pairs what this shows. Richard on left receiving the kingdom of England from Jesus or handing it to Jesus depending on which art historian you read. Saints are John the Baptist, Edward the confessor and Edmund the Martyr, 2 English kings. Livery of a White stag on Richard (His Livery) Stags also on angels. </a:t>
            </a:r>
            <a:endParaRPr lang="en-GB" dirty="0" smtClean="0"/>
          </a:p>
          <a:p>
            <a:endParaRPr lang="en-GB" dirty="0" smtClean="0"/>
          </a:p>
          <a:p>
            <a:r>
              <a:rPr lang="en-GB" dirty="0" smtClean="0"/>
              <a:t>Key things for students to notice:</a:t>
            </a:r>
            <a:r>
              <a:rPr lang="en-GB" baseline="0" dirty="0" smtClean="0"/>
              <a:t> 1 Richard is only a child at his coronation 2: He was very religious being painted with Saints 3: Key point Medieval Kings were appointed by God, Discuss the implications of this.  </a:t>
            </a:r>
            <a:endParaRPr lang="en-GB" dirty="0"/>
          </a:p>
        </p:txBody>
      </p:sp>
      <p:sp>
        <p:nvSpPr>
          <p:cNvPr id="4" name="Slide Number Placeholder 3"/>
          <p:cNvSpPr>
            <a:spLocks noGrp="1"/>
          </p:cNvSpPr>
          <p:nvPr>
            <p:ph type="sldNum" sz="quarter" idx="10"/>
          </p:nvPr>
        </p:nvSpPr>
        <p:spPr/>
        <p:txBody>
          <a:bodyPr/>
          <a:lstStyle/>
          <a:p>
            <a:fld id="{2FBF988C-AA24-4236-A759-B691D450DE2F}" type="slidenum">
              <a:rPr lang="en-GB" smtClean="0"/>
              <a:t>8</a:t>
            </a:fld>
            <a:endParaRPr lang="en-GB"/>
          </a:p>
        </p:txBody>
      </p:sp>
    </p:spTree>
    <p:extLst>
      <p:ext uri="{BB962C8B-B14F-4D97-AF65-F5344CB8AC3E}">
        <p14:creationId xmlns:p14="http://schemas.microsoft.com/office/powerpoint/2010/main" val="265649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Family Tree get the students to list the Lancastrian</a:t>
            </a:r>
            <a:r>
              <a:rPr lang="en-GB" baseline="0" dirty="0" smtClean="0"/>
              <a:t> and Yorkist Kings. Evaluate the lengths of the reigns and what this might imply. </a:t>
            </a:r>
            <a:endParaRPr lang="en-GB" dirty="0"/>
          </a:p>
        </p:txBody>
      </p:sp>
      <p:sp>
        <p:nvSpPr>
          <p:cNvPr id="4" name="Slide Number Placeholder 3"/>
          <p:cNvSpPr>
            <a:spLocks noGrp="1"/>
          </p:cNvSpPr>
          <p:nvPr>
            <p:ph type="sldNum" sz="quarter" idx="10"/>
          </p:nvPr>
        </p:nvSpPr>
        <p:spPr/>
        <p:txBody>
          <a:bodyPr/>
          <a:lstStyle/>
          <a:p>
            <a:fld id="{2FBF988C-AA24-4236-A759-B691D450DE2F}" type="slidenum">
              <a:rPr lang="en-GB" smtClean="0"/>
              <a:t>9</a:t>
            </a:fld>
            <a:endParaRPr lang="en-GB"/>
          </a:p>
        </p:txBody>
      </p:sp>
    </p:spTree>
    <p:extLst>
      <p:ext uri="{BB962C8B-B14F-4D97-AF65-F5344CB8AC3E}">
        <p14:creationId xmlns:p14="http://schemas.microsoft.com/office/powerpoint/2010/main" val="1539428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Yorkist</a:t>
            </a:r>
            <a:r>
              <a:rPr lang="en-GB" baseline="0" dirty="0" smtClean="0"/>
              <a:t> Kings: Do the students know anything already about Richard III?</a:t>
            </a:r>
            <a:endParaRPr lang="en-GB" dirty="0"/>
          </a:p>
        </p:txBody>
      </p:sp>
      <p:sp>
        <p:nvSpPr>
          <p:cNvPr id="4" name="Slide Number Placeholder 3"/>
          <p:cNvSpPr>
            <a:spLocks noGrp="1"/>
          </p:cNvSpPr>
          <p:nvPr>
            <p:ph type="sldNum" sz="quarter" idx="10"/>
          </p:nvPr>
        </p:nvSpPr>
        <p:spPr/>
        <p:txBody>
          <a:bodyPr/>
          <a:lstStyle/>
          <a:p>
            <a:fld id="{2FBF988C-AA24-4236-A759-B691D450DE2F}" type="slidenum">
              <a:rPr lang="en-GB" smtClean="0"/>
              <a:t>10</a:t>
            </a:fld>
            <a:endParaRPr lang="en-GB"/>
          </a:p>
        </p:txBody>
      </p:sp>
    </p:spTree>
    <p:extLst>
      <p:ext uri="{BB962C8B-B14F-4D97-AF65-F5344CB8AC3E}">
        <p14:creationId xmlns:p14="http://schemas.microsoft.com/office/powerpoint/2010/main" val="128750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Henry Tudor can the</a:t>
            </a:r>
            <a:r>
              <a:rPr lang="en-GB" baseline="0" dirty="0" smtClean="0"/>
              <a:t> students find him on the Family Tree?</a:t>
            </a:r>
            <a:endParaRPr lang="en-GB" dirty="0"/>
          </a:p>
        </p:txBody>
      </p:sp>
      <p:sp>
        <p:nvSpPr>
          <p:cNvPr id="4" name="Slide Number Placeholder 3"/>
          <p:cNvSpPr>
            <a:spLocks noGrp="1"/>
          </p:cNvSpPr>
          <p:nvPr>
            <p:ph type="sldNum" sz="quarter" idx="10"/>
          </p:nvPr>
        </p:nvSpPr>
        <p:spPr/>
        <p:txBody>
          <a:bodyPr/>
          <a:lstStyle/>
          <a:p>
            <a:fld id="{2FBF988C-AA24-4236-A759-B691D450DE2F}" type="slidenum">
              <a:rPr lang="en-GB" smtClean="0"/>
              <a:t>11</a:t>
            </a:fld>
            <a:endParaRPr lang="en-GB"/>
          </a:p>
        </p:txBody>
      </p:sp>
    </p:spTree>
    <p:extLst>
      <p:ext uri="{BB962C8B-B14F-4D97-AF65-F5344CB8AC3E}">
        <p14:creationId xmlns:p14="http://schemas.microsoft.com/office/powerpoint/2010/main" val="387126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F988C-AA24-4236-A759-B691D450DE2F}" type="slidenum">
              <a:rPr lang="en-GB" smtClean="0"/>
              <a:t>13</a:t>
            </a:fld>
            <a:endParaRPr lang="en-GB"/>
          </a:p>
        </p:txBody>
      </p:sp>
    </p:spTree>
    <p:extLst>
      <p:ext uri="{BB962C8B-B14F-4D97-AF65-F5344CB8AC3E}">
        <p14:creationId xmlns:p14="http://schemas.microsoft.com/office/powerpoint/2010/main" val="3248528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5FD9671B-EB08-4B83-91A0-5C71E4078609}" type="datetimeFigureOut">
              <a:rPr lang="en-GB" smtClean="0"/>
              <a:t>05/06/2015</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306A55B-1501-40AC-BCC8-3BB33571B98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D9671B-EB08-4B83-91A0-5C71E4078609}"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6A55B-1501-40AC-BCC8-3BB33571B98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D9671B-EB08-4B83-91A0-5C71E4078609}" type="datetimeFigureOut">
              <a:rPr lang="en-GB" smtClean="0"/>
              <a:t>05/06/2015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06A55B-1501-40AC-BCC8-3BB33571B98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5FD9671B-EB08-4B83-91A0-5C71E4078609}" type="datetimeFigureOut">
              <a:rPr lang="en-GB" smtClean="0"/>
              <a:t>05/06/2015</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C306A55B-1501-40AC-BCC8-3BB33571B98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5FD9671B-EB08-4B83-91A0-5C71E4078609}" type="datetimeFigureOut">
              <a:rPr lang="en-GB" smtClean="0"/>
              <a:t>05/06/2015</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C306A55B-1501-40AC-BCC8-3BB33571B983}" type="slidenum">
              <a:rPr lang="en-GB" smtClean="0"/>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5FD9671B-EB08-4B83-91A0-5C71E4078609}" type="datetimeFigureOut">
              <a:rPr lang="en-GB" smtClean="0"/>
              <a:t>05/06/2015</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C306A55B-1501-40AC-BCC8-3BB33571B98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5FD9671B-EB08-4B83-91A0-5C71E4078609}" type="datetimeFigureOut">
              <a:rPr lang="en-GB" smtClean="0"/>
              <a:t>05/06/2015</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306A55B-1501-40AC-BCC8-3BB33571B98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D9671B-EB08-4B83-91A0-5C71E4078609}" type="datetimeFigureOut">
              <a:rPr lang="en-GB" smtClean="0"/>
              <a:t>05/06/2015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06A55B-1501-40AC-BCC8-3BB33571B98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5FD9671B-EB08-4B83-91A0-5C71E4078609}" type="datetimeFigureOut">
              <a:rPr lang="en-GB" smtClean="0"/>
              <a:t>05/06/2015</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C306A55B-1501-40AC-BCC8-3BB33571B98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5FD9671B-EB08-4B83-91A0-5C71E4078609}" type="datetimeFigureOut">
              <a:rPr lang="en-GB" smtClean="0"/>
              <a:t>05/06/2015</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306A55B-1501-40AC-BCC8-3BB33571B98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5FD9671B-EB08-4B83-91A0-5C71E4078609}" type="datetimeFigureOut">
              <a:rPr lang="en-GB" smtClean="0"/>
              <a:t>05/06/2015</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306A55B-1501-40AC-BCC8-3BB33571B98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FD9671B-EB08-4B83-91A0-5C71E4078609}" type="datetimeFigureOut">
              <a:rPr lang="en-GB" smtClean="0"/>
              <a:t>05/06/2015</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306A55B-1501-40AC-BCC8-3BB33571B983}"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estream.godalming.ac.uk/View.aspx?ID=8446~4w~y3CqoJi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hyperlink" Target="http://estream.godalming.ac.uk/View.aspx?ID=10344~59~q4KlSAorW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frm=1&amp;source=images&amp;cd=&amp;cad=rja&amp;uact=8&amp;ved=0CAcQjRw&amp;url=http://en.wikipedia.org/wiki/Edward_III_of_England&amp;ei=TSBbVbrsHaKd7gbDloPoCw&amp;bvm=bv.93564037,d.ZGU&amp;psig=AFQjCNEw13VHDvzeA7XCR5F2xlhgacn-OA&amp;ust=143212178236240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CAcQjRw&amp;url=http://gasconyhistory.e-monsite.com/pages/edward-of-woodstock-1330-1376-the-black-prince/&amp;ei=gx9bVYCuM-jB7AbV94DoDQ&amp;bvm=bv.93564037,d.ZGU&amp;psig=AFQjCNFG6v_0mpAn617Fzi5HZl9nIJNWUA&amp;ust=143212159207284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764704"/>
            <a:ext cx="7772400" cy="1470025"/>
          </a:xfrm>
        </p:spPr>
        <p:txBody>
          <a:bodyPr/>
          <a:lstStyle/>
          <a:p>
            <a:r>
              <a:rPr lang="en-GB" dirty="0" smtClean="0"/>
              <a:t>Welcome to The Wars of the Roses and Henry VII</a:t>
            </a:r>
            <a:endParaRPr lang="en-GB" dirty="0"/>
          </a:p>
        </p:txBody>
      </p:sp>
      <p:sp>
        <p:nvSpPr>
          <p:cNvPr id="3" name="Subtitle 2"/>
          <p:cNvSpPr>
            <a:spLocks noGrp="1"/>
          </p:cNvSpPr>
          <p:nvPr>
            <p:ph type="subTitle" idx="1"/>
          </p:nvPr>
        </p:nvSpPr>
        <p:spPr>
          <a:xfrm>
            <a:off x="1547664" y="1916832"/>
            <a:ext cx="6400800" cy="1752600"/>
          </a:xfrm>
        </p:spPr>
        <p:txBody>
          <a:bodyPr/>
          <a:lstStyle/>
          <a:p>
            <a:endParaRPr lang="en-GB" dirty="0"/>
          </a:p>
        </p:txBody>
      </p:sp>
      <p:pic>
        <p:nvPicPr>
          <p:cNvPr id="1026" name="Picture 2" descr="http://www.canaryzoo.com/British%20History/war%20of%20the%20ro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2924944"/>
            <a:ext cx="4094943" cy="2712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1.gstatic.com/images?q=tbn:ANd9GcSnpvX9ATQ-w3U8-HT8hpjp2ADico2sJLwzpTxc5wjzFvY2AYJD4DiLYO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32" y="3284984"/>
            <a:ext cx="3000375"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Yorkists</a:t>
            </a:r>
            <a:endParaRPr lang="en-GB" dirty="0"/>
          </a:p>
        </p:txBody>
      </p:sp>
      <p:pic>
        <p:nvPicPr>
          <p:cNvPr id="5132" name="Picture 12" descr="http://evofh1l.devhub.com/img/upload/Princ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56176" y="1940259"/>
            <a:ext cx="209092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upload.wikimedia.org/wikipedia/commons/thumb/4/4d/Edward4.jpg/229px-Edward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32856"/>
            <a:ext cx="2181225" cy="32004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g;base64,/9j/4AAQSkZJRgABAQAAAQABAAD/2wCEAAkGBhQSERQUExQWFRUWGRkXGRgYFxgZGBcYGBccHBoXGBgaHCceGBokHhgaIC8gJCcpLC0sHCAxNTAqNSYsLSkBCQoKDgwOGg8PGiwlHyQsLi8tLCwsLCkqLiwpLCwsLCwsLCwpLCwvLCwsLCwsLCwsKSksLCwsLCwsLCksLCwsKf/AABEIAMAAiAMBIgACEQEDEQH/xAAcAAABBQEBAQAAAAAAAAAAAAAGAQIDBAUHAAj/xAA7EAACAQIEAwUGBQMEAwEBAAABAhEDIQAEEjEFQVEGEyJhcTKBkaGx8AcjQsHRFFLhM2KC8VNykmMk/8QAGwEAAgMBAQEAAAAAAAAAAAAAAwQBAgUABgf/xAAtEQACAgEDAgQFBAMAAAAAAAABAgADEQQhMRJBBRMiUTJhkaGxFHGBwULR8f/aAAwDAQACEQMRAD8AxKYtbpPS2JFMkCb9PriJgf2xKtKw25/Wfv0x48z6YmcSV6AHKepJjlhrUiDGwsY+7HD6ki5gj126YkpZgHwsdxvzHnbA8nEudjIlpmxuATE8t+nPDHkmfji1mM2oACxBB5Qfd54pJXkgQMSATvI6xneWqenkCY6+XoMRMSLzH+bXttihnu0VGnY1FBjYeL5qcYeY7flbUqYI6vf4AbfHDFWkufdR9YnqPENPUCGb+4WioDYgsb8/hYc8WTS8OldMcpPum3745ue22ZnwuFvMKoGJsr28rr7WhxvBWOfVSDhhvDbuRiZ48Zo43+kORRJ1Dpf4fZ+OPGla/wDj7/jGFku3FGoTr1U2IIvDLfqRB+VsEOWzGpJQhlP6gwItfebH54Ttpsr+ITUq1VV49DAxoGkAn+eXpbnhuaXVH19/+MSVQsHmRHpfrzxMACLAzy87X918Bz3h9sYlVb2J/wCx5eV8SU3AkRuN/d0H39cLTRVjUf8AJw0CdTtIUm3nJ3HuxPMjAG0fTibc+twdr/PbCYgamn9x+525Y9iCJxjUy7QfK8z8h1n7jDVrTyMEQPWMPbMWUxBvfkeU7R0whrjVMRIvH7YJvOG0ejhwAdxYfHFTOZ1KKE1WCkbby3kBuT8sQcZ42lBQXvUPsKLT5seSgj33xz7ifE6ldy9Rix2HQDoByGHtLomt9TbLMnxDxNdOelN2+wm7xDtqzWpqANgWuY9NvrjEzPGa1T2qjH3kD4DFHHsblenrr+ETyt2suu+Nj/UeL42MlwFSmqpU0MT4VIFx1JZhF4AEHqYEExdl1BzNOVDXJggkSFJGxmxE+7njoVbiIzGaap4WdTGrSqaYqMAFUAEadM6rb3HMi1Go8vYCX0tAtO8wK/4dr3SMlcCo5KrSaxJUkE6iFAkg+C7CRIMzgLrUipIIggwQbEEbgg7HHSuO5Wuk9yxUalnSwWTPQGNJktEgX5acBHaakBXqQFWNAKg7EpcRJ2IIMbHkNhGmuNnMnU0CviZQxZyecqUjqpsVPl+/X34q49MYbIB5iit0nIhpwftiGfTWCjVYOAFHlqWYA8xt54LauYIhVF4gkdIG3Tkfhjj+rHRuyvElfLKusGqq6dN9QUE3jn4em2MXX6RVHmIP4npPDPEGsby7T+xmwNI9qWN7DYnpOFdy5E2HK3L0648hC+p2Pl5fI7YWs0EW3F/W1wdsY89HE0JMfSPOf2x7DGURed99pF8exO0j1SJqemCQOsb284w4ZlAJiABPwEmCfLHlALCY9Bsfvzx50VgwOxB1kmIUiC3kAL4uACQDK2MVQkTl/Fc+a1VnbmbDoBsB6DFTElZYJG/Q9R1xHj1ygAACfOnYsxJ5iYUYTCjFpWWchnWoutRDDKZBt0gi9rgxjpvDs/lq1Ff6Z1p1XLFqZOkgkDSEJmf9PkCbC8WPKxi7w/htSuwSkjOxsAon/oeuFr6VsG5xGabGQ+mG9PixyEvVqaqrEhQhDalhlJYuD4SYGogkw1rWBOIZtqrs7mWYyTEeggWAAEADbHVMj+FtfMZalSqU0pFNRNTVqdwWlRsNIUEgepttG5kPwNy6f6hZ/OY+hA+WA1MtfzMNaC/O04KVwuPosfhjkEB//nVv/Ym3wOKGd/CvJVbCloPVGcQfQkg4L+oHtBfpiRsZwHElJiCI35R1wXdsfw8fJ6mVtdNQCSQAwBMTa2M3sjwvXVNRh4aYm+xaPCPPri7XKEL+06vTu1or94bZNSKSByWqQAZvJiSSZ8492JO9B5QfUdR8cRVKxEkmLRAPKLD4YrGrjzBHUSZ7kMEXpk1fNbxt57/949inUYT1vj2ChBiANxzzLz1oe17/AGPOMD3bStUCIFEU2nUQfaM2B6AC4B8/QERy6mSN+h6eUC95/wA4nprqQq6jaIIFztsbRjqrRU4bGZbU0tqKmTOMzkZx7BRxvsvZqtIWHiKdAb+HyHTAuRj0lVq2jKzxGo01mnfocRMS0aBbYTi1l+GEwWsPmca1KiqgAR0/n9h8cVsuC8QlOlZt22mfQ4VtrO/IfucfQ/4acEWhw+kTTCO5Zj4YJGo6S03No3xw3KOO+ptAPjW3vHLH0lVq93TXUCAFAt1jCrMWO8ZZFTAWW3zSIJchR5mPrjOfttk50nMUp/8Adf2OBbj2aLhmOXFln8xVZmExClwwYjfSiOYHI2I5w7Kf1CqatEUFZis6aTKLgBgwpLIJMQJsJB5GGYquRxKrUpOCd50Z+JU31aWSoIsVIMzaPiRj1biNKgv5jKvqQLnpOK9Dg60aS6FCkWMATIHlvz+OObPS/qQ+YqLrbxkKzBVREJkAczY8mJv4YuR5b23hlVSPlNP8QOIJWo1TTZGHdt7LKxkEHl974C+C1wtAKoggnV5k31fCB7sPzZP9NUrdx3USgIK+ImFsVhXTxbgbjfGbwt7RHIGfS38YG6E1kH3jVDAWAj2mwa2ry5/LDC/MYgR+dvphTV+/4vhXpmj155krmbjC4jWoZMcr74TE4kZm9lgNR1QPW0X+WPVLsRM8p8uW3rh39I2ra3W8AdZ5c8R0xO3WLXP3fCO3M1hzvIs0mnSBtM7R9fT0wIV2pPmGdUCrPsjmRuR/bJwX9p8yKeWIHtNCA+Z9qI/24CadKCOVsaWiB6C3vMXxBwXCDtLJcFTtPvkCYgX8zhari5EQNv5xD3lvU9PPCA29BhvEQ6oT/hpwkZjPKzxppnXHUjYfLH0E1MMt8cA/CmuRnG80PyH38cdwyWckb47OGMVsQsAZYNEBdJEj4W6SMUW4dTdwdI5GYkwDMX9BievmuWIQ5Enyt/OLE5kBSBmWKi2I6z8zOBPhhFPMVcuZhvzqYmIJJFRR08Q1f8sEz1hvIPMx9R1wN9pYWtQqoQTrC2i4cQy/EK3/ABxRz3hKgRsYMfiXw8JlKrkHU7UkEmYAfUfjawxzzJJpqR5H5xt7sGv4r8X1ClQndtZ8gogfEn5YB0J75PU/CMd/hj94ZPS+f2miE3Jw03+OJKx9P5w1RAPuwpNAx2q/x29MewwD/of4x7HYk5hI9E3LOIiYuZ8vlh1KsAJiFW5M7W36bDDNQUXN+g+/vrjJ7QZ8pQKi2shfODdjPPkPeMI1obGCzUutFaFpgcS4qcxU1mAosq9BO/qTv64jakYExcW6m1rYiV4ifu2JtZPr9MbmAowOJ5nPUSTzGEEGD/JJw6rZes/T+bY8RfriOssC++O5Mg7CdE/BzIA1KtW1gV8xJECPcxx0900tbY45b+EOY0vWkwIB58iI91yfdjq6VwV5W9MU2JMESRj2i0EBnpi0iQdRG33OGZUiR0xXzeUrVCSlbuwLBdCmRzJYzB9xxftBscnEzeJ9nKb6CBpOqAw9oDSbLMjpboMD7ZDTU1VHL1EXVc7CQPCuygk9L43c32eqG5zD3t7QIO+8ItsD+dpU8tSrsSTBBLEkkqviKqCTAsPiMBcb8RlMAc5nN+2OY77iNbaEYIOnhF/nOKFH/UQdSR8QRivRql2d2gsxLH1YyfmcWKKzUQcpmfTBX9vlOr7H5zQcR7seA+/2w+pvHX+cOANo3ty3OEczTxI1Itj2PMMexMia8kgAg28+vzOMPta5Io9Jf3SVwRqonmSOU39edptiDi3Clr0ojxAyDM+KDY8r8/TywvRYEsBMc1SGyogcwJ09fd09+JSSAek39+/uxWcnbl9NvnhwzMrG37ff7Y2SpnnuvEl1Rtc++2Ia0z9/e+JBmLCAJ68/84t5HglR2BcGnTJ0moyvomxK6lRgDB52x3G5kM2doe8E7NtSoJWpz8N+ZnyO49cE/DONhpFww3UzIn6r54IOzqUf6enTp1aVUKl+7dXi/rMD2ZxUzvZFGe8j+1lsRM7HkcJmth6hLLarbGSZLiMN5Y3kqhltgPr8BzNIEowrRtr8L/8A0I+JBxmN2sagwWoDSabBgXU+j0gW+KD1wRXI5EhkDbgw8qUUiag1epMfI45n+ItVFoVqdObrquSd3At5/wAY1qvat3SxDTtCONo/8ioJjzwA9sFrVzqCypuYMkbwCOnO03i9sU80M4EItLBScGC9Cy23t8hf6Yu5BCWLHYSB6n7+eIsvwxjbSV66hHwG+NmnQCU9I26856+W2LXWAbDvDUVNsTImv1PIH6DCscRM5wgfC2I5mTE7393P/GEwwtfHsdIzNTN5lKS/mOqdAdz7hJjGTxXt2oGmhTkCPFU6xchQfmTgMq1CxJYknqTJwycaFWgrXd9z9pk6jxW2zZNh95t8H4ojZgtm/EtQEMxElC21QAbwdwBcTF8GPFuyiSBpABJqa0gr3IGotSKqFqjxMwkzZVnfHMwcbfBO1+Yyo0IwanM91UAemTM+yfZuAfCRsMHtpLbocRGu8r8W8LMjwVaaqyKTVdiFVj4vyyF0yDF6rBAYgim2040QRSV3ogr7NNTSLKxIiSCjEksFm4sa6m/LDy/bnKOFFTL1qDAghqFbUg07EUqvMEnZxvOLeU7UZJShFav+UQU73LqQCpDD2K02KrFraVFhhCzT2nc7xlb0MNOxmZ059dTA6XrZVnIUFtVMOCzgDVFSgyqzSSLzjpjxpv7j/wB44ZwztRlKOjTmVOg0yNVLMg6qJBQlgGOj2rf/AKN5AdE4T+K+VrNpR6UzAHesrMeQVa9NAf8A69+GKayFw20BYw6vTCkZlQDqYfHAd2vpnMA0qFNbxrcDSAJG7kX+fvwUVeLoU1h6S7+1CsCLFWViCGBEEYFO0PaBSj+MsQrbAkLa7D9AgSZBJ264s6pj1NiXqLk5RTOdcSz/AHLmnMiNWsR7LOSpjkCLj/aVOI/6km8z0M2jDe0/CaqZmo4ps9Nm103pqWR6VggUqCJCwCCAQR1xGcm4EqlQE3go8G/mPn9cJ2ULys1aNS2MMZKWttfEdaYwx6rSVYQ1pBjbqPLEZY8uuAdGOY51g8R9OlIw2phQxw1n6YtiQcREx7CgzH3OPY6cIFOsYZgs7bdn0o91Ups/5gJdXp6NDwCVBnxG8EhQJBjeAKY3UYMMieUdcGLpt9/TDcKBhQmJkYiDDp3wgGPAY6dHA4ucL4ZVrvopIXYjkLAdWJsotubY2+ynYp80A7HTTJgRd3YfpUchv4jA3iSMaPGKxyj9xRU0qYgsAWJqGxGtyJYQdogYA9oB6RzGK6y25hLmaZpsveN4WRAKhP8AqNTp00qMCwmCYIJ3Bv5UW4oGeKQaqQY0oC59DpBAmOfTGj2pritlKdcBWKGm1wrBYOh5UyLxTsbGDtiuldmFJalRvzUNOAwRdWp0IRKShGYSh8j1m2NbUobrPebVOrcVeWBxLVfJqOHygKVkVdQiACs03VvPXTN/9wvgd4BxFnf84mFJvcidomZvgj4czNlmGkKCWVlCBVVKq0qw0jkvgMe888BXBqsOoA1aSIBtJUggG9gTzPU4Z5BOIkO4juPqGzC6DE0kII5DxEGeVo23wzhVR6xNONTgSI5yQIgc5I9cS9q3jiCW/RSsfSY8vTD+AUAtTMOQSKYVRpFgWaSWblZCPMkDB7FHl5+UipyDse8R6ZG4i3PbeJnpNpwixF8EVDMJVcghWX2YsAzmYJueUgXmx6iMDO16YqsqSBYgHzAn1v52wgp6tsTRD45nlPT33x7HgRNtptfzwuOMLmaPDcj31Lua9RaFNkLMxkKpJdtWj2NQWkxAWCC2kc8c9rZPTV7uQbxI9kzsRIBj1GDbPK5TRVFNuYRFCASIDwEXRBXlspbYEkxZnhqVqEW71bo8xEMSytcAKSdUkCDJJuMO03Cvnuf4mNZpy46h2gOyxY/ZwmrF/i1CKhJEE3I6N+oeszihjRByIiylTiKuHEWwoFsITjpOIZ/h32kakxy5JC1WUqVEstQG2kG15+uNf8Q+HOX1vIYhoEXXSx1AnaDcjyA3xzak5UggwQQQecjY47Jk88OI5TW7DV3XdkbnWNQiOux94wnenSesQ1LdjMPshme/yNbLE3VTBJiATGo8oBYDykHEtCuxoIwjUII2USynfSCNIqUAYNzIuJkj/ZbMHL50oDBdXpTNgWHhbzEgHG8+WKvXpqNNmZDayj85IP6mXu3W+0RhTUL3/n6xuqafDaqzmVX2Xh1H92ovaBcHTmEuR+jpGBTJIpzABE6mgx0JiJ9/wxv8NrFHDAjxUKgF5g0wY8SgrZqSSZvO2+M7hmVnPU0Aa9XSRsY1QQehI3PWcUXjEuRgmD/a6qRxGrO6FF9CqKDzvecEWRyr0qAFTwDM6ajgsAO7JApu4gsFGqQywdLuYIEET4lOYz9XcmpWYWtbWYidrCwwYVKZCKQzMtIFFUnw92KcNTHikD2jYATqPTDl7qoA7xfTozZxxGcHzVKrWTvJChtNQJCMFIYlD+kzJJET4SIWIItxSuHq1WFhrLbKCL/7bD3YLVpLSoZiszEOFUAOGJcaSAPCumxgwR0uBGAIeLb7+fvxFI5PaS5+s1MlxWTpfebNa/kfPHsZxy+/kenxx7FmpQnMKupsUYhXwnia5oGBpqeHUioWm4l0jYTyPxgGbdJmSoupKqPT0vDQXL6lCq4aAyqwupNoXpYA4ZxKpl6qVaTaXRgynzBm/UeXTB1wjjYzhM6RmGB1qxtVGpT4dRuYDiNxqBANzgd2nFeWXj8QFeoZwEb2kfaSkub11WY1axAh1A3myusxBXVBBOwgnApx3s5WydU0q6aHABiQQQdtpwUVMn/Ta7+HQQU02HhYqBEiRqV7kGDsYx7IZXUXesWqd6rEgiWYndjI3BedVmmepGJS7y1yTkdpJp8wjGMwLo0wSATY2904bVQiQdwSPhgurdhzUYCiYdigFMwQe8JC6WBmJESRA3kCMZHaXgdWlWfWkRAJBDpYAGHWV9qRvvhqu1X3BgrKmT0nmYhwafhnx7uqxokx3pUoTMLVU2mLwdrXsMBkYSlUKkMDBUgg8wRsRgrL1DEWDYM6P2+4KUYZhRpDwygGQCBt5EWxaqZkd7l6kBkqopMCdOoywLbhQKtSY/tjDq1dM9w/WraqgXU9ODIcD8wgDr7Y5b9MZWRzWrh6c2o1NJBE+Eh9MdT+Y3wxmOuVwe00Ebgy3Rrn8pSBqFSpSJgEBnCLyiFBNT3HzGE4SI4lUqEWUPVvEiEZisddRi3PFbO5oByzAeI060XhZksL7eKowsdwemNjhGZpJXarVUuCpVkKrsy+00mIBJlGgG04EpC8xhgSIP8AZvg9JctVzNaqEzFjQQxeSdTQQZOrSIEQDO2NTKHvUB1AKSwA3DEEFoMR+qbEwWXkQMOWsGV3dmXUobUrFZf/AMcKCAGaTzA8X9oOLGZ4hTo5YvWUtUlWVp9l1YsUYMxMlSokarWuJxNhNp+faUrPk8Qf7a8QCKuXUAGztEWX9CyN5kExAsLYGcnSlh6x84+k4izubapULt7TGT09B5AQMWkpaao89JH/ACE4frr8uvpixbzHyYtJWZlCjUxbSB1JMR8cexboUZzFRRIMmDsVMyCL2Iscex0JgwfopqIAwgYg2tHMYWi8MD54fnael2Hn9cNd5nY9OYW0u21Wvl1ymZYadXeCrGpmn/zQ1xz1+1vvOCHL5Wmyys91phSCGhtNlDD9Rkb38RtY45dQaGB88aP9Y+Xqt3bFb8tipggEdI5YS1Gm8z4Tj8RvT6jyxuMw4zDFWhWHg0t4fAZLRrepAJILLex/VIKwa9LjjLXZZZgWfUqsFlgSZEAe0W1q1ypKf24XLfiNSqZelQqUBTIbxMkd26sbypGpTHhiSInbbF7g+YyuYdFeuiqQWLsVmVBIUiofExYbMdNxIaxwoamT0sM/iHW1W3/7KvGKmVqd2py6ArRUNpUKWI3zHgMkvqk6o0xzicZFbstRaSuumsEhtasPDpmxEk+LaVj0BOLtDIsrFmI1nwq0gEAgQ4EdRGqQDI3FsLV1aPE8sVIAgArAO03EExBjck7Wk2sG9J/1CpQhG4i8FyIy2WaulUs71O67tQDAUai5AMm0kWA0g9fDUVU0GSdTjlbnEmZCCZgkSfICcMXLsO7/ACSWaIYl21dFvACttIOxJFyMS1aLHxA6CPHovqK3kMqlZssFgALQdEQSMQTkyFHSMCW8xmytGlTNMeF9RqAiTfwJo2BFyDqKnYTcl2UzTGFpgxGoH0azCTzPOZNzizleHpWLB6oplabMxIEkoVCoCRAYkyR5KkSDOceIdxTZlhykSQ1idZCsxiTbePatazDAXBdRjmFqdUJzx3m5RyKU6dR6zoBTCFQQBqDsSWBaQ0XOmJiYJ0kYBeOcaNdyiQtJWYqoAEmLuxCiSdI3EgW64p8W45VzJmo1hsosq+gn574rZQeMDzj42w7TR0AM/wAUz3t6zgcSOcaD1r0W6KAf+LEfSMUdOJQPAp6MfmB/BwwwzKocTey6RnPcrdLlQefrhMOFs2P/AEXa59kG+PYGu4jgA3n/2Q=="/>
          <p:cNvSpPr>
            <a:spLocks noChangeAspect="1" noChangeArrowheads="1"/>
          </p:cNvSpPr>
          <p:nvPr/>
        </p:nvSpPr>
        <p:spPr bwMode="auto">
          <a:xfrm>
            <a:off x="120650" y="-809625"/>
            <a:ext cx="11811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g;base64,/9j/4AAQSkZJRgABAQAAAQABAAD/2wCEAAkGBhQSERQUExQWFRUWGRkXGRgYFxgZGBcYGBccHBoXGBgaHCceGBokHhgaIC8gJCcpLC0sHCAxNTAqNSYsLSkBCQoKDgwOGg8PGiwlHyQsLi8tLCwsLCkqLiwpLCwsLCwsLCwpLCwvLCwsLCwsLCwsKSksLCwsLCwsLCksLCwsKf/AABEIAMAAiAMBIgACEQEDEQH/xAAcAAABBQEBAQAAAAAAAAAAAAAGAQIDBAUHAAj/xAA7EAACAQIEAwUGBQMEAwEBAAABAhEDIQAEEjEFQVEGEyJhcTKBkaGx8AcjQsHRFFLhM2KC8VNykmMk/8QAGwEAAgMBAQEAAAAAAAAAAAAAAwQBAgUABgf/xAAtEQACAgEDAgQFBAMAAAAAAAABAgADEQQhMRJBBRMiUTJhkaGxFHGBwULR8f/aAAwDAQACEQMRAD8AxKYtbpPS2JFMkCb9PriJgf2xKtKw25/Wfv0x48z6YmcSV6AHKepJjlhrUiDGwsY+7HD6ki5gj126YkpZgHwsdxvzHnbA8nEudjIlpmxuATE8t+nPDHkmfji1mM2oACxBB5Qfd54pJXkgQMSATvI6xneWqenkCY6+XoMRMSLzH+bXttihnu0VGnY1FBjYeL5qcYeY7flbUqYI6vf4AbfHDFWkufdR9YnqPENPUCGb+4WioDYgsb8/hYc8WTS8OldMcpPum3745ue22ZnwuFvMKoGJsr28rr7WhxvBWOfVSDhhvDbuRiZ48Zo43+kORRJ1Dpf4fZ+OPGla/wDj7/jGFku3FGoTr1U2IIvDLfqRB+VsEOWzGpJQhlP6gwItfebH54Ttpsr+ITUq1VV49DAxoGkAn+eXpbnhuaXVH19/+MSVQsHmRHpfrzxMACLAzy87X918Bz3h9sYlVb2J/wCx5eV8SU3AkRuN/d0H39cLTRVjUf8AJw0CdTtIUm3nJ3HuxPMjAG0fTibc+twdr/PbCYgamn9x+525Y9iCJxjUy7QfK8z8h1n7jDVrTyMEQPWMPbMWUxBvfkeU7R0whrjVMRIvH7YJvOG0ejhwAdxYfHFTOZ1KKE1WCkbby3kBuT8sQcZ42lBQXvUPsKLT5seSgj33xz7ifE6ldy9Rix2HQDoByGHtLomt9TbLMnxDxNdOelN2+wm7xDtqzWpqANgWuY9NvrjEzPGa1T2qjH3kD4DFHHsblenrr+ETyt2suu+Nj/UeL42MlwFSmqpU0MT4VIFx1JZhF4AEHqYEExdl1BzNOVDXJggkSFJGxmxE+7njoVbiIzGaap4WdTGrSqaYqMAFUAEadM6rb3HMi1Go8vYCX0tAtO8wK/4dr3SMlcCo5KrSaxJUkE6iFAkg+C7CRIMzgLrUipIIggwQbEEbgg7HHSuO5Wuk9yxUalnSwWTPQGNJktEgX5acBHaakBXqQFWNAKg7EpcRJ2IIMbHkNhGmuNnMnU0CviZQxZyecqUjqpsVPl+/X34q49MYbIB5iit0nIhpwftiGfTWCjVYOAFHlqWYA8xt54LauYIhVF4gkdIG3Tkfhjj+rHRuyvElfLKusGqq6dN9QUE3jn4em2MXX6RVHmIP4npPDPEGsby7T+xmwNI9qWN7DYnpOFdy5E2HK3L0648hC+p2Pl5fI7YWs0EW3F/W1wdsY89HE0JMfSPOf2x7DGURed99pF8exO0j1SJqemCQOsb284w4ZlAJiABPwEmCfLHlALCY9Bsfvzx50VgwOxB1kmIUiC3kAL4uACQDK2MVQkTl/Fc+a1VnbmbDoBsB6DFTElZYJG/Q9R1xHj1ygAACfOnYsxJ5iYUYTCjFpWWchnWoutRDDKZBt0gi9rgxjpvDs/lq1Ff6Z1p1XLFqZOkgkDSEJmf9PkCbC8WPKxi7w/htSuwSkjOxsAon/oeuFr6VsG5xGabGQ+mG9PixyEvVqaqrEhQhDalhlJYuD4SYGogkw1rWBOIZtqrs7mWYyTEeggWAAEADbHVMj+FtfMZalSqU0pFNRNTVqdwWlRsNIUEgepttG5kPwNy6f6hZ/OY+hA+WA1MtfzMNaC/O04KVwuPosfhjkEB//nVv/Ym3wOKGd/CvJVbCloPVGcQfQkg4L+oHtBfpiRsZwHElJiCI35R1wXdsfw8fJ6mVtdNQCSQAwBMTa2M3sjwvXVNRh4aYm+xaPCPPri7XKEL+06vTu1or94bZNSKSByWqQAZvJiSSZ8492JO9B5QfUdR8cRVKxEkmLRAPKLD4YrGrjzBHUSZ7kMEXpk1fNbxt57/949inUYT1vj2ChBiANxzzLz1oe17/AGPOMD3bStUCIFEU2nUQfaM2B6AC4B8/QERy6mSN+h6eUC95/wA4nprqQq6jaIIFztsbRjqrRU4bGZbU0tqKmTOMzkZx7BRxvsvZqtIWHiKdAb+HyHTAuRj0lVq2jKzxGo01mnfocRMS0aBbYTi1l+GEwWsPmca1KiqgAR0/n9h8cVsuC8QlOlZt22mfQ4VtrO/IfucfQ/4acEWhw+kTTCO5Zj4YJGo6S03No3xw3KOO+ptAPjW3vHLH0lVq93TXUCAFAt1jCrMWO8ZZFTAWW3zSIJchR5mPrjOfttk50nMUp/8Adf2OBbj2aLhmOXFln8xVZmExClwwYjfSiOYHI2I5w7Kf1CqatEUFZis6aTKLgBgwpLIJMQJsJB5GGYquRxKrUpOCd50Z+JU31aWSoIsVIMzaPiRj1biNKgv5jKvqQLnpOK9Dg60aS6FCkWMATIHlvz+OObPS/qQ+YqLrbxkKzBVREJkAczY8mJv4YuR5b23hlVSPlNP8QOIJWo1TTZGHdt7LKxkEHl974C+C1wtAKoggnV5k31fCB7sPzZP9NUrdx3USgIK+ImFsVhXTxbgbjfGbwt7RHIGfS38YG6E1kH3jVDAWAj2mwa2ry5/LDC/MYgR+dvphTV+/4vhXpmj155krmbjC4jWoZMcr74TE4kZm9lgNR1QPW0X+WPVLsRM8p8uW3rh39I2ra3W8AdZ5c8R0xO3WLXP3fCO3M1hzvIs0mnSBtM7R9fT0wIV2pPmGdUCrPsjmRuR/bJwX9p8yKeWIHtNCA+Z9qI/24CadKCOVsaWiB6C3vMXxBwXCDtLJcFTtPvkCYgX8zhari5EQNv5xD3lvU9PPCA29BhvEQ6oT/hpwkZjPKzxppnXHUjYfLH0E1MMt8cA/CmuRnG80PyH38cdwyWckb47OGMVsQsAZYNEBdJEj4W6SMUW4dTdwdI5GYkwDMX9BievmuWIQ5Enyt/OLE5kBSBmWKi2I6z8zOBPhhFPMVcuZhvzqYmIJJFRR08Q1f8sEz1hvIPMx9R1wN9pYWtQqoQTrC2i4cQy/EK3/ABxRz3hKgRsYMfiXw8JlKrkHU7UkEmYAfUfjawxzzJJpqR5H5xt7sGv4r8X1ClQndtZ8gogfEn5YB0J75PU/CMd/hj94ZPS+f2miE3Jw03+OJKx9P5w1RAPuwpNAx2q/x29MewwD/of4x7HYk5hI9E3LOIiYuZ8vlh1KsAJiFW5M7W36bDDNQUXN+g+/vrjJ7QZ8pQKi2shfODdjPPkPeMI1obGCzUutFaFpgcS4qcxU1mAosq9BO/qTv64jakYExcW6m1rYiV4ifu2JtZPr9MbmAowOJ5nPUSTzGEEGD/JJw6rZes/T+bY8RfriOssC++O5Mg7CdE/BzIA1KtW1gV8xJECPcxx0900tbY45b+EOY0vWkwIB58iI91yfdjq6VwV5W9MU2JMESRj2i0EBnpi0iQdRG33OGZUiR0xXzeUrVCSlbuwLBdCmRzJYzB9xxftBscnEzeJ9nKb6CBpOqAw9oDSbLMjpboMD7ZDTU1VHL1EXVc7CQPCuygk9L43c32eqG5zD3t7QIO+8ItsD+dpU8tSrsSTBBLEkkqviKqCTAsPiMBcb8RlMAc5nN+2OY77iNbaEYIOnhF/nOKFH/UQdSR8QRivRql2d2gsxLH1YyfmcWKKzUQcpmfTBX9vlOr7H5zQcR7seA+/2w+pvHX+cOANo3ty3OEczTxI1Itj2PMMexMia8kgAg28+vzOMPta5Io9Jf3SVwRqonmSOU39edptiDi3Clr0ojxAyDM+KDY8r8/TywvRYEsBMc1SGyogcwJ09fd09+JSSAek39+/uxWcnbl9NvnhwzMrG37ff7Y2SpnnuvEl1Rtc++2Ia0z9/e+JBmLCAJ68/84t5HglR2BcGnTJ0moyvomxK6lRgDB52x3G5kM2doe8E7NtSoJWpz8N+ZnyO49cE/DONhpFww3UzIn6r54IOzqUf6enTp1aVUKl+7dXi/rMD2ZxUzvZFGe8j+1lsRM7HkcJmth6hLLarbGSZLiMN5Y3kqhltgPr8BzNIEowrRtr8L/8A0I+JBxmN2sagwWoDSabBgXU+j0gW+KD1wRXI5EhkDbgw8qUUiag1epMfI45n+ItVFoVqdObrquSd3At5/wAY1qvat3SxDTtCONo/8ioJjzwA9sFrVzqCypuYMkbwCOnO03i9sU80M4EItLBScGC9Cy23t8hf6Yu5BCWLHYSB6n7+eIsvwxjbSV66hHwG+NmnQCU9I26856+W2LXWAbDvDUVNsTImv1PIH6DCscRM5wgfC2I5mTE7393P/GEwwtfHsdIzNTN5lKS/mOqdAdz7hJjGTxXt2oGmhTkCPFU6xchQfmTgMq1CxJYknqTJwycaFWgrXd9z9pk6jxW2zZNh95t8H4ojZgtm/EtQEMxElC21QAbwdwBcTF8GPFuyiSBpABJqa0gr3IGotSKqFqjxMwkzZVnfHMwcbfBO1+Yyo0IwanM91UAemTM+yfZuAfCRsMHtpLbocRGu8r8W8LMjwVaaqyKTVdiFVj4vyyF0yDF6rBAYgim2040QRSV3ogr7NNTSLKxIiSCjEksFm4sa6m/LDy/bnKOFFTL1qDAghqFbUg07EUqvMEnZxvOLeU7UZJShFav+UQU73LqQCpDD2K02KrFraVFhhCzT2nc7xlb0MNOxmZ059dTA6XrZVnIUFtVMOCzgDVFSgyqzSSLzjpjxpv7j/wB44ZwztRlKOjTmVOg0yNVLMg6qJBQlgGOj2rf/AKN5AdE4T+K+VrNpR6UzAHesrMeQVa9NAf8A69+GKayFw20BYw6vTCkZlQDqYfHAd2vpnMA0qFNbxrcDSAJG7kX+fvwUVeLoU1h6S7+1CsCLFWViCGBEEYFO0PaBSj+MsQrbAkLa7D9AgSZBJ264s6pj1NiXqLk5RTOdcSz/AHLmnMiNWsR7LOSpjkCLj/aVOI/6km8z0M2jDe0/CaqZmo4ps9Nm103pqWR6VggUqCJCwCCAQR1xGcm4EqlQE3go8G/mPn9cJ2ULys1aNS2MMZKWttfEdaYwx6rSVYQ1pBjbqPLEZY8uuAdGOY51g8R9OlIw2phQxw1n6YtiQcREx7CgzH3OPY6cIFOsYZgs7bdn0o91Ups/5gJdXp6NDwCVBnxG8EhQJBjeAKY3UYMMieUdcGLpt9/TDcKBhQmJkYiDDp3wgGPAY6dHA4ucL4ZVrvopIXYjkLAdWJsotubY2+ynYp80A7HTTJgRd3YfpUchv4jA3iSMaPGKxyj9xRU0qYgsAWJqGxGtyJYQdogYA9oB6RzGK6y25hLmaZpsveN4WRAKhP8AqNTp00qMCwmCYIJ3Bv5UW4oGeKQaqQY0oC59DpBAmOfTGj2pritlKdcBWKGm1wrBYOh5UyLxTsbGDtiuldmFJalRvzUNOAwRdWp0IRKShGYSh8j1m2NbUobrPebVOrcVeWBxLVfJqOHygKVkVdQiACs03VvPXTN/9wvgd4BxFnf84mFJvcidomZvgj4czNlmGkKCWVlCBVVKq0qw0jkvgMe888BXBqsOoA1aSIBtJUggG9gTzPU4Z5BOIkO4juPqGzC6DE0kII5DxEGeVo23wzhVR6xNONTgSI5yQIgc5I9cS9q3jiCW/RSsfSY8vTD+AUAtTMOQSKYVRpFgWaSWblZCPMkDB7FHl5+UipyDse8R6ZG4i3PbeJnpNpwixF8EVDMJVcghWX2YsAzmYJueUgXmx6iMDO16YqsqSBYgHzAn1v52wgp6tsTRD45nlPT33x7HgRNtptfzwuOMLmaPDcj31Lua9RaFNkLMxkKpJdtWj2NQWkxAWCC2kc8c9rZPTV7uQbxI9kzsRIBj1GDbPK5TRVFNuYRFCASIDwEXRBXlspbYEkxZnhqVqEW71bo8xEMSytcAKSdUkCDJJuMO03Cvnuf4mNZpy46h2gOyxY/ZwmrF/i1CKhJEE3I6N+oeszihjRByIiylTiKuHEWwoFsITjpOIZ/h32kakxy5JC1WUqVEstQG2kG15+uNf8Q+HOX1vIYhoEXXSx1AnaDcjyA3xzak5UggwQQQecjY47Jk88OI5TW7DV3XdkbnWNQiOux94wnenSesQ1LdjMPshme/yNbLE3VTBJiATGo8oBYDykHEtCuxoIwjUII2USynfSCNIqUAYNzIuJkj/ZbMHL50oDBdXpTNgWHhbzEgHG8+WKvXpqNNmZDayj85IP6mXu3W+0RhTUL3/n6xuqafDaqzmVX2Xh1H92ovaBcHTmEuR+jpGBTJIpzABE6mgx0JiJ9/wxv8NrFHDAjxUKgF5g0wY8SgrZqSSZvO2+M7hmVnPU0Aa9XSRsY1QQehI3PWcUXjEuRgmD/a6qRxGrO6FF9CqKDzvecEWRyr0qAFTwDM6ajgsAO7JApu4gsFGqQywdLuYIEET4lOYz9XcmpWYWtbWYidrCwwYVKZCKQzMtIFFUnw92KcNTHikD2jYATqPTDl7qoA7xfTozZxxGcHzVKrWTvJChtNQJCMFIYlD+kzJJET4SIWIItxSuHq1WFhrLbKCL/7bD3YLVpLSoZiszEOFUAOGJcaSAPCumxgwR0uBGAIeLb7+fvxFI5PaS5+s1MlxWTpfebNa/kfPHsZxy+/kenxx7FmpQnMKupsUYhXwnia5oGBpqeHUioWm4l0jYTyPxgGbdJmSoupKqPT0vDQXL6lCq4aAyqwupNoXpYA4ZxKpl6qVaTaXRgynzBm/UeXTB1wjjYzhM6RmGB1qxtVGpT4dRuYDiNxqBANzgd2nFeWXj8QFeoZwEb2kfaSkub11WY1axAh1A3myusxBXVBBOwgnApx3s5WydU0q6aHABiQQQdtpwUVMn/Ta7+HQQU02HhYqBEiRqV7kGDsYx7IZXUXesWqd6rEgiWYndjI3BedVmmepGJS7y1yTkdpJp8wjGMwLo0wSATY2904bVQiQdwSPhgurdhzUYCiYdigFMwQe8JC6WBmJESRA3kCMZHaXgdWlWfWkRAJBDpYAGHWV9qRvvhqu1X3BgrKmT0nmYhwafhnx7uqxokx3pUoTMLVU2mLwdrXsMBkYSlUKkMDBUgg8wRsRgrL1DEWDYM6P2+4KUYZhRpDwygGQCBt5EWxaqZkd7l6kBkqopMCdOoywLbhQKtSY/tjDq1dM9w/WraqgXU9ODIcD8wgDr7Y5b9MZWRzWrh6c2o1NJBE+Eh9MdT+Y3wxmOuVwe00Ebgy3Rrn8pSBqFSpSJgEBnCLyiFBNT3HzGE4SI4lUqEWUPVvEiEZisddRi3PFbO5oByzAeI060XhZksL7eKowsdwemNjhGZpJXarVUuCpVkKrsy+00mIBJlGgG04EpC8xhgSIP8AZvg9JctVzNaqEzFjQQxeSdTQQZOrSIEQDO2NTKHvUB1AKSwA3DEEFoMR+qbEwWXkQMOWsGV3dmXUobUrFZf/AMcKCAGaTzA8X9oOLGZ4hTo5YvWUtUlWVp9l1YsUYMxMlSokarWuJxNhNp+faUrPk8Qf7a8QCKuXUAGztEWX9CyN5kExAsLYGcnSlh6x84+k4izubapULt7TGT09B5AQMWkpaao89JH/ACE4frr8uvpixbzHyYtJWZlCjUxbSB1JMR8cexboUZzFRRIMmDsVMyCL2Iscex0JgwfopqIAwgYg2tHMYWi8MD54fnael2Hn9cNd5nY9OYW0u21Wvl1ymZYadXeCrGpmn/zQ1xz1+1vvOCHL5Wmyys91phSCGhtNlDD9Rkb38RtY45dQaGB88aP9Y+Xqt3bFb8tipggEdI5YS1Gm8z4Tj8RvT6jyxuMw4zDFWhWHg0t4fAZLRrepAJILLex/VIKwa9LjjLXZZZgWfUqsFlgSZEAe0W1q1ypKf24XLfiNSqZelQqUBTIbxMkd26sbypGpTHhiSInbbF7g+YyuYdFeuiqQWLsVmVBIUiofExYbMdNxIaxwoamT0sM/iHW1W3/7KvGKmVqd2py6ArRUNpUKWI3zHgMkvqk6o0xzicZFbstRaSuumsEhtasPDpmxEk+LaVj0BOLtDIsrFmI1nwq0gEAgQ4EdRGqQDI3FsLV1aPE8sVIAgArAO03EExBjck7Wk2sG9J/1CpQhG4i8FyIy2WaulUs71O67tQDAUai5AMm0kWA0g9fDUVU0GSdTjlbnEmZCCZgkSfICcMXLsO7/ACSWaIYl21dFvACttIOxJFyMS1aLHxA6CPHovqK3kMqlZssFgALQdEQSMQTkyFHSMCW8xmytGlTNMeF9RqAiTfwJo2BFyDqKnYTcl2UzTGFpgxGoH0azCTzPOZNzizleHpWLB6oplabMxIEkoVCoCRAYkyR5KkSDOceIdxTZlhykSQ1idZCsxiTbePatazDAXBdRjmFqdUJzx3m5RyKU6dR6zoBTCFQQBqDsSWBaQ0XOmJiYJ0kYBeOcaNdyiQtJWYqoAEmLuxCiSdI3EgW64p8W45VzJmo1hsosq+gn574rZQeMDzj42w7TR0AM/wAUz3t6zgcSOcaD1r0W6KAf+LEfSMUdOJQPAp6MfmB/BwwwzKocTey6RnPcrdLlQefrhMOFs2P/AEXa59kG+PYGu4jgA3n/2Q=="/>
          <p:cNvSpPr>
            <a:spLocks noChangeAspect="1" noChangeArrowheads="1"/>
          </p:cNvSpPr>
          <p:nvPr/>
        </p:nvSpPr>
        <p:spPr bwMode="auto">
          <a:xfrm>
            <a:off x="273050" y="-657225"/>
            <a:ext cx="11811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data:image/jpg;base64,/9j/4AAQSkZJRgABAQAAAQABAAD/2wCEAAkGBhQSERQUExQWFRUWGRkXGRgYFxgZGBcYGBccHBoXGBgaHCceGBokHhgaIC8gJCcpLC0sHCAxNTAqNSYsLSkBCQoKDgwOGg8PGiwlHyQsLi8tLCwsLCkqLiwpLCwsLCwsLCwpLCwvLCwsLCwsLCwsKSksLCwsLCwsLCksLCwsKf/AABEIAMAAiAMBIgACEQEDEQH/xAAcAAABBQEBAQAAAAAAAAAAAAAGAQIDBAUHAAj/xAA7EAACAQIEAwUGBQMEAwEBAAABAhEDIQAEEjEFQVEGEyJhcTKBkaGx8AcjQsHRFFLhM2KC8VNykmMk/8QAGwEAAgMBAQEAAAAAAAAAAAAAAwQBAgUABgf/xAAtEQACAgEDAgQFBAMAAAAAAAABAgADEQQhMRJBBRMiUTJhkaGxFHGBwULR8f/aAAwDAQACEQMRAD8AxKYtbpPS2JFMkCb9PriJgf2xKtKw25/Wfv0x48z6YmcSV6AHKepJjlhrUiDGwsY+7HD6ki5gj126YkpZgHwsdxvzHnbA8nEudjIlpmxuATE8t+nPDHkmfji1mM2oACxBB5Qfd54pJXkgQMSATvI6xneWqenkCY6+XoMRMSLzH+bXttihnu0VGnY1FBjYeL5qcYeY7flbUqYI6vf4AbfHDFWkufdR9YnqPENPUCGb+4WioDYgsb8/hYc8WTS8OldMcpPum3745ue22ZnwuFvMKoGJsr28rr7WhxvBWOfVSDhhvDbuRiZ48Zo43+kORRJ1Dpf4fZ+OPGla/wDj7/jGFku3FGoTr1U2IIvDLfqRB+VsEOWzGpJQhlP6gwItfebH54Ttpsr+ITUq1VV49DAxoGkAn+eXpbnhuaXVH19/+MSVQsHmRHpfrzxMACLAzy87X918Bz3h9sYlVb2J/wCx5eV8SU3AkRuN/d0H39cLTRVjUf8AJw0CdTtIUm3nJ3HuxPMjAG0fTibc+twdr/PbCYgamn9x+525Y9iCJxjUy7QfK8z8h1n7jDVrTyMEQPWMPbMWUxBvfkeU7R0whrjVMRIvH7YJvOG0ejhwAdxYfHFTOZ1KKE1WCkbby3kBuT8sQcZ42lBQXvUPsKLT5seSgj33xz7ifE6ldy9Rix2HQDoByGHtLomt9TbLMnxDxNdOelN2+wm7xDtqzWpqANgWuY9NvrjEzPGa1T2qjH3kD4DFHHsblenrr+ETyt2suu+Nj/UeL42MlwFSmqpU0MT4VIFx1JZhF4AEHqYEExdl1BzNOVDXJggkSFJGxmxE+7njoVbiIzGaap4WdTGrSqaYqMAFUAEadM6rb3HMi1Go8vYCX0tAtO8wK/4dr3SMlcCo5KrSaxJUkE6iFAkg+C7CRIMzgLrUipIIggwQbEEbgg7HHSuO5Wuk9yxUalnSwWTPQGNJktEgX5acBHaakBXqQFWNAKg7EpcRJ2IIMbHkNhGmuNnMnU0CviZQxZyecqUjqpsVPl+/X34q49MYbIB5iit0nIhpwftiGfTWCjVYOAFHlqWYA8xt54LauYIhVF4gkdIG3Tkfhjj+rHRuyvElfLKusGqq6dN9QUE3jn4em2MXX6RVHmIP4npPDPEGsby7T+xmwNI9qWN7DYnpOFdy5E2HK3L0648hC+p2Pl5fI7YWs0EW3F/W1wdsY89HE0JMfSPOf2x7DGURed99pF8exO0j1SJqemCQOsb284w4ZlAJiABPwEmCfLHlALCY9Bsfvzx50VgwOxB1kmIUiC3kAL4uACQDK2MVQkTl/Fc+a1VnbmbDoBsB6DFTElZYJG/Q9R1xHj1ygAACfOnYsxJ5iYUYTCjFpWWchnWoutRDDKZBt0gi9rgxjpvDs/lq1Ff6Z1p1XLFqZOkgkDSEJmf9PkCbC8WPKxi7w/htSuwSkjOxsAon/oeuFr6VsG5xGabGQ+mG9PixyEvVqaqrEhQhDalhlJYuD4SYGogkw1rWBOIZtqrs7mWYyTEeggWAAEADbHVMj+FtfMZalSqU0pFNRNTVqdwWlRsNIUEgepttG5kPwNy6f6hZ/OY+hA+WA1MtfzMNaC/O04KVwuPosfhjkEB//nVv/Ym3wOKGd/CvJVbCloPVGcQfQkg4L+oHtBfpiRsZwHElJiCI35R1wXdsfw8fJ6mVtdNQCSQAwBMTa2M3sjwvXVNRh4aYm+xaPCPPri7XKEL+06vTu1or94bZNSKSByWqQAZvJiSSZ8492JO9B5QfUdR8cRVKxEkmLRAPKLD4YrGrjzBHUSZ7kMEXpk1fNbxt57/949inUYT1vj2ChBiANxzzLz1oe17/AGPOMD3bStUCIFEU2nUQfaM2B6AC4B8/QERy6mSN+h6eUC95/wA4nprqQq6jaIIFztsbRjqrRU4bGZbU0tqKmTOMzkZx7BRxvsvZqtIWHiKdAb+HyHTAuRj0lVq2jKzxGo01mnfocRMS0aBbYTi1l+GEwWsPmca1KiqgAR0/n9h8cVsuC8QlOlZt22mfQ4VtrO/IfucfQ/4acEWhw+kTTCO5Zj4YJGo6S03No3xw3KOO+ptAPjW3vHLH0lVq93TXUCAFAt1jCrMWO8ZZFTAWW3zSIJchR5mPrjOfttk50nMUp/8Adf2OBbj2aLhmOXFln8xVZmExClwwYjfSiOYHI2I5w7Kf1CqatEUFZis6aTKLgBgwpLIJMQJsJB5GGYquRxKrUpOCd50Z+JU31aWSoIsVIMzaPiRj1biNKgv5jKvqQLnpOK9Dg60aS6FCkWMATIHlvz+OObPS/qQ+YqLrbxkKzBVREJkAczY8mJv4YuR5b23hlVSPlNP8QOIJWo1TTZGHdt7LKxkEHl974C+C1wtAKoggnV5k31fCB7sPzZP9NUrdx3USgIK+ImFsVhXTxbgbjfGbwt7RHIGfS38YG6E1kH3jVDAWAj2mwa2ry5/LDC/MYgR+dvphTV+/4vhXpmj155krmbjC4jWoZMcr74TE4kZm9lgNR1QPW0X+WPVLsRM8p8uW3rh39I2ra3W8AdZ5c8R0xO3WLXP3fCO3M1hzvIs0mnSBtM7R9fT0wIV2pPmGdUCrPsjmRuR/bJwX9p8yKeWIHtNCA+Z9qI/24CadKCOVsaWiB6C3vMXxBwXCDtLJcFTtPvkCYgX8zhari5EQNv5xD3lvU9PPCA29BhvEQ6oT/hpwkZjPKzxppnXHUjYfLH0E1MMt8cA/CmuRnG80PyH38cdwyWckb47OGMVsQsAZYNEBdJEj4W6SMUW4dTdwdI5GYkwDMX9BievmuWIQ5Enyt/OLE5kBSBmWKi2I6z8zOBPhhFPMVcuZhvzqYmIJJFRR08Q1f8sEz1hvIPMx9R1wN9pYWtQqoQTrC2i4cQy/EK3/ABxRz3hKgRsYMfiXw8JlKrkHU7UkEmYAfUfjawxzzJJpqR5H5xt7sGv4r8X1ClQndtZ8gogfEn5YB0J75PU/CMd/hj94ZPS+f2miE3Jw03+OJKx9P5w1RAPuwpNAx2q/x29MewwD/of4x7HYk5hI9E3LOIiYuZ8vlh1KsAJiFW5M7W36bDDNQUXN+g+/vrjJ7QZ8pQKi2shfODdjPPkPeMI1obGCzUutFaFpgcS4qcxU1mAosq9BO/qTv64jakYExcW6m1rYiV4ifu2JtZPr9MbmAowOJ5nPUSTzGEEGD/JJw6rZes/T+bY8RfriOssC++O5Mg7CdE/BzIA1KtW1gV8xJECPcxx0900tbY45b+EOY0vWkwIB58iI91yfdjq6VwV5W9MU2JMESRj2i0EBnpi0iQdRG33OGZUiR0xXzeUrVCSlbuwLBdCmRzJYzB9xxftBscnEzeJ9nKb6CBpOqAw9oDSbLMjpboMD7ZDTU1VHL1EXVc7CQPCuygk9L43c32eqG5zD3t7QIO+8ItsD+dpU8tSrsSTBBLEkkqviKqCTAsPiMBcb8RlMAc5nN+2OY77iNbaEYIOnhF/nOKFH/UQdSR8QRivRql2d2gsxLH1YyfmcWKKzUQcpmfTBX9vlOr7H5zQcR7seA+/2w+pvHX+cOANo3ty3OEczTxI1Itj2PMMexMia8kgAg28+vzOMPta5Io9Jf3SVwRqonmSOU39edptiDi3Clr0ojxAyDM+KDY8r8/TywvRYEsBMc1SGyogcwJ09fd09+JSSAek39+/uxWcnbl9NvnhwzMrG37ff7Y2SpnnuvEl1Rtc++2Ia0z9/e+JBmLCAJ68/84t5HglR2BcGnTJ0moyvomxK6lRgDB52x3G5kM2doe8E7NtSoJWpz8N+ZnyO49cE/DONhpFww3UzIn6r54IOzqUf6enTp1aVUKl+7dXi/rMD2ZxUzvZFGe8j+1lsRM7HkcJmth6hLLarbGSZLiMN5Y3kqhltgPr8BzNIEowrRtr8L/8A0I+JBxmN2sagwWoDSabBgXU+j0gW+KD1wRXI5EhkDbgw8qUUiag1epMfI45n+ItVFoVqdObrquSd3At5/wAY1qvat3SxDTtCONo/8ioJjzwA9sFrVzqCypuYMkbwCOnO03i9sU80M4EItLBScGC9Cy23t8hf6Yu5BCWLHYSB6n7+eIsvwxjbSV66hHwG+NmnQCU9I26856+W2LXWAbDvDUVNsTImv1PIH6DCscRM5wgfC2I5mTE7393P/GEwwtfHsdIzNTN5lKS/mOqdAdz7hJjGTxXt2oGmhTkCPFU6xchQfmTgMq1CxJYknqTJwycaFWgrXd9z9pk6jxW2zZNh95t8H4ojZgtm/EtQEMxElC21QAbwdwBcTF8GPFuyiSBpABJqa0gr3IGotSKqFqjxMwkzZVnfHMwcbfBO1+Yyo0IwanM91UAemTM+yfZuAfCRsMHtpLbocRGu8r8W8LMjwVaaqyKTVdiFVj4vyyF0yDF6rBAYgim2040QRSV3ogr7NNTSLKxIiSCjEksFm4sa6m/LDy/bnKOFFTL1qDAghqFbUg07EUqvMEnZxvOLeU7UZJShFav+UQU73LqQCpDD2K02KrFraVFhhCzT2nc7xlb0MNOxmZ059dTA6XrZVnIUFtVMOCzgDVFSgyqzSSLzjpjxpv7j/wB44ZwztRlKOjTmVOg0yNVLMg6qJBQlgGOj2rf/AKN5AdE4T+K+VrNpR6UzAHesrMeQVa9NAf8A69+GKayFw20BYw6vTCkZlQDqYfHAd2vpnMA0qFNbxrcDSAJG7kX+fvwUVeLoU1h6S7+1CsCLFWViCGBEEYFO0PaBSj+MsQrbAkLa7D9AgSZBJ264s6pj1NiXqLk5RTOdcSz/AHLmnMiNWsR7LOSpjkCLj/aVOI/6km8z0M2jDe0/CaqZmo4ps9Nm103pqWR6VggUqCJCwCCAQR1xGcm4EqlQE3go8G/mPn9cJ2ULys1aNS2MMZKWttfEdaYwx6rSVYQ1pBjbqPLEZY8uuAdGOY51g8R9OlIw2phQxw1n6YtiQcREx7CgzH3OPY6cIFOsYZgs7bdn0o91Ups/5gJdXp6NDwCVBnxG8EhQJBjeAKY3UYMMieUdcGLpt9/TDcKBhQmJkYiDDp3wgGPAY6dHA4ucL4ZVrvopIXYjkLAdWJsotubY2+ynYp80A7HTTJgRd3YfpUchv4jA3iSMaPGKxyj9xRU0qYgsAWJqGxGtyJYQdogYA9oB6RzGK6y25hLmaZpsveN4WRAKhP8AqNTp00qMCwmCYIJ3Bv5UW4oGeKQaqQY0oC59DpBAmOfTGj2pritlKdcBWKGm1wrBYOh5UyLxTsbGDtiuldmFJalRvzUNOAwRdWp0IRKShGYSh8j1m2NbUobrPebVOrcVeWBxLVfJqOHygKVkVdQiACs03VvPXTN/9wvgd4BxFnf84mFJvcidomZvgj4czNlmGkKCWVlCBVVKq0qw0jkvgMe888BXBqsOoA1aSIBtJUggG9gTzPU4Z5BOIkO4juPqGzC6DE0kII5DxEGeVo23wzhVR6xNONTgSI5yQIgc5I9cS9q3jiCW/RSsfSY8vTD+AUAtTMOQSKYVRpFgWaSWblZCPMkDB7FHl5+UipyDse8R6ZG4i3PbeJnpNpwixF8EVDMJVcghWX2YsAzmYJueUgXmx6iMDO16YqsqSBYgHzAn1v52wgp6tsTRD45nlPT33x7HgRNtptfzwuOMLmaPDcj31Lua9RaFNkLMxkKpJdtWj2NQWkxAWCC2kc8c9rZPTV7uQbxI9kzsRIBj1GDbPK5TRVFNuYRFCASIDwEXRBXlspbYEkxZnhqVqEW71bo8xEMSytcAKSdUkCDJJuMO03Cvnuf4mNZpy46h2gOyxY/ZwmrF/i1CKhJEE3I6N+oeszihjRByIiylTiKuHEWwoFsITjpOIZ/h32kakxy5JC1WUqVEstQG2kG15+uNf8Q+HOX1vIYhoEXXSx1AnaDcjyA3xzak5UggwQQQecjY47Jk88OI5TW7DV3XdkbnWNQiOux94wnenSesQ1LdjMPshme/yNbLE3VTBJiATGo8oBYDykHEtCuxoIwjUII2USynfSCNIqUAYNzIuJkj/ZbMHL50oDBdXpTNgWHhbzEgHG8+WKvXpqNNmZDayj85IP6mXu3W+0RhTUL3/n6xuqafDaqzmVX2Xh1H92ovaBcHTmEuR+jpGBTJIpzABE6mgx0JiJ9/wxv8NrFHDAjxUKgF5g0wY8SgrZqSSZvO2+M7hmVnPU0Aa9XSRsY1QQehI3PWcUXjEuRgmD/a6qRxGrO6FF9CqKDzvecEWRyr0qAFTwDM6ajgsAO7JApu4gsFGqQywdLuYIEET4lOYz9XcmpWYWtbWYidrCwwYVKZCKQzMtIFFUnw92KcNTHikD2jYATqPTDl7qoA7xfTozZxxGcHzVKrWTvJChtNQJCMFIYlD+kzJJET4SIWIItxSuHq1WFhrLbKCL/7bD3YLVpLSoZiszEOFUAOGJcaSAPCumxgwR0uBGAIeLb7+fvxFI5PaS5+s1MlxWTpfebNa/kfPHsZxy+/kenxx7FmpQnMKupsUYhXwnia5oGBpqeHUioWm4l0jYTyPxgGbdJmSoupKqPT0vDQXL6lCq4aAyqwupNoXpYA4ZxKpl6qVaTaXRgynzBm/UeXTB1wjjYzhM6RmGB1qxtVGpT4dRuYDiNxqBANzgd2nFeWXj8QFeoZwEb2kfaSkub11WY1axAh1A3myusxBXVBBOwgnApx3s5WydU0q6aHABiQQQdtpwUVMn/Ta7+HQQU02HhYqBEiRqV7kGDsYx7IZXUXesWqd6rEgiWYndjI3BedVmmepGJS7y1yTkdpJp8wjGMwLo0wSATY2904bVQiQdwSPhgurdhzUYCiYdigFMwQe8JC6WBmJESRA3kCMZHaXgdWlWfWkRAJBDpYAGHWV9qRvvhqu1X3BgrKmT0nmYhwafhnx7uqxokx3pUoTMLVU2mLwdrXsMBkYSlUKkMDBUgg8wRsRgrL1DEWDYM6P2+4KUYZhRpDwygGQCBt5EWxaqZkd7l6kBkqopMCdOoywLbhQKtSY/tjDq1dM9w/WraqgXU9ODIcD8wgDr7Y5b9MZWRzWrh6c2o1NJBE+Eh9MdT+Y3wxmOuVwe00Ebgy3Rrn8pSBqFSpSJgEBnCLyiFBNT3HzGE4SI4lUqEWUPVvEiEZisddRi3PFbO5oByzAeI060XhZksL7eKowsdwemNjhGZpJXarVUuCpVkKrsy+00mIBJlGgG04EpC8xhgSIP8AZvg9JctVzNaqEzFjQQxeSdTQQZOrSIEQDO2NTKHvUB1AKSwA3DEEFoMR+qbEwWXkQMOWsGV3dmXUobUrFZf/AMcKCAGaTzA8X9oOLGZ4hTo5YvWUtUlWVp9l1YsUYMxMlSokarWuJxNhNp+faUrPk8Qf7a8QCKuXUAGztEWX9CyN5kExAsLYGcnSlh6x84+k4izubapULt7TGT09B5AQMWkpaao89JH/ACE4frr8uvpixbzHyYtJWZlCjUxbSB1JMR8cexboUZzFRRIMmDsVMyCL2Iscex0JgwfopqIAwgYg2tHMYWi8MD54fnael2Hn9cNd5nY9OYW0u21Wvl1ymZYadXeCrGpmn/zQ1xz1+1vvOCHL5Wmyys91phSCGhtNlDD9Rkb38RtY45dQaGB88aP9Y+Xqt3bFb8tipggEdI5YS1Gm8z4Tj8RvT6jyxuMw4zDFWhWHg0t4fAZLRrepAJILLex/VIKwa9LjjLXZZZgWfUqsFlgSZEAe0W1q1ypKf24XLfiNSqZelQqUBTIbxMkd26sbypGpTHhiSInbbF7g+YyuYdFeuiqQWLsVmVBIUiofExYbMdNxIaxwoamT0sM/iHW1W3/7KvGKmVqd2py6ArRUNpUKWI3zHgMkvqk6o0xzicZFbstRaSuumsEhtasPDpmxEk+LaVj0BOLtDIsrFmI1nwq0gEAgQ4EdRGqQDI3FsLV1aPE8sVIAgArAO03EExBjck7Wk2sG9J/1CpQhG4i8FyIy2WaulUs71O67tQDAUai5AMm0kWA0g9fDUVU0GSdTjlbnEmZCCZgkSfICcMXLsO7/ACSWaIYl21dFvACttIOxJFyMS1aLHxA6CPHovqK3kMqlZssFgALQdEQSMQTkyFHSMCW8xmytGlTNMeF9RqAiTfwJo2BFyDqKnYTcl2UzTGFpgxGoH0azCTzPOZNzizleHpWLB6oplabMxIEkoVCoCRAYkyR5KkSDOceIdxTZlhykSQ1idZCsxiTbePatazDAXBdRjmFqdUJzx3m5RyKU6dR6zoBTCFQQBqDsSWBaQ0XOmJiYJ0kYBeOcaNdyiQtJWYqoAEmLuxCiSdI3EgW64p8W45VzJmo1hsosq+gn574rZQeMDzj42w7TR0AM/wAUz3t6zgcSOcaD1r0W6KAf+LEfSMUdOJQPAp6MfmB/BwwwzKocTey6RnPcrdLlQefrhMOFs2P/AEXa59kG+PYGu4jgA3n/2Q=="/>
          <p:cNvSpPr>
            <a:spLocks noChangeAspect="1" noChangeArrowheads="1"/>
          </p:cNvSpPr>
          <p:nvPr/>
        </p:nvSpPr>
        <p:spPr bwMode="auto">
          <a:xfrm>
            <a:off x="425450" y="-504825"/>
            <a:ext cx="1181100" cy="167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30" name="Picture 10" descr="http://www.its.caltech.edu/~tacit/rich3/npgcr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7" y="2204863"/>
            <a:ext cx="2206749" cy="312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44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 VII (Tudor)</a:t>
            </a:r>
            <a:endParaRPr lang="en-GB" dirty="0"/>
          </a:p>
        </p:txBody>
      </p:sp>
      <p:sp>
        <p:nvSpPr>
          <p:cNvPr id="3" name="Content Placeholder 2"/>
          <p:cNvSpPr>
            <a:spLocks noGrp="1"/>
          </p:cNvSpPr>
          <p:nvPr>
            <p:ph idx="1"/>
          </p:nvPr>
        </p:nvSpPr>
        <p:spPr/>
        <p:txBody>
          <a:bodyPr/>
          <a:lstStyle/>
          <a:p>
            <a:endParaRPr lang="en-GB"/>
          </a:p>
        </p:txBody>
      </p:sp>
      <p:pic>
        <p:nvPicPr>
          <p:cNvPr id="6146" name="Picture 2" descr="http://2.bp.blogspot.com/-JG9vU_1Fqx0/TbH63GLSMuI/AAAAAAAAA5I/HZ8ieaxYQoc/s1600/henrytud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564213"/>
            <a:ext cx="4942118" cy="488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6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Henry V (41:00 – 46:00</a:t>
            </a:r>
            <a:endParaRPr lang="en-GB" dirty="0"/>
          </a:p>
        </p:txBody>
      </p:sp>
      <p:sp>
        <p:nvSpPr>
          <p:cNvPr id="3" name="Content Placeholder 2"/>
          <p:cNvSpPr>
            <a:spLocks noGrp="1"/>
          </p:cNvSpPr>
          <p:nvPr>
            <p:ph idx="1"/>
          </p:nvPr>
        </p:nvSpPr>
        <p:spPr/>
        <p:txBody>
          <a:bodyPr/>
          <a:lstStyle/>
          <a:p>
            <a:r>
              <a:rPr lang="en-GB" dirty="0">
                <a:hlinkClick r:id="rId2"/>
              </a:rPr>
              <a:t>http://</a:t>
            </a:r>
            <a:r>
              <a:rPr lang="en-GB" dirty="0" smtClean="0">
                <a:hlinkClick r:id="rId2"/>
              </a:rPr>
              <a:t>estream.godalming.ac.uk/View.aspx?ID=8446~4w~y3CqoJiz</a:t>
            </a:r>
            <a:endParaRPr lang="en-GB" dirty="0" smtClean="0"/>
          </a:p>
          <a:p>
            <a:endParaRPr lang="en-GB" dirty="0"/>
          </a:p>
          <a:p>
            <a:endParaRPr lang="en-GB" dirty="0" smtClean="0"/>
          </a:p>
          <a:p>
            <a:r>
              <a:rPr lang="en-GB" dirty="0" smtClean="0"/>
              <a:t>Watch this clip and make notes in your booklet on the characteristics needed for a strong medieval king</a:t>
            </a:r>
          </a:p>
          <a:p>
            <a:endParaRPr lang="en-GB" dirty="0"/>
          </a:p>
        </p:txBody>
      </p:sp>
    </p:spTree>
    <p:extLst>
      <p:ext uri="{BB962C8B-B14F-4D97-AF65-F5344CB8AC3E}">
        <p14:creationId xmlns:p14="http://schemas.microsoft.com/office/powerpoint/2010/main" val="66633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681" y="-99392"/>
            <a:ext cx="8229600" cy="1399032"/>
          </a:xfrm>
        </p:spPr>
        <p:txBody>
          <a:bodyPr/>
          <a:lstStyle/>
          <a:p>
            <a:r>
              <a:rPr lang="en-GB" dirty="0" smtClean="0"/>
              <a:t>English conquests in France</a:t>
            </a:r>
            <a:endParaRPr lang="en-GB" dirty="0"/>
          </a:p>
        </p:txBody>
      </p:sp>
      <p:sp>
        <p:nvSpPr>
          <p:cNvPr id="3" name="Content Placeholder 2"/>
          <p:cNvSpPr>
            <a:spLocks noGrp="1"/>
          </p:cNvSpPr>
          <p:nvPr>
            <p:ph idx="1"/>
          </p:nvPr>
        </p:nvSpPr>
        <p:spPr>
          <a:xfrm>
            <a:off x="4499992" y="1268760"/>
            <a:ext cx="4644008" cy="3024336"/>
          </a:xfrm>
          <a:noFill/>
        </p:spPr>
        <p:txBody>
          <a:bodyPr>
            <a:normAutofit fontScale="62500" lnSpcReduction="20000"/>
          </a:bodyPr>
          <a:lstStyle/>
          <a:p>
            <a:r>
              <a:rPr lang="en-GB" dirty="0" smtClean="0"/>
              <a:t>Why did the English have a claim to some French lands?</a:t>
            </a:r>
            <a:endParaRPr lang="en-GB" dirty="0"/>
          </a:p>
          <a:p>
            <a:r>
              <a:rPr lang="en-GB" dirty="0" smtClean="0"/>
              <a:t>By the end of Henry V’s reign in 1422 the English and their Burgundian allies had conquered huge areas of France. </a:t>
            </a:r>
          </a:p>
          <a:p>
            <a:r>
              <a:rPr lang="en-GB" dirty="0" smtClean="0"/>
              <a:t>They had partly done this due to the Strength of Henry V but also because of French weakness. The French king Charles VI had bouts of insanity where he believed he was made of Glass!</a:t>
            </a:r>
            <a:endParaRPr lang="en-GB" dirty="0" smtClean="0"/>
          </a:p>
        </p:txBody>
      </p:sp>
      <p:pic>
        <p:nvPicPr>
          <p:cNvPr id="1026" name="Picture 2" descr="http://www.maisonstclaire.org/common/maps/hundred_years_war/france/map_hyw_france1429.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84784"/>
            <a:ext cx="4320480" cy="52585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lo VI di Francia, Maestro di Boucicaut, codice Ms. Français 165 della Biblioteca Universitaria di Ginev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322489"/>
            <a:ext cx="1957025"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99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impact of the war in France start on 29:00 – End. Questions in Booklet. </a:t>
            </a:r>
            <a:endParaRPr lang="en-GB" dirty="0"/>
          </a:p>
        </p:txBody>
      </p:sp>
      <p:sp>
        <p:nvSpPr>
          <p:cNvPr id="3" name="Content Placeholder 2"/>
          <p:cNvSpPr>
            <a:spLocks noGrp="1"/>
          </p:cNvSpPr>
          <p:nvPr>
            <p:ph idx="1"/>
          </p:nvPr>
        </p:nvSpPr>
        <p:spPr>
          <a:xfrm>
            <a:off x="467544" y="3068960"/>
            <a:ext cx="8229600" cy="4572000"/>
          </a:xfrm>
        </p:spPr>
        <p:txBody>
          <a:bodyPr/>
          <a:lstStyle/>
          <a:p>
            <a:r>
              <a:rPr lang="en-GB" dirty="0">
                <a:hlinkClick r:id="rId2"/>
              </a:rPr>
              <a:t>http://</a:t>
            </a:r>
            <a:r>
              <a:rPr lang="en-GB" dirty="0" smtClean="0">
                <a:hlinkClick r:id="rId2"/>
              </a:rPr>
              <a:t>estream.godalming.ac.uk/View.aspx?ID=10344~59~q4KlSAorWc</a:t>
            </a:r>
            <a:endParaRPr lang="en-GB" dirty="0" smtClean="0"/>
          </a:p>
          <a:p>
            <a:endParaRPr lang="en-GB" dirty="0"/>
          </a:p>
        </p:txBody>
      </p:sp>
    </p:spTree>
    <p:extLst>
      <p:ext uri="{BB962C8B-B14F-4D97-AF65-F5344CB8AC3E}">
        <p14:creationId xmlns:p14="http://schemas.microsoft.com/office/powerpoint/2010/main" val="28788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Overview Key Topics</a:t>
            </a:r>
            <a:endParaRPr lang="en-GB" dirty="0"/>
          </a:p>
        </p:txBody>
      </p:sp>
      <p:sp>
        <p:nvSpPr>
          <p:cNvPr id="3" name="Content Placeholder 2"/>
          <p:cNvSpPr>
            <a:spLocks noGrp="1"/>
          </p:cNvSpPr>
          <p:nvPr>
            <p:ph idx="1"/>
          </p:nvPr>
        </p:nvSpPr>
        <p:spPr/>
        <p:txBody>
          <a:bodyPr/>
          <a:lstStyle/>
          <a:p>
            <a:r>
              <a:rPr lang="en-GB" dirty="0" smtClean="0"/>
              <a:t>Outbreak of the Wars of the Roses</a:t>
            </a:r>
          </a:p>
          <a:p>
            <a:r>
              <a:rPr lang="en-GB" dirty="0" smtClean="0"/>
              <a:t>Early actions of Richard Duke of York</a:t>
            </a:r>
          </a:p>
          <a:p>
            <a:r>
              <a:rPr lang="en-GB" dirty="0" smtClean="0"/>
              <a:t>War and downfall of the Lancastrians </a:t>
            </a:r>
            <a:endParaRPr lang="en-GB" dirty="0"/>
          </a:p>
        </p:txBody>
      </p:sp>
    </p:spTree>
    <p:extLst>
      <p:ext uri="{BB962C8B-B14F-4D97-AF65-F5344CB8AC3E}">
        <p14:creationId xmlns:p14="http://schemas.microsoft.com/office/powerpoint/2010/main" val="418843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overview British period of study</a:t>
            </a:r>
            <a:endParaRPr lang="en-GB" dirty="0"/>
          </a:p>
        </p:txBody>
      </p:sp>
      <p:sp>
        <p:nvSpPr>
          <p:cNvPr id="3" name="Content Placeholder 2"/>
          <p:cNvSpPr>
            <a:spLocks noGrp="1"/>
          </p:cNvSpPr>
          <p:nvPr>
            <p:ph idx="1"/>
          </p:nvPr>
        </p:nvSpPr>
        <p:spPr/>
        <p:txBody>
          <a:bodyPr/>
          <a:lstStyle/>
          <a:p>
            <a:r>
              <a:rPr lang="en-GB" dirty="0" smtClean="0"/>
              <a:t>Edward IV first reign</a:t>
            </a:r>
          </a:p>
          <a:p>
            <a:r>
              <a:rPr lang="en-GB" dirty="0" smtClean="0"/>
              <a:t>Edward’s second reign and Richard III</a:t>
            </a:r>
          </a:p>
          <a:p>
            <a:r>
              <a:rPr lang="en-GB" dirty="0" smtClean="0"/>
              <a:t>Henry VII Rule in England</a:t>
            </a:r>
          </a:p>
          <a:p>
            <a:r>
              <a:rPr lang="en-GB" dirty="0" smtClean="0"/>
              <a:t>Henry VII Foreign policy</a:t>
            </a:r>
          </a:p>
          <a:p>
            <a:endParaRPr lang="en-GB" dirty="0"/>
          </a:p>
        </p:txBody>
      </p:sp>
    </p:spTree>
    <p:extLst>
      <p:ext uri="{BB962C8B-B14F-4D97-AF65-F5344CB8AC3E}">
        <p14:creationId xmlns:p14="http://schemas.microsoft.com/office/powerpoint/2010/main" val="245989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you understand by the phrase ‘Medieval’?</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http://idler.co.uk/wp-content/uploads/2011/07/riches.heures.aug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84266"/>
            <a:ext cx="4680520" cy="507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68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country was run under the feudal system with the king at the top.</a:t>
            </a:r>
            <a:endParaRPr lang="en-GB" dirty="0"/>
          </a:p>
        </p:txBody>
      </p:sp>
      <p:sp>
        <p:nvSpPr>
          <p:cNvPr id="3" name="Content Placeholder 2"/>
          <p:cNvSpPr>
            <a:spLocks noGrp="1"/>
          </p:cNvSpPr>
          <p:nvPr>
            <p:ph idx="1"/>
          </p:nvPr>
        </p:nvSpPr>
        <p:spPr>
          <a:xfrm>
            <a:off x="5148064" y="1916832"/>
            <a:ext cx="3538736" cy="4537976"/>
          </a:xfrm>
        </p:spPr>
        <p:txBody>
          <a:bodyPr/>
          <a:lstStyle/>
          <a:p>
            <a:r>
              <a:rPr lang="en-GB" dirty="0" smtClean="0"/>
              <a:t>What might be some of the pros and cons of this system?</a:t>
            </a:r>
          </a:p>
          <a:p>
            <a:r>
              <a:rPr lang="en-GB" dirty="0" smtClean="0"/>
              <a:t>When would it work and when would it fail? </a:t>
            </a:r>
            <a:endParaRPr lang="en-GB" dirty="0"/>
          </a:p>
        </p:txBody>
      </p:sp>
      <p:pic>
        <p:nvPicPr>
          <p:cNvPr id="1026" name="Picture 2" descr="http://jenkinsmiddleages.weebly.com/uploads/1/5/3/1/15312666/4135890_orig.p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85345"/>
            <a:ext cx="6360989" cy="554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25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1520" y="260648"/>
            <a:ext cx="4968552" cy="6264696"/>
          </a:xfrm>
        </p:spPr>
        <p:txBody>
          <a:bodyPr/>
          <a:lstStyle/>
          <a:p>
            <a:r>
              <a:rPr lang="en-GB" dirty="0" smtClean="0"/>
              <a:t>In order to understand our course you have to understand what happened before the Wars of the Roses started.</a:t>
            </a:r>
          </a:p>
          <a:p>
            <a:r>
              <a:rPr lang="en-GB" dirty="0" smtClean="0"/>
              <a:t>Look at your family tree and find Edward III.</a:t>
            </a:r>
          </a:p>
          <a:p>
            <a:r>
              <a:rPr lang="en-GB" dirty="0" smtClean="0"/>
              <a:t>Who was the king after Edward?</a:t>
            </a:r>
            <a:endParaRPr lang="en-GB" dirty="0"/>
          </a:p>
        </p:txBody>
      </p:sp>
      <p:pic>
        <p:nvPicPr>
          <p:cNvPr id="4098" name="Picture 2" descr="http://upload.wikimedia.org/wikipedia/commons/d/de/Edward_III_of_England_(Order_of_the_Gar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76672"/>
            <a:ext cx="381842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16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7504" y="188640"/>
            <a:ext cx="5832648" cy="5904656"/>
          </a:xfrm>
        </p:spPr>
        <p:txBody>
          <a:bodyPr>
            <a:normAutofit lnSpcReduction="10000"/>
          </a:bodyPr>
          <a:lstStyle/>
          <a:p>
            <a:r>
              <a:rPr lang="en-GB" dirty="0" smtClean="0"/>
              <a:t>It was not Edward the Black Prince as he died fighting the French in the 100 years war.</a:t>
            </a:r>
          </a:p>
          <a:p>
            <a:r>
              <a:rPr lang="en-GB" dirty="0" smtClean="0"/>
              <a:t>Instead it was his son Richard who was only a child.</a:t>
            </a:r>
          </a:p>
          <a:p>
            <a:r>
              <a:rPr lang="en-GB" dirty="0" smtClean="0"/>
              <a:t>Look at the painting on the next slide and write down: 1 what this shows about Richard and; 2 what it shows about medieval kings in general. </a:t>
            </a:r>
            <a:endParaRPr lang="en-GB" dirty="0"/>
          </a:p>
        </p:txBody>
      </p:sp>
      <p:pic>
        <p:nvPicPr>
          <p:cNvPr id="3076" name="Picture 4" descr="http://gasconyhistory.e-monsite.com/medias/images/black-princ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247" y="620688"/>
            <a:ext cx="3351494"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2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32"/>
            <a:ext cx="9073616" cy="684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0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Lancastrians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http://upload.wikimedia.org/wikipedia/commons/thumb/b/b4/King_Henry_IV_from_NPG_(2).jpg/100px-King_Henry_IV_from_NPG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17032"/>
            <a:ext cx="1512168" cy="19809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commons/thumb/7/7f/Henry5.JPG/100px-Henry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721787"/>
            <a:ext cx="1512168" cy="21170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britroyals.com/images/henry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684930"/>
            <a:ext cx="17430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393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366</TotalTime>
  <Words>506</Words>
  <Application>Microsoft Office PowerPoint</Application>
  <PresentationFormat>On-screen Show (4:3)</PresentationFormat>
  <Paragraphs>46</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Verve</vt:lpstr>
      <vt:lpstr>Welcome to The Wars of the Roses and Henry VII</vt:lpstr>
      <vt:lpstr>Course Overview Key Topics</vt:lpstr>
      <vt:lpstr>Course overview British period of study</vt:lpstr>
      <vt:lpstr>What do you understand by the phrase ‘Medieval’?</vt:lpstr>
      <vt:lpstr>The country was run under the feudal system with the king at the top.</vt:lpstr>
      <vt:lpstr>PowerPoint Presentation</vt:lpstr>
      <vt:lpstr>PowerPoint Presentation</vt:lpstr>
      <vt:lpstr>PowerPoint Presentation</vt:lpstr>
      <vt:lpstr>Lancastrians</vt:lpstr>
      <vt:lpstr>Yorkists</vt:lpstr>
      <vt:lpstr>Henry VII (Tudor)</vt:lpstr>
      <vt:lpstr>Henry V (41:00 – 46:00</vt:lpstr>
      <vt:lpstr>English conquests in France</vt:lpstr>
      <vt:lpstr>The impact of the war in France start on 29:00 – End. Questions in Booklet. </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Unit 1</dc:title>
  <dc:creator>Alex Winfrow</dc:creator>
  <cp:lastModifiedBy>Alex Winfrow</cp:lastModifiedBy>
  <cp:revision>16</cp:revision>
  <dcterms:created xsi:type="dcterms:W3CDTF">2011-09-16T06:38:43Z</dcterms:created>
  <dcterms:modified xsi:type="dcterms:W3CDTF">2015-06-05T08:05:11Z</dcterms:modified>
</cp:coreProperties>
</file>