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CA5C932-E161-41A4-8297-57883F63F68F}" type="datetimeFigureOut">
              <a:rPr lang="en-GB" smtClean="0"/>
              <a:t>22/10/2015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8D7706D-D825-40FC-9DCD-43B90EC2277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024744" cy="1143000"/>
          </a:xfrm>
        </p:spPr>
        <p:txBody>
          <a:bodyPr/>
          <a:lstStyle/>
          <a:p>
            <a:r>
              <a:rPr lang="en-GB" dirty="0" smtClean="0"/>
              <a:t>Balloon 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82752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Need to prepare 4 separate and </a:t>
            </a:r>
            <a:r>
              <a:rPr lang="en-GB" b="1" dirty="0" smtClean="0"/>
              <a:t>different </a:t>
            </a:r>
            <a:r>
              <a:rPr lang="en-GB" dirty="0" smtClean="0"/>
              <a:t>arguments for your particular cause of the Wars of the Roses</a:t>
            </a:r>
          </a:p>
          <a:p>
            <a:r>
              <a:rPr lang="en-GB" dirty="0" smtClean="0"/>
              <a:t>Each round one cause will be ‘voted out’ </a:t>
            </a:r>
          </a:p>
          <a:p>
            <a:r>
              <a:rPr lang="en-GB" dirty="0" smtClean="0"/>
              <a:t>The final team will be the winner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004048" y="3645024"/>
            <a:ext cx="3744416" cy="2880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Weakness of Henry VI</a:t>
            </a:r>
          </a:p>
          <a:p>
            <a:r>
              <a:rPr lang="en-GB" dirty="0" smtClean="0"/>
              <a:t>Loss of French territory</a:t>
            </a:r>
          </a:p>
          <a:p>
            <a:r>
              <a:rPr lang="en-GB" dirty="0" smtClean="0"/>
              <a:t>Ambition and alienation of Richard Duke of York</a:t>
            </a:r>
          </a:p>
          <a:p>
            <a:r>
              <a:rPr lang="en-GB" dirty="0" smtClean="0"/>
              <a:t>Over mighty subjects and feuds between them</a:t>
            </a:r>
            <a:endParaRPr lang="en-GB" dirty="0"/>
          </a:p>
        </p:txBody>
      </p:sp>
      <p:pic>
        <p:nvPicPr>
          <p:cNvPr id="1026" name="Picture 2" descr="http://4.bp.blogspot.com/-Y8O_3HjYvPA/T1XcM1w9iyI/AAAAAAAAB-w/zt3KqqYEVQc/s1600/composers-balloon-deba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558" y="1261534"/>
            <a:ext cx="1483395" cy="237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7759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Edward IV</a:t>
            </a:r>
            <a:endParaRPr lang="en-GB" dirty="0"/>
          </a:p>
        </p:txBody>
      </p:sp>
      <p:pic>
        <p:nvPicPr>
          <p:cNvPr id="3074" name="Picture 2" descr="http://www.nndb.com/people/671/000093392/king-edward-iv-2-size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36912"/>
            <a:ext cx="1184148" cy="152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1043493" y="2323652"/>
            <a:ext cx="4176580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43492" y="2323652"/>
            <a:ext cx="4392603" cy="398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Richard’s son</a:t>
            </a:r>
          </a:p>
          <a:p>
            <a:r>
              <a:rPr lang="en-GB" dirty="0" smtClean="0"/>
              <a:t>Wins a battle at Mortimer’s Cross</a:t>
            </a:r>
          </a:p>
          <a:p>
            <a:r>
              <a:rPr lang="en-GB" dirty="0" smtClean="0"/>
              <a:t>Proclaims himself King Edward IV with support of the Lords </a:t>
            </a:r>
          </a:p>
          <a:p>
            <a:r>
              <a:rPr lang="en-GB" dirty="0" smtClean="0"/>
              <a:t>Uses the details of the Act of Accord to declare himself King – despite Henry still being alive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867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/>
              <a:t>The downfall of the Lancastrians start 1:10 – 1:27:30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 on page 12-13 of booklet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8763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</a:t>
            </a:r>
            <a:r>
              <a:rPr lang="en-GB" smtClean="0"/>
              <a:t>source activity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6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Recap from last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Who won and who died at the battle of St </a:t>
            </a:r>
            <a:r>
              <a:rPr lang="en-GB" dirty="0" smtClean="0"/>
              <a:t>Albans?</a:t>
            </a:r>
          </a:p>
          <a:p>
            <a:r>
              <a:rPr lang="en-GB" dirty="0"/>
              <a:t>What happened to Henry within 2 weeks of the </a:t>
            </a:r>
            <a:r>
              <a:rPr lang="en-GB" dirty="0" smtClean="0"/>
              <a:t>battle?</a:t>
            </a:r>
          </a:p>
          <a:p>
            <a:r>
              <a:rPr lang="en-GB" dirty="0"/>
              <a:t>What was the impact of this on York? </a:t>
            </a:r>
            <a:endParaRPr lang="en-GB" dirty="0" smtClean="0"/>
          </a:p>
          <a:p>
            <a:r>
              <a:rPr lang="en-GB" dirty="0"/>
              <a:t>What was the impact on Margaret and what did she now do? </a:t>
            </a:r>
            <a:endParaRPr lang="en-GB" dirty="0" smtClean="0"/>
          </a:p>
          <a:p>
            <a:r>
              <a:rPr lang="en-GB" dirty="0"/>
              <a:t>Give some examples of how this simmering feud was leading to a breakdown in law and order in England </a:t>
            </a:r>
            <a:endParaRPr lang="en-GB" dirty="0" smtClean="0"/>
          </a:p>
          <a:p>
            <a:r>
              <a:rPr lang="en-GB" dirty="0"/>
              <a:t>What was Loveday? How realistic was this as an attempt to bring about peace?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2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 from last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1: What can we learn from Margaret from sources D, E and F</a:t>
            </a:r>
            <a:endParaRPr lang="en-GB" dirty="0"/>
          </a:p>
          <a:p>
            <a:r>
              <a:rPr lang="en-GB" b="1" dirty="0" smtClean="0"/>
              <a:t>2</a:t>
            </a:r>
            <a:r>
              <a:rPr lang="en-GB" b="1" dirty="0"/>
              <a:t>: Does the fact that source D is a piece of propaganda mean that it is not useful as a source on this period?</a:t>
            </a:r>
            <a:endParaRPr lang="en-GB" dirty="0"/>
          </a:p>
          <a:p>
            <a:r>
              <a:rPr lang="en-GB" b="1" dirty="0" smtClean="0"/>
              <a:t>3 </a:t>
            </a:r>
            <a:r>
              <a:rPr lang="en-GB" b="1" dirty="0"/>
              <a:t>Do the sources show that Margaret helped to cause the conflict? Fill in the table to help you reach this decision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694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236998"/>
              </p:ext>
            </p:extLst>
          </p:nvPr>
        </p:nvGraphicFramePr>
        <p:xfrm>
          <a:off x="827584" y="908720"/>
          <a:ext cx="7704855" cy="53285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0609"/>
                <a:gridCol w="1540609"/>
                <a:gridCol w="1540609"/>
                <a:gridCol w="1541514"/>
                <a:gridCol w="1541514"/>
              </a:tblGrid>
              <a:tr h="940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Source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Evidence in support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Evidence against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Reliability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Mark out of 10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4056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D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778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E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6047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305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battles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revisit at a later date </a:t>
            </a:r>
            <a:endParaRPr lang="en-GB" dirty="0"/>
          </a:p>
        </p:txBody>
      </p:sp>
      <p:pic>
        <p:nvPicPr>
          <p:cNvPr id="2050" name="Picture 2" descr="http://www.queensbury-village.co.uk/wp-content/uploads/2013/04/battleboswor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852936"/>
            <a:ext cx="5438775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47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Warwick’s </a:t>
            </a:r>
            <a:r>
              <a:rPr lang="en-GB" dirty="0" smtClean="0"/>
              <a:t>CV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 CV for Warwick, using page 70 of textbook </a:t>
            </a:r>
            <a:endParaRPr lang="en-GB" dirty="0"/>
          </a:p>
        </p:txBody>
      </p:sp>
      <p:pic>
        <p:nvPicPr>
          <p:cNvPr id="1026" name="Picture 2" descr="https://juliatales.files.wordpress.com/2015/08/warwick_the_kingmak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296" y="3356992"/>
            <a:ext cx="2004523" cy="261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2709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The Act of Accord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Complete activity on page 10 of your booklet </a:t>
            </a:r>
          </a:p>
          <a:p>
            <a:endParaRPr lang="en-GB" dirty="0"/>
          </a:p>
          <a:p>
            <a:r>
              <a:rPr lang="en-GB" dirty="0" smtClean="0"/>
              <a:t>Why would the Act of Accord satisfy neither side? Discuss in pairs</a:t>
            </a:r>
            <a:endParaRPr lang="en-GB" dirty="0"/>
          </a:p>
          <a:p>
            <a:pPr lvl="1"/>
            <a:endParaRPr lang="en-GB" dirty="0"/>
          </a:p>
        </p:txBody>
      </p:sp>
      <p:pic>
        <p:nvPicPr>
          <p:cNvPr id="2050" name="Picture 2" descr="https://upload.wikimedia.org/wikipedia/commons/thumb/6/6a/Royal_Roses_Badge_of_England.svg/70px-Royal_Roses_Badge_of_England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64904"/>
            <a:ext cx="6667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364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2474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Battle of Wakefield</a:t>
            </a:r>
            <a:r>
              <a:rPr lang="en-GB" b="1" dirty="0" smtClean="0"/>
              <a:t>: </a:t>
            </a:r>
            <a:r>
              <a:rPr lang="en-GB" b="1" dirty="0"/>
              <a:t>War of the Roses: A bloody crown (1:00 – 1:10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 on page 11 of booklet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947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Wakefield and 2</a:t>
            </a:r>
            <a:r>
              <a:rPr lang="en-GB" baseline="30000" dirty="0" smtClean="0"/>
              <a:t>nd</a:t>
            </a:r>
            <a:r>
              <a:rPr lang="en-GB" dirty="0" smtClean="0"/>
              <a:t> St Albans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Two big victories for </a:t>
            </a:r>
            <a:r>
              <a:rPr lang="en-GB" dirty="0" err="1" smtClean="0"/>
              <a:t>Yorkists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Whole towns swapped </a:t>
            </a:r>
            <a:r>
              <a:rPr lang="en-GB" dirty="0" smtClean="0"/>
              <a:t>side</a:t>
            </a:r>
          </a:p>
          <a:p>
            <a:endParaRPr lang="en-GB" dirty="0"/>
          </a:p>
          <a:p>
            <a:r>
              <a:rPr lang="en-GB" dirty="0" err="1" smtClean="0"/>
              <a:t>Yorkists</a:t>
            </a:r>
            <a:r>
              <a:rPr lang="en-GB" dirty="0" smtClean="0"/>
              <a:t> appear to be dominant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461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81</TotalTime>
  <Words>373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Balloon debate</vt:lpstr>
      <vt:lpstr>Recap from last week</vt:lpstr>
      <vt:lpstr>Recap from last week</vt:lpstr>
      <vt:lpstr>PowerPoint Presentation</vt:lpstr>
      <vt:lpstr>The battles</vt:lpstr>
      <vt:lpstr>Warwick’s CV</vt:lpstr>
      <vt:lpstr>The Act of Accord  </vt:lpstr>
      <vt:lpstr>The Battle of Wakefield: War of the Roses: A bloody crown (1:00 – 1:10)</vt:lpstr>
      <vt:lpstr>Wakefield and 2nd St Albans </vt:lpstr>
      <vt:lpstr>Edward IV</vt:lpstr>
      <vt:lpstr>The downfall of the Lancastrians start 1:10 – 1:27:30 </vt:lpstr>
      <vt:lpstr>Homework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Laurie Huggett-Wilde</dc:creator>
  <cp:lastModifiedBy>Laurie Huggett-Wilde</cp:lastModifiedBy>
  <cp:revision>12</cp:revision>
  <dcterms:created xsi:type="dcterms:W3CDTF">2015-10-16T13:28:26Z</dcterms:created>
  <dcterms:modified xsi:type="dcterms:W3CDTF">2015-10-22T07:33:33Z</dcterms:modified>
</cp:coreProperties>
</file>