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3" r:id="rId6"/>
    <p:sldId id="267" r:id="rId7"/>
    <p:sldId id="264" r:id="rId8"/>
    <p:sldId id="269" r:id="rId9"/>
    <p:sldId id="270" r:id="rId10"/>
    <p:sldId id="272" r:id="rId11"/>
    <p:sldId id="273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2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0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22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9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3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7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68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0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9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9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14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352F4C-5072-4FEF-9F10-A320C643E7CA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080E-2E34-4C07-9EE9-49FED11C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96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France &amp; Brittany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71768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How was Henry’s involvement in France different from that of his predecessors?</a:t>
            </a:r>
          </a:p>
          <a:p>
            <a:endParaRPr lang="en-GB" dirty="0"/>
          </a:p>
          <a:p>
            <a:pPr lvl="0"/>
            <a:r>
              <a:rPr lang="en-GB" dirty="0"/>
              <a:t>List the successes and failures of the campaign.</a:t>
            </a:r>
          </a:p>
          <a:p>
            <a:endParaRPr lang="en-GB" dirty="0"/>
          </a:p>
          <a:p>
            <a:pPr lvl="0"/>
            <a:r>
              <a:rPr lang="en-GB" dirty="0"/>
              <a:t>Was the outcome brought about by the successes of Henry’s policies or by circumstances?</a:t>
            </a:r>
          </a:p>
          <a:p>
            <a:endParaRPr lang="en-GB" dirty="0"/>
          </a:p>
          <a:p>
            <a:pPr lvl="0"/>
            <a:r>
              <a:rPr lang="en-GB" dirty="0"/>
              <a:t>What do these events tell us about Henry’s skills and objectives in foreign policy?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61" y="1027906"/>
            <a:ext cx="4481274" cy="39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4665"/>
            <a:ext cx="7315200" cy="1154097"/>
          </a:xfrm>
        </p:spPr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795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Why was Scotland seen as a threat by Henry?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Why </a:t>
            </a:r>
            <a:r>
              <a:rPr lang="en-GB" dirty="0"/>
              <a:t>was 1496 such a difficult year for Henry?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What was the significance of the Truce of Ayton? Consider Henry VII’s foreign policy aims.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was the significance of the marriage alliance between James IV and Margaret? (Again consider Henry’s foreign policy aims).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74613"/>
            <a:ext cx="417004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99" y="4001294"/>
            <a:ext cx="36165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7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672007"/>
              </p:ext>
            </p:extLst>
          </p:nvPr>
        </p:nvGraphicFramePr>
        <p:xfrm>
          <a:off x="317500" y="190498"/>
          <a:ext cx="11722101" cy="71727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25848"/>
                <a:gridCol w="3981199"/>
                <a:gridCol w="4515054"/>
              </a:tblGrid>
              <a:tr h="26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DESCRIPTION OF HENRY VII’S FOREIGN POLICY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EVIDENCE FOR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EVIDENCE AGAINST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80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Cautious/wary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Didn’t wage</a:t>
                      </a:r>
                      <a:r>
                        <a:rPr lang="en-GB" sz="1200" baseline="0" dirty="0" smtClean="0">
                          <a:effectLst/>
                        </a:rPr>
                        <a:t> many wars (no long term ones)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Tried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avoid provoking other countries as much as possible – didn’t claim the throne of France when he took the English 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Spent time and money trying to get hold of Warbeck.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When he sends an army of 26,000 men to France,</a:t>
                      </a:r>
                      <a:r>
                        <a:rPr lang="en-GB" sz="1200" baseline="0" dirty="0" smtClean="0">
                          <a:effectLst/>
                        </a:rPr>
                        <a:t> to try to force them into a position when they will negotiate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80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Defensive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Trade embargo rather than invasion with Burgundy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Marriages and peace treaties as a whole showed his defensive</a:t>
                      </a:r>
                      <a:r>
                        <a:rPr lang="en-GB" sz="1200" baseline="0" dirty="0" smtClean="0">
                          <a:effectLst/>
                        </a:rPr>
                        <a:t> mind set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Invades</a:t>
                      </a:r>
                      <a:r>
                        <a:rPr lang="en-GB" sz="1200" baseline="0" dirty="0" smtClean="0">
                          <a:effectLst/>
                        </a:rPr>
                        <a:t> France to force a positive position in negotiations 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94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Pragmatic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Practical/sensible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 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Doesn’t retaliate with war to the Scottish border raid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Marriage of Margaret to James IV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Treaty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Windsor and alienating Ferdinand in the final years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671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Realistic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Didn’t try to regain the French</a:t>
                      </a:r>
                      <a:r>
                        <a:rPr lang="en-GB" sz="1200" baseline="0" dirty="0" smtClean="0">
                          <a:effectLst/>
                        </a:rPr>
                        <a:t> land that had been lost.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Treaty </a:t>
                      </a:r>
                      <a:r>
                        <a:rPr lang="en-GB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Etaples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accepts that he is going to lose Brittany, but sees the pension as at least he’s getting something out of it.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He believed he could make peace with everyone and not</a:t>
                      </a:r>
                      <a:r>
                        <a:rPr lang="en-GB" sz="1200" baseline="0" dirty="0" smtClean="0">
                          <a:effectLst/>
                        </a:rPr>
                        <a:t> have them turn on him – actually by the end of his life most of his foreign policy ends up at least partially failing. England ends up isolated.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801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Forward thinking/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Strategically </a:t>
                      </a:r>
                      <a:r>
                        <a:rPr lang="en-GB" sz="1200" dirty="0" smtClean="0">
                          <a:effectLst/>
                        </a:rPr>
                        <a:t>sound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volunteers to Brittany – to try to stop it from going to France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Treaties and marriages were thinking long term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Alienated Ferdinand in the final years</a:t>
                      </a:r>
                      <a:r>
                        <a:rPr lang="en-GB" sz="1200" baseline="0" dirty="0" smtClean="0">
                          <a:effectLst/>
                        </a:rPr>
                        <a:t> and was excluded from international relations at </a:t>
                      </a:r>
                      <a:r>
                        <a:rPr lang="en-GB" sz="1200" baseline="0" dirty="0" err="1" smtClean="0">
                          <a:effectLst/>
                        </a:rPr>
                        <a:t>Cambrai</a:t>
                      </a:r>
                      <a:r>
                        <a:rPr lang="en-GB" sz="1200" baseline="0" dirty="0" smtClean="0">
                          <a:effectLst/>
                        </a:rPr>
                        <a:t> in 1508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80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Unambitious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Accepts the loss of Burgundy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remarries after loss of Elizabeth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Tries to ransom France for a pension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Alliance</a:t>
                      </a:r>
                      <a:r>
                        <a:rPr lang="en-GB" sz="1200" baseline="0" dirty="0" smtClean="0">
                          <a:effectLst/>
                        </a:rPr>
                        <a:t> with Spain – very ambitious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671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Opportunistic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Treaty of Windsor – when bad weather makes Philip</a:t>
                      </a:r>
                      <a:r>
                        <a:rPr lang="en-GB" sz="1200" baseline="0" dirty="0" smtClean="0">
                          <a:effectLst/>
                        </a:rPr>
                        <a:t> of Burgundy land, he negotiates a treaty with him.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IV being unmarried, marries Margaret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Could have intervened a lot more than he did</a:t>
                      </a:r>
                      <a:r>
                        <a:rPr lang="en-GB" sz="1200" baseline="0" dirty="0" smtClean="0">
                          <a:effectLst/>
                        </a:rPr>
                        <a:t>, e.g. in Italy, or France or </a:t>
                      </a:r>
                      <a:r>
                        <a:rPr lang="en-GB" sz="1200" baseline="0" dirty="0" err="1" smtClean="0">
                          <a:effectLst/>
                        </a:rPr>
                        <a:t>Brittanny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  <a:tr h="806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INSERT YOUR OWN DESCRIPTION HERE!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Secure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Constantly</a:t>
                      </a:r>
                      <a:r>
                        <a:rPr lang="en-GB" sz="1200" baseline="0" dirty="0" smtClean="0">
                          <a:effectLst/>
                        </a:rPr>
                        <a:t> trying to make peace with everyone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Nearly collapsed at the end of his reign. </a:t>
                      </a: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61" marR="295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your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47" y="1571391"/>
            <a:ext cx="417004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86" y="3349276"/>
            <a:ext cx="3031815" cy="2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– finish your timeline and bring to next lesson to hand 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620689"/>
            <a:ext cx="7315200" cy="1154097"/>
          </a:xfrm>
        </p:spPr>
        <p:txBody>
          <a:bodyPr/>
          <a:lstStyle/>
          <a:p>
            <a:r>
              <a:rPr lang="en-GB" dirty="0" smtClean="0"/>
              <a:t>Spain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04864"/>
            <a:ext cx="6120680" cy="451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8" y="476673"/>
            <a:ext cx="7315200" cy="1154097"/>
          </a:xfrm>
        </p:spPr>
        <p:txBody>
          <a:bodyPr/>
          <a:lstStyle/>
          <a:p>
            <a:r>
              <a:rPr lang="en-GB" dirty="0" smtClean="0"/>
              <a:t>Spain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Henry spotted a useful ally in Ferdinand</a:t>
            </a:r>
          </a:p>
          <a:p>
            <a:r>
              <a:rPr lang="en-GB" dirty="0" smtClean="0"/>
              <a:t>The Treaty of Medina Del Campo was signed in 1489 this agreed:</a:t>
            </a:r>
          </a:p>
          <a:p>
            <a:r>
              <a:rPr lang="en-GB" dirty="0" smtClean="0"/>
              <a:t>1 Spain would not support pretenders to the English throne</a:t>
            </a:r>
          </a:p>
          <a:p>
            <a:r>
              <a:rPr lang="en-GB" dirty="0" smtClean="0"/>
              <a:t>2 They would act together against France in Brittany</a:t>
            </a:r>
          </a:p>
          <a:p>
            <a:r>
              <a:rPr lang="en-GB" dirty="0" smtClean="0"/>
              <a:t>3 Improved trade</a:t>
            </a:r>
          </a:p>
          <a:p>
            <a:r>
              <a:rPr lang="en-GB" dirty="0" smtClean="0"/>
              <a:t>4 Henry’s eldest son Arthur would marry Ferdinand &amp; Isabella’s oldest daughter Catherine when they were old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12" y="1052737"/>
            <a:ext cx="7315200" cy="1154097"/>
          </a:xfrm>
        </p:spPr>
        <p:txBody>
          <a:bodyPr/>
          <a:lstStyle/>
          <a:p>
            <a:r>
              <a:rPr lang="en-GB" dirty="0" smtClean="0"/>
              <a:t>Spain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12" y="2379317"/>
            <a:ext cx="7315200" cy="3539527"/>
          </a:xfrm>
        </p:spPr>
        <p:txBody>
          <a:bodyPr/>
          <a:lstStyle/>
          <a:p>
            <a:r>
              <a:rPr lang="en-GB" dirty="0" smtClean="0"/>
              <a:t>Create a spider diagram on page 7 of your booklet, using pages 6 and 7 of the booklet, on why the treaty of Medina del Campo was a success for Henry VII</a:t>
            </a:r>
            <a:endParaRPr lang="en-GB" dirty="0"/>
          </a:p>
        </p:txBody>
      </p:sp>
      <p:pic>
        <p:nvPicPr>
          <p:cNvPr id="2050" name="Picture 2" descr="http://www.the-organic-mind.com/images/spider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3933057"/>
            <a:ext cx="3696345" cy="245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09400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Burgundy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84784"/>
            <a:ext cx="5482952" cy="492514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Traditionally England’s Ally Burgundy had close ties with the house of York and with London merchants.</a:t>
            </a:r>
          </a:p>
          <a:p>
            <a:r>
              <a:rPr lang="en-GB" dirty="0" smtClean="0"/>
              <a:t>Margaret of Burgundy (Edward IV and Richard III sister)  saw Henry as a usurper and was determined to destroy him. 1486 they harboured Lovell and 1487 Lincoln. </a:t>
            </a:r>
          </a:p>
          <a:p>
            <a:r>
              <a:rPr lang="en-GB" dirty="0" smtClean="0"/>
              <a:t>Traditional historians see Margaret of Burgundy’s hatred of Henry as main reason for this but </a:t>
            </a:r>
            <a:r>
              <a:rPr lang="en-GB" dirty="0" err="1" smtClean="0"/>
              <a:t>Burgundian</a:t>
            </a:r>
            <a:r>
              <a:rPr lang="en-GB" dirty="0" smtClean="0"/>
              <a:t> interests were also at stake as they were worried about Henry’s connection to France.</a:t>
            </a:r>
          </a:p>
          <a:p>
            <a:r>
              <a:rPr lang="en-GB" dirty="0" smtClean="0"/>
              <a:t>It is worth noting that Henry’s relationship with Burgundy improved in the later years of his reign. </a:t>
            </a:r>
            <a:endParaRPr lang="en-GB" dirty="0"/>
          </a:p>
        </p:txBody>
      </p:sp>
      <p:pic>
        <p:nvPicPr>
          <p:cNvPr id="5122" name="Picture 2" descr="http://upload.wikimedia.org/wikipedia/commons/3/37/Margaret_of_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9" y="116633"/>
            <a:ext cx="2360463" cy="3373824"/>
          </a:xfrm>
          <a:prstGeom prst="rect">
            <a:avLst/>
          </a:prstGeom>
          <a:noFill/>
        </p:spPr>
      </p:pic>
      <p:pic>
        <p:nvPicPr>
          <p:cNvPr id="5124" name="Picture 4" descr="http://warandgame.files.wordpress.com/2007/10/473px-albrecht_durer_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3573016"/>
            <a:ext cx="2447387" cy="309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6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Burgundy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2027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What do you understand by the term trade embargo?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What </a:t>
            </a:r>
            <a:r>
              <a:rPr lang="en-GB" dirty="0"/>
              <a:t>does the fact that henry imposed an embargo tell us about his priorities?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/>
            <a:r>
              <a:rPr lang="en-GB" dirty="0" smtClean="0"/>
              <a:t>When </a:t>
            </a:r>
            <a:r>
              <a:rPr lang="en-GB" dirty="0"/>
              <a:t>and why did the embargo come to an end?</a:t>
            </a:r>
          </a:p>
          <a:p>
            <a:endParaRPr lang="en-GB" dirty="0"/>
          </a:p>
        </p:txBody>
      </p:sp>
      <p:pic>
        <p:nvPicPr>
          <p:cNvPr id="4" name="Picture 2" descr="http://upload.wikimedia.org/wikipedia/commons/3/37/Margaret_of_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9" y="116633"/>
            <a:ext cx="2360463" cy="3373824"/>
          </a:xfrm>
          <a:prstGeom prst="rect">
            <a:avLst/>
          </a:prstGeom>
          <a:noFill/>
        </p:spPr>
      </p:pic>
      <p:pic>
        <p:nvPicPr>
          <p:cNvPr id="5" name="Picture 4" descr="http://warandgame.files.wordpress.com/2007/10/473px-albrecht_durer_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9" y="3573016"/>
            <a:ext cx="2447387" cy="309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1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4665"/>
            <a:ext cx="7315200" cy="1154097"/>
          </a:xfrm>
        </p:spPr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795" cy="4351338"/>
          </a:xfrm>
        </p:spPr>
        <p:txBody>
          <a:bodyPr/>
          <a:lstStyle/>
          <a:p>
            <a:r>
              <a:rPr lang="en-GB" dirty="0" smtClean="0"/>
              <a:t>Traditionally rivals – however neither Henry VII nor James III wanted trouble, so a three year truce was initially agreed </a:t>
            </a:r>
          </a:p>
          <a:p>
            <a:endParaRPr lang="en-GB" dirty="0"/>
          </a:p>
          <a:p>
            <a:r>
              <a:rPr lang="en-GB" dirty="0" smtClean="0"/>
              <a:t>In 1488 James III was assassinated and replaced by the 15 year old James IV. James and his advisors were hostile to England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74613"/>
            <a:ext cx="417004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99" y="4001294"/>
            <a:ext cx="36165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4665"/>
            <a:ext cx="7315200" cy="1154097"/>
          </a:xfrm>
        </p:spPr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795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James IV initially supports Warbeck </a:t>
            </a:r>
          </a:p>
          <a:p>
            <a:endParaRPr lang="en-GB" dirty="0"/>
          </a:p>
          <a:p>
            <a:r>
              <a:rPr lang="en-GB" dirty="0" smtClean="0"/>
              <a:t>In 1496 James IV launched a massive border raid into England with Warbeck, but it achieved nothing as there was no support</a:t>
            </a:r>
          </a:p>
          <a:p>
            <a:endParaRPr lang="en-GB" dirty="0"/>
          </a:p>
          <a:p>
            <a:r>
              <a:rPr lang="en-GB" dirty="0" smtClean="0"/>
              <a:t>By Autumn of 1497 James IV was willing to make peace and they made the Truce of Ayton </a:t>
            </a:r>
          </a:p>
          <a:p>
            <a:endParaRPr lang="en-GB" dirty="0"/>
          </a:p>
          <a:p>
            <a:r>
              <a:rPr lang="en-GB" dirty="0" smtClean="0"/>
              <a:t>This was followed by the ‘Treaty of Perpetual Peace’ in 1502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74613"/>
            <a:ext cx="417004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99" y="4001294"/>
            <a:ext cx="36165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404665"/>
            <a:ext cx="7315200" cy="1154097"/>
          </a:xfrm>
        </p:spPr>
        <p:txBody>
          <a:bodyPr/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795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These treaties were a great achievement for Henry – there had been no significant treaty with Scotland since 1328</a:t>
            </a:r>
          </a:p>
          <a:p>
            <a:endParaRPr lang="en-GB" dirty="0"/>
          </a:p>
          <a:p>
            <a:r>
              <a:rPr lang="en-GB" dirty="0" smtClean="0"/>
              <a:t>Henry married his daughter Margaret to James IV in 1503</a:t>
            </a:r>
          </a:p>
          <a:p>
            <a:endParaRPr lang="en-GB" dirty="0"/>
          </a:p>
          <a:p>
            <a:r>
              <a:rPr lang="en-GB" dirty="0" smtClean="0"/>
              <a:t>However Scottish friendship and alliance with France remained – which was always seen as a potential threat to England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74613"/>
            <a:ext cx="4170040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99" y="4001294"/>
            <a:ext cx="361654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2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647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</vt:lpstr>
      <vt:lpstr>France &amp; Brittany </vt:lpstr>
      <vt:lpstr>Spain</vt:lpstr>
      <vt:lpstr>Spain</vt:lpstr>
      <vt:lpstr>Spain</vt:lpstr>
      <vt:lpstr>Burgundy</vt:lpstr>
      <vt:lpstr>Burgundy </vt:lpstr>
      <vt:lpstr>Scotland</vt:lpstr>
      <vt:lpstr>Scotland</vt:lpstr>
      <vt:lpstr>Scotland</vt:lpstr>
      <vt:lpstr>Scotland</vt:lpstr>
      <vt:lpstr>PowerPoint Presentation</vt:lpstr>
      <vt:lpstr>Complete your timeline</vt:lpstr>
      <vt:lpstr>Homework – finish your timeline and bring to next lesson to hand in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&amp; Brittany</dc:title>
  <dc:creator>Laurie Huggett-Wilde</dc:creator>
  <cp:lastModifiedBy>Alex Winfrow</cp:lastModifiedBy>
  <cp:revision>12</cp:revision>
  <dcterms:created xsi:type="dcterms:W3CDTF">2016-02-29T08:23:06Z</dcterms:created>
  <dcterms:modified xsi:type="dcterms:W3CDTF">2016-03-04T16:10:46Z</dcterms:modified>
</cp:coreProperties>
</file>