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7" r:id="rId3"/>
    <p:sldId id="258" r:id="rId4"/>
    <p:sldId id="256" r:id="rId5"/>
    <p:sldId id="260" r:id="rId6"/>
    <p:sldId id="283" r:id="rId7"/>
    <p:sldId id="281" r:id="rId8"/>
    <p:sldId id="261" r:id="rId9"/>
    <p:sldId id="282" r:id="rId10"/>
    <p:sldId id="275" r:id="rId11"/>
    <p:sldId id="284" r:id="rId12"/>
    <p:sldId id="287" r:id="rId13"/>
    <p:sldId id="285" r:id="rId14"/>
    <p:sldId id="286" r:id="rId15"/>
    <p:sldId id="293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47D3-1373-4946-AABF-113BB7AEB48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37B-C05B-486B-B880-18BCB1C1B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6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Villagers protested that the Deputies were trying to change their religion.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37B-C05B-486B-B880-18BCB1C1B8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8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5C7B8D-5684-495A-B245-DB18F682A509}" type="datetimeFigureOut">
              <a:rPr lang="en-GB" smtClean="0"/>
              <a:t>22/12/2015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201F8A-2492-44BE-BFD0-7BF88AB65BF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stream.godalming.ac.uk/View.aspx?ID=11149~5d~uPTAHHgEL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France go to war in April 1792?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086306" cy="39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0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259256" cy="1360512"/>
          </a:xfrm>
        </p:spPr>
        <p:txBody>
          <a:bodyPr/>
          <a:lstStyle/>
          <a:p>
            <a:r>
              <a:rPr lang="en-GB" dirty="0" smtClean="0"/>
              <a:t>The battle of </a:t>
            </a:r>
            <a:r>
              <a:rPr lang="en-GB" dirty="0" err="1" smtClean="0"/>
              <a:t>Valmy</a:t>
            </a:r>
            <a:r>
              <a:rPr lang="en-GB" dirty="0" smtClean="0"/>
              <a:t> – </a:t>
            </a:r>
            <a:r>
              <a:rPr lang="en-GB" sz="2800" dirty="0" smtClean="0"/>
              <a:t>decisive victory for the Revolutionary army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435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3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984" y="476673"/>
            <a:ext cx="3801616" cy="3866728"/>
          </a:xfrm>
        </p:spPr>
        <p:txBody>
          <a:bodyPr/>
          <a:lstStyle/>
          <a:p>
            <a:r>
              <a:rPr lang="en-GB" dirty="0" smtClean="0"/>
              <a:t>The events of the first revolutionary war significantly contributed to The Terror – but there were other factors as well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hlinkClick r:id="rId2"/>
              </a:rPr>
              <a:t>The Terror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2.wikia.nocookie.net/__cb20060928042621/uncyclopedia/images/4/46/Reign_of_Terror_French_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30"/>
            <a:ext cx="3480321" cy="4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0" y="685801"/>
            <a:ext cx="3297560" cy="3657599"/>
          </a:xfrm>
        </p:spPr>
        <p:txBody>
          <a:bodyPr/>
          <a:lstStyle/>
          <a:p>
            <a:r>
              <a:rPr lang="en-GB" dirty="0" smtClean="0"/>
              <a:t>Create a timeline of the events of the Terror, using pages 17 and 18 in the booklet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Terror</a:t>
            </a:r>
          </a:p>
        </p:txBody>
      </p:sp>
      <p:pic>
        <p:nvPicPr>
          <p:cNvPr id="4" name="Picture 2" descr="http://img2.wikia.nocookie.net/__cb20060928042621/uncyclopedia/images/4/46/Reign_of_Terror_French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865"/>
            <a:ext cx="3480321" cy="4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2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2" y="685801"/>
            <a:ext cx="4104456" cy="4190999"/>
          </a:xfrm>
        </p:spPr>
        <p:txBody>
          <a:bodyPr>
            <a:normAutofit/>
          </a:bodyPr>
          <a:lstStyle/>
          <a:p>
            <a:r>
              <a:rPr lang="en-GB" dirty="0" smtClean="0"/>
              <a:t>Four main reasons: </a:t>
            </a:r>
          </a:p>
          <a:p>
            <a:pPr lvl="1"/>
            <a:r>
              <a:rPr lang="en-GB" dirty="0" smtClean="0"/>
              <a:t>The war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Rivalry between the different political clubs/factions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growing fear in France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problems with the economy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Terror</a:t>
            </a:r>
            <a:endParaRPr lang="en-GB" dirty="0"/>
          </a:p>
        </p:txBody>
      </p:sp>
      <p:pic>
        <p:nvPicPr>
          <p:cNvPr id="4" name="Picture 2" descr="http://img2.wikia.nocookie.net/__cb20060928042621/uncyclopedia/images/4/46/Reign_of_Terror_French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188640"/>
            <a:ext cx="3480321" cy="4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0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3968" y="-1251520"/>
            <a:ext cx="4104456" cy="4190999"/>
          </a:xfrm>
        </p:spPr>
        <p:txBody>
          <a:bodyPr>
            <a:normAutofit/>
          </a:bodyPr>
          <a:lstStyle/>
          <a:p>
            <a:r>
              <a:rPr lang="en-GB" dirty="0" smtClean="0"/>
              <a:t>In your group you need to look at your assigned cause </a:t>
            </a:r>
          </a:p>
          <a:p>
            <a:r>
              <a:rPr lang="en-GB" dirty="0" smtClean="0"/>
              <a:t>Explain it’s contribution to the terror</a:t>
            </a:r>
          </a:p>
          <a:p>
            <a:r>
              <a:rPr lang="en-GB" dirty="0" smtClean="0"/>
              <a:t>It’s significance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Terror</a:t>
            </a:r>
            <a:endParaRPr lang="en-GB" dirty="0"/>
          </a:p>
        </p:txBody>
      </p:sp>
      <p:pic>
        <p:nvPicPr>
          <p:cNvPr id="4" name="Picture 2" descr="http://img2.wikia.nocookie.net/__cb20060928042621/uncyclopedia/images/4/46/Reign_of_Terror_French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188640"/>
            <a:ext cx="3480321" cy="4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26399" y="2348880"/>
            <a:ext cx="4104456" cy="419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The war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Rivalry between the different political clubs/factions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growing fear in France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problems with the economy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6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2" y="685801"/>
            <a:ext cx="4104456" cy="419099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Create a pie diagram of the four main reasons, with a share of the pie proportional to how significant it’s role was in causing the Terror: </a:t>
            </a:r>
          </a:p>
          <a:p>
            <a:pPr lvl="1"/>
            <a:r>
              <a:rPr lang="en-GB" dirty="0" smtClean="0"/>
              <a:t>The war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Rivalry between the different political clubs/factions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growing fear in France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problems with the economy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Terror</a:t>
            </a:r>
            <a:endParaRPr lang="en-GB" dirty="0"/>
          </a:p>
        </p:txBody>
      </p:sp>
      <p:pic>
        <p:nvPicPr>
          <p:cNvPr id="4" name="Picture 2" descr="http://img2.wikia.nocookie.net/__cb20060928042621/uncyclopedia/images/4/46/Reign_of_Terror_French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188640"/>
            <a:ext cx="3480321" cy="4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8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were the Girondins overthrown?</a:t>
            </a:r>
            <a:endParaRPr lang="en-GB" dirty="0"/>
          </a:p>
        </p:txBody>
      </p:sp>
      <p:pic>
        <p:nvPicPr>
          <p:cNvPr id="2050" name="Picture 2" descr="https://upload.wikimedia.org/wikipedia/commons/thumb/0/02/GirondistsForce.jpg/220px-GirondistsFo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90" y="703650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0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Death of Marat </a:t>
            </a:r>
            <a:endParaRPr lang="en-GB" dirty="0"/>
          </a:p>
        </p:txBody>
      </p:sp>
      <p:pic>
        <p:nvPicPr>
          <p:cNvPr id="4" name="Content Placeholder 3" descr="http://e-ducation.datapeak.net/scientists/Jacques-Louis_David_-_La_Mort_de_Mara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38164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page 19 in your booklet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75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4087" y="692696"/>
            <a:ext cx="2990623" cy="3657599"/>
          </a:xfrm>
        </p:spPr>
        <p:txBody>
          <a:bodyPr/>
          <a:lstStyle/>
          <a:p>
            <a:r>
              <a:rPr lang="en-GB" dirty="0" smtClean="0"/>
              <a:t>Why did violence break out?</a:t>
            </a:r>
          </a:p>
          <a:p>
            <a:r>
              <a:rPr lang="en-GB" dirty="0" smtClean="0"/>
              <a:t>Pages 94-95 in textbook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Revolt of the Vendee </a:t>
            </a:r>
            <a:endParaRPr lang="en-GB" dirty="0"/>
          </a:p>
        </p:txBody>
      </p:sp>
      <p:pic>
        <p:nvPicPr>
          <p:cNvPr id="1026" name="Picture 2" descr="https://upload.wikimedia.org/wikipedia/commons/thumb/4/4c/GuerreVend%C3%A9e_1.jpg/300px-GuerreVend%C3%A9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85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0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914400"/>
          </a:xfrm>
        </p:spPr>
        <p:txBody>
          <a:bodyPr/>
          <a:lstStyle/>
          <a:p>
            <a:r>
              <a:rPr lang="en-GB" dirty="0" smtClean="0"/>
              <a:t>How do these two events demonstrate the situation during the Terror?</a:t>
            </a:r>
            <a:endParaRPr lang="en-GB" dirty="0"/>
          </a:p>
        </p:txBody>
      </p:sp>
      <p:pic>
        <p:nvPicPr>
          <p:cNvPr id="4" name="Picture 2" descr="https://upload.wikimedia.org/wikipedia/commons/thumb/4/4c/GuerreVend%C3%A9e_1.jpg/300px-GuerreVend%C3%A9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766762"/>
            <a:ext cx="285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http://e-ducation.datapeak.net/scientists/Jacques-Louis_David_-_La_Mort_de_Mara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381642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98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212220"/>
            <a:ext cx="4958680" cy="1131180"/>
          </a:xfrm>
        </p:spPr>
        <p:txBody>
          <a:bodyPr/>
          <a:lstStyle/>
          <a:p>
            <a:pPr marL="18288" indent="0">
              <a:buNone/>
            </a:pPr>
            <a:r>
              <a:rPr lang="en-GB" dirty="0" smtClean="0"/>
              <a:t>Revolution or religion?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509120"/>
            <a:ext cx="7543800" cy="1008112"/>
          </a:xfrm>
        </p:spPr>
        <p:txBody>
          <a:bodyPr/>
          <a:lstStyle/>
          <a:p>
            <a:r>
              <a:rPr lang="en-GB" dirty="0" smtClean="0"/>
              <a:t>Declaration of </a:t>
            </a:r>
            <a:r>
              <a:rPr lang="en-GB" dirty="0" err="1" smtClean="0"/>
              <a:t>Pillnitz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56387" cy="36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through the questions on the 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4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784976" cy="792088"/>
          </a:xfrm>
        </p:spPr>
        <p:txBody>
          <a:bodyPr/>
          <a:lstStyle/>
          <a:p>
            <a:r>
              <a:rPr lang="en-GB" dirty="0" smtClean="0"/>
              <a:t>Support for war in France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77" y="1832300"/>
            <a:ext cx="2434902" cy="29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32299"/>
            <a:ext cx="2346672" cy="33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1033"/>
            <a:ext cx="2558120" cy="33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3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620688"/>
            <a:ext cx="7543800" cy="2088232"/>
          </a:xfrm>
        </p:spPr>
        <p:txBody>
          <a:bodyPr/>
          <a:lstStyle/>
          <a:p>
            <a:r>
              <a:rPr lang="en-GB" dirty="0" smtClean="0"/>
              <a:t>Robespierre’s opposition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2564904"/>
            <a:ext cx="3373760" cy="3312368"/>
          </a:xfrm>
        </p:spPr>
        <p:txBody>
          <a:bodyPr>
            <a:normAutofit/>
          </a:bodyPr>
          <a:lstStyle/>
          <a:p>
            <a:r>
              <a:rPr lang="en-GB" dirty="0" smtClean="0"/>
              <a:t>Robespierre said that the real enemies to the state were not abroad and that they should concentrate on securing the revolution at home.</a:t>
            </a:r>
          </a:p>
          <a:p>
            <a:r>
              <a:rPr lang="en-GB" dirty="0" smtClean="0"/>
              <a:t>He also said, “no one loves armed missionaries.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50" y="2852936"/>
            <a:ext cx="2282130" cy="289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3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032" y="620688"/>
            <a:ext cx="3863752" cy="5976664"/>
          </a:xfrm>
        </p:spPr>
        <p:txBody>
          <a:bodyPr/>
          <a:lstStyle/>
          <a:p>
            <a:pPr marL="18288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941168"/>
            <a:ext cx="7683192" cy="1368152"/>
          </a:xfrm>
        </p:spPr>
        <p:txBody>
          <a:bodyPr/>
          <a:lstStyle/>
          <a:p>
            <a:r>
              <a:rPr lang="en-GB" dirty="0" smtClean="0"/>
              <a:t>Blunder -</a:t>
            </a:r>
            <a:r>
              <a:rPr lang="en-GB" sz="2800" dirty="0" smtClean="0"/>
              <a:t> assumed France was weak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1"/>
            <a:ext cx="2433221" cy="304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310288"/>
            <a:ext cx="300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Frederick Wilhelm II painted by Anton Graff, c. </a:t>
            </a:r>
            <a:r>
              <a:rPr lang="en-GB" dirty="0" smtClean="0"/>
              <a:t>1792  King </a:t>
            </a:r>
            <a:r>
              <a:rPr lang="en-GB" dirty="0"/>
              <a:t>of Prussia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4137"/>
            <a:ext cx="2232248" cy="313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Francis II new emperor of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6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2838" y="332657"/>
            <a:ext cx="3243618" cy="4752528"/>
          </a:xfrm>
        </p:spPr>
        <p:txBody>
          <a:bodyPr>
            <a:normAutofit/>
          </a:bodyPr>
          <a:lstStyle/>
          <a:p>
            <a:r>
              <a:rPr lang="en-GB" dirty="0" smtClean="0"/>
              <a:t>August 1792 </a:t>
            </a:r>
            <a:endParaRPr lang="en-GB" dirty="0" smtClean="0"/>
          </a:p>
          <a:p>
            <a:r>
              <a:rPr lang="en-GB" dirty="0" smtClean="0"/>
              <a:t>Prussia and Austria declare they will destroy Paris if the royal family is harmed.</a:t>
            </a:r>
          </a:p>
          <a:p>
            <a:r>
              <a:rPr lang="en-GB" dirty="0" smtClean="0"/>
              <a:t>Incites riots.  The </a:t>
            </a:r>
            <a:r>
              <a:rPr lang="en-GB" dirty="0" err="1" smtClean="0"/>
              <a:t>Tuilleries</a:t>
            </a:r>
            <a:r>
              <a:rPr lang="en-GB" dirty="0" smtClean="0"/>
              <a:t> is attacked and the royal family are imprisoned in the Temple.</a:t>
            </a:r>
          </a:p>
          <a:p>
            <a:r>
              <a:rPr lang="en-GB" dirty="0" smtClean="0"/>
              <a:t>This begins the radical phase of the revolution.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Brunswick manifesto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202"/>
            <a:ext cx="4893286" cy="345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509120"/>
            <a:ext cx="8712968" cy="2160240"/>
          </a:xfrm>
        </p:spPr>
        <p:txBody>
          <a:bodyPr/>
          <a:lstStyle/>
          <a:p>
            <a:r>
              <a:rPr lang="en-GB" sz="2800" dirty="0" smtClean="0"/>
              <a:t>10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August thousands of sans culottes, </a:t>
            </a:r>
            <a:r>
              <a:rPr lang="en-GB" sz="2800" dirty="0" err="1" smtClean="0"/>
              <a:t>fédéres</a:t>
            </a:r>
            <a:r>
              <a:rPr lang="en-GB" sz="2800" dirty="0" smtClean="0"/>
              <a:t> and National Guards attacked the royal palace.  By the end of the day Paris was controlled by the insurrectionist Commune.</a:t>
            </a:r>
            <a:endParaRPr lang="en-GB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436805" cy="44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4048" y="685801"/>
            <a:ext cx="3816424" cy="490343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August Louis and his family were deposed and imprisoned by the insurrectionist commune.  Power was now shared between the Legislative Assembly, the Commune who controlled Paris and a new body created by them both, the Provisional Executive Council which was dominated by Danton.</a:t>
            </a:r>
          </a:p>
          <a:p>
            <a:pPr marL="1828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876799"/>
            <a:ext cx="7493456" cy="1571625"/>
          </a:xfrm>
        </p:spPr>
        <p:txBody>
          <a:bodyPr/>
          <a:lstStyle/>
          <a:p>
            <a:r>
              <a:rPr lang="en-GB" dirty="0" smtClean="0"/>
              <a:t>Proclamation of a republic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07109" cy="2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6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September massacres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6578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28184" y="658368"/>
            <a:ext cx="2520280" cy="42920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When the fortress of Verdun fell people in Paris panicked.  Next day crowds surrounded a tumbrel of prisoners on its way to prison and murdered them.  Over the next five days up to 1300 prisoners were hacked or beaten to death.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35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865</TotalTime>
  <Words>480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Why did France go to war in April 1792?</vt:lpstr>
      <vt:lpstr>Declaration of Pillnitz</vt:lpstr>
      <vt:lpstr>Support for war in France</vt:lpstr>
      <vt:lpstr>Robespierre’s opposition</vt:lpstr>
      <vt:lpstr>Blunder - assumed France was weak</vt:lpstr>
      <vt:lpstr>Brunswick manifesto</vt:lpstr>
      <vt:lpstr>10th August thousands of sans culottes, fédéres and National Guards attacked the royal palace.  By the end of the day Paris was controlled by the insurrectionist Commune.</vt:lpstr>
      <vt:lpstr>Proclamation of a republic</vt:lpstr>
      <vt:lpstr>September massacres</vt:lpstr>
      <vt:lpstr>The battle of Valmy – decisive victory for the Revolutionary army</vt:lpstr>
      <vt:lpstr>The Terror </vt:lpstr>
      <vt:lpstr>The Terror</vt:lpstr>
      <vt:lpstr>The Terror</vt:lpstr>
      <vt:lpstr>The Terror</vt:lpstr>
      <vt:lpstr>The Terror</vt:lpstr>
      <vt:lpstr>Why were the Girondins overthrown?</vt:lpstr>
      <vt:lpstr>Death of Marat </vt:lpstr>
      <vt:lpstr>Revolt of the Vendee </vt:lpstr>
      <vt:lpstr>How do these two events demonstrate the situation during the Terror?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Historiography</dc:title>
  <dc:creator>Andrew Nixon</dc:creator>
  <cp:lastModifiedBy>Andrew Nixon</cp:lastModifiedBy>
  <cp:revision>69</cp:revision>
  <dcterms:created xsi:type="dcterms:W3CDTF">2015-10-05T05:14:30Z</dcterms:created>
  <dcterms:modified xsi:type="dcterms:W3CDTF">2015-12-22T21:03:19Z</dcterms:modified>
</cp:coreProperties>
</file>