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BF6A5-48C5-45E8-AE5B-E12C31600073}" type="datetimeFigureOut">
              <a:rPr lang="en-US" smtClean="0"/>
              <a:t>3/31/2010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F149-D3DB-44DE-A401-F7843762F6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BF6A5-48C5-45E8-AE5B-E12C31600073}" type="datetimeFigureOut">
              <a:rPr lang="en-US" smtClean="0"/>
              <a:t>3/31/2010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F149-D3DB-44DE-A401-F7843762F6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BF6A5-48C5-45E8-AE5B-E12C31600073}" type="datetimeFigureOut">
              <a:rPr lang="en-US" smtClean="0"/>
              <a:t>3/31/2010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F149-D3DB-44DE-A401-F7843762F6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BF6A5-48C5-45E8-AE5B-E12C31600073}" type="datetimeFigureOut">
              <a:rPr lang="en-US" smtClean="0"/>
              <a:t>3/31/2010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F149-D3DB-44DE-A401-F7843762F6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BF6A5-48C5-45E8-AE5B-E12C31600073}" type="datetimeFigureOut">
              <a:rPr lang="en-US" smtClean="0"/>
              <a:t>3/31/2010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F149-D3DB-44DE-A401-F7843762F6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BF6A5-48C5-45E8-AE5B-E12C31600073}" type="datetimeFigureOut">
              <a:rPr lang="en-US" smtClean="0"/>
              <a:t>3/31/2010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F149-D3DB-44DE-A401-F7843762F6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BF6A5-48C5-45E8-AE5B-E12C31600073}" type="datetimeFigureOut">
              <a:rPr lang="en-US" smtClean="0"/>
              <a:t>3/31/2010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F149-D3DB-44DE-A401-F7843762F6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BF6A5-48C5-45E8-AE5B-E12C31600073}" type="datetimeFigureOut">
              <a:rPr lang="en-US" smtClean="0"/>
              <a:t>3/31/2010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F149-D3DB-44DE-A401-F7843762F6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BF6A5-48C5-45E8-AE5B-E12C31600073}" type="datetimeFigureOut">
              <a:rPr lang="en-US" smtClean="0"/>
              <a:t>3/31/2010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F149-D3DB-44DE-A401-F7843762F6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BF6A5-48C5-45E8-AE5B-E12C31600073}" type="datetimeFigureOut">
              <a:rPr lang="en-US" smtClean="0"/>
              <a:t>3/31/2010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F149-D3DB-44DE-A401-F7843762F6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BF6A5-48C5-45E8-AE5B-E12C31600073}" type="datetimeFigureOut">
              <a:rPr lang="en-US" smtClean="0"/>
              <a:t>3/31/2010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F149-D3DB-44DE-A401-F7843762F6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BF6A5-48C5-45E8-AE5B-E12C31600073}" type="datetimeFigureOut">
              <a:rPr lang="en-US" smtClean="0"/>
              <a:t>3/31/2010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6F149-D3DB-44DE-A401-F7843762F65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Teacher talk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Primary School teacher talks to her pupils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Things to look for in terms of the ways in which the teacher keeps control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Grammar: the 4 moods; ellipsis; modals; pronouns</a:t>
            </a:r>
          </a:p>
          <a:p>
            <a:r>
              <a:rPr lang="en-GB" dirty="0" smtClean="0"/>
              <a:t>Pragmatics: what does the teacher really mean?</a:t>
            </a:r>
          </a:p>
          <a:p>
            <a:r>
              <a:rPr lang="en-GB" dirty="0" smtClean="0"/>
              <a:t>Other spoken features: discourse markers; vocatives; hedging; politeness</a:t>
            </a:r>
          </a:p>
          <a:p>
            <a:r>
              <a:rPr lang="en-GB" dirty="0" smtClean="0"/>
              <a:t>Lexis and semantics: high </a:t>
            </a:r>
            <a:r>
              <a:rPr lang="en-GB" dirty="0" smtClean="0">
                <a:sym typeface="Wingdings"/>
              </a:rPr>
              <a:t> low</a:t>
            </a:r>
            <a:r>
              <a:rPr lang="en-GB" dirty="0" smtClean="0"/>
              <a:t> frequency; formality; fields</a:t>
            </a:r>
          </a:p>
          <a:p>
            <a:r>
              <a:rPr lang="en-GB" sz="2800" dirty="0" smtClean="0"/>
              <a:t>Register: formal </a:t>
            </a:r>
            <a:r>
              <a:rPr lang="en-GB" sz="2800" dirty="0" smtClean="0">
                <a:sym typeface="Wingdings"/>
              </a:rPr>
              <a:t></a:t>
            </a:r>
            <a:r>
              <a:rPr lang="en-GB" sz="2800" dirty="0" smtClean="0"/>
              <a:t> informal; specialist  </a:t>
            </a:r>
            <a:r>
              <a:rPr lang="en-GB" sz="2800" dirty="0" smtClean="0">
                <a:sym typeface="Wingdings"/>
              </a:rPr>
              <a:t></a:t>
            </a:r>
            <a:r>
              <a:rPr lang="en-GB" sz="2800" dirty="0" smtClean="0"/>
              <a:t>general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48E7283B295347B53FD80B4677A7D6" ma:contentTypeVersion="1" ma:contentTypeDescription="Create a new document." ma:contentTypeScope="" ma:versionID="da72d62e5be40e287b120dc05568a82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15EB107-4CBC-4AD2-8E1E-54924DD0E6E4}"/>
</file>

<file path=customXml/itemProps2.xml><?xml version="1.0" encoding="utf-8"?>
<ds:datastoreItem xmlns:ds="http://schemas.openxmlformats.org/officeDocument/2006/customXml" ds:itemID="{111918CA-6F31-436E-B122-165511BA2C9F}"/>
</file>

<file path=customXml/itemProps3.xml><?xml version="1.0" encoding="utf-8"?>
<ds:datastoreItem xmlns:ds="http://schemas.openxmlformats.org/officeDocument/2006/customXml" ds:itemID="{0696EEE7-AC89-4A69-B477-D0E58D4BFC3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Teacher talk</vt:lpstr>
      <vt:lpstr>Things to look for in terms of the ways in which the teacher keeps control</vt:lpstr>
    </vt:vector>
  </TitlesOfParts>
  <Company>Godalming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Teacher talk</dc:title>
  <dc:creator>ddk</dc:creator>
  <cp:lastModifiedBy>ddk</cp:lastModifiedBy>
  <cp:revision>3</cp:revision>
  <dcterms:created xsi:type="dcterms:W3CDTF">2010-03-31T08:49:49Z</dcterms:created>
  <dcterms:modified xsi:type="dcterms:W3CDTF">2010-03-31T09:19:52Z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0x010100E648E7283B295347B53FD80B4677A7D6</vt:lpwstr>
  </property>
</Properties>
</file>