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1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35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24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96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1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90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89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04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75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17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6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7296-4BA8-4D48-A3E9-2D47B4000710}" type="datetimeFigureOut">
              <a:rPr lang="en-GB" smtClean="0"/>
              <a:t>29/02/2016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985F7-57A3-4F51-960E-47E9BF5C73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" y="484187"/>
            <a:ext cx="10515600" cy="1325563"/>
          </a:xfrm>
        </p:spPr>
        <p:txBody>
          <a:bodyPr/>
          <a:lstStyle/>
          <a:p>
            <a:r>
              <a:rPr lang="en-GB" dirty="0" smtClean="0"/>
              <a:t>Supports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“there’s loads of places to eat here. </a:t>
            </a:r>
            <a:r>
              <a:rPr lang="en-GB" dirty="0" err="1" smtClean="0"/>
              <a:t>Woraboot</a:t>
            </a:r>
            <a:r>
              <a:rPr lang="en-GB" dirty="0" smtClean="0"/>
              <a:t> an Indian?” “Nah, </a:t>
            </a:r>
            <a:r>
              <a:rPr lang="en-GB" dirty="0" err="1" smtClean="0"/>
              <a:t>ah’m</a:t>
            </a:r>
            <a:r>
              <a:rPr lang="en-GB" dirty="0" smtClean="0"/>
              <a:t> </a:t>
            </a:r>
            <a:r>
              <a:rPr lang="en-GB" dirty="0" err="1" smtClean="0"/>
              <a:t>havin</a:t>
            </a:r>
            <a:r>
              <a:rPr lang="en-GB" dirty="0" smtClean="0"/>
              <a:t>’ a break from </a:t>
            </a:r>
            <a:r>
              <a:rPr lang="en-GB" dirty="0" err="1" smtClean="0"/>
              <a:t>spicey</a:t>
            </a:r>
            <a:r>
              <a:rPr lang="en-GB" dirty="0" smtClean="0"/>
              <a:t> food.”</a:t>
            </a:r>
          </a:p>
          <a:p>
            <a:r>
              <a:rPr lang="en-GB" dirty="0" smtClean="0"/>
              <a:t>Conflict vs. </a:t>
            </a:r>
            <a:r>
              <a:rPr lang="en-GB" dirty="0" err="1" smtClean="0"/>
              <a:t>Compramise</a:t>
            </a:r>
            <a:endParaRPr lang="en-GB" dirty="0" smtClean="0"/>
          </a:p>
          <a:p>
            <a:r>
              <a:rPr lang="en-GB" dirty="0" smtClean="0"/>
              <a:t>Refutes the example because she is arguing with what she says rather than agreeing.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75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Woraboot</a:t>
            </a:r>
            <a:r>
              <a:rPr lang="en-GB" dirty="0" smtClean="0"/>
              <a:t> a pizza- ye still on the </a:t>
            </a:r>
            <a:r>
              <a:rPr lang="en-GB" dirty="0" err="1" smtClean="0"/>
              <a:t>atkins</a:t>
            </a:r>
            <a:r>
              <a:rPr lang="en-GB" dirty="0" smtClean="0"/>
              <a:t>, Liz?”</a:t>
            </a:r>
          </a:p>
          <a:p>
            <a:r>
              <a:rPr lang="en-GB" dirty="0" smtClean="0"/>
              <a:t>Orders versus proposal</a:t>
            </a:r>
          </a:p>
          <a:p>
            <a:r>
              <a:rPr lang="en-GB" dirty="0" smtClean="0"/>
              <a:t>Supports the theory because it shows the woman making a suggestion rather than asserting </a:t>
            </a:r>
            <a:r>
              <a:rPr lang="en-GB" smtClean="0"/>
              <a:t>her opinions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39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Contradicts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</a:t>
            </a:r>
            <a:r>
              <a:rPr lang="en-GB" dirty="0" err="1" smtClean="0"/>
              <a:t>Eeh</a:t>
            </a:r>
            <a:r>
              <a:rPr lang="en-GB" dirty="0" smtClean="0"/>
              <a:t> these cocktails are mint”</a:t>
            </a:r>
          </a:p>
          <a:p>
            <a:r>
              <a:rPr lang="en-GB" dirty="0" smtClean="0"/>
              <a:t>Doesn’t support </a:t>
            </a:r>
            <a:r>
              <a:rPr lang="en-GB" dirty="0" err="1" smtClean="0"/>
              <a:t>Tennen’s</a:t>
            </a:r>
            <a:r>
              <a:rPr lang="en-GB" dirty="0" smtClean="0"/>
              <a:t> oppositions on </a:t>
            </a:r>
            <a:r>
              <a:rPr lang="en-GB" dirty="0" err="1" smtClean="0"/>
              <a:t>Neet</a:t>
            </a:r>
            <a:endParaRPr lang="en-GB" dirty="0" smtClean="0"/>
          </a:p>
          <a:p>
            <a:r>
              <a:rPr lang="en-GB" dirty="0" smtClean="0"/>
              <a:t>She’s giving a direct opinion not waiting to see what her friends think. Not using tag  questions or compliments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32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342" y="1891272"/>
            <a:ext cx="10515600" cy="4351338"/>
          </a:xfrm>
        </p:spPr>
        <p:txBody>
          <a:bodyPr/>
          <a:lstStyle/>
          <a:p>
            <a:r>
              <a:rPr lang="en-GB" dirty="0" smtClean="0"/>
              <a:t>‘The girls are out on the toon.’</a:t>
            </a:r>
          </a:p>
          <a:p>
            <a:pPr marL="0" indent="0">
              <a:buNone/>
            </a:pPr>
            <a:r>
              <a:rPr lang="en-GB" dirty="0" smtClean="0"/>
              <a:t>-Regional accent</a:t>
            </a:r>
          </a:p>
          <a:p>
            <a:pPr marL="0" indent="0">
              <a:buNone/>
            </a:pPr>
            <a:r>
              <a:rPr lang="en-GB" dirty="0" smtClean="0"/>
              <a:t>-Concept of friends going out drinking is traditionally men so its controversial how women are trying to break down the stereotype.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/>
              <a:t>Contradicts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78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147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Supports</vt:lpstr>
      <vt:lpstr>Supports</vt:lpstr>
      <vt:lpstr>Contradicts</vt:lpstr>
      <vt:lpstr>Contradicts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Ella R Jackson (153729)</dc:creator>
  <cp:lastModifiedBy>Ella R Jackson (153729)</cp:lastModifiedBy>
  <cp:revision>5</cp:revision>
  <dcterms:created xsi:type="dcterms:W3CDTF">2016-02-25T11:30:20Z</dcterms:created>
  <dcterms:modified xsi:type="dcterms:W3CDTF">2016-02-29T09:30:56Z</dcterms:modified>
</cp:coreProperties>
</file>