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7360CF5-5EC9-47EE-B1F5-8FBF396C6282}"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367C0-8C59-4708-8B94-31EF40B2DA86}" type="slidenum">
              <a:rPr lang="en-GB" smtClean="0"/>
              <a:t>‹#›</a:t>
            </a:fld>
            <a:endParaRPr lang="en-GB"/>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360CF5-5EC9-47EE-B1F5-8FBF396C6282}"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360CF5-5EC9-47EE-B1F5-8FBF396C6282}"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360CF5-5EC9-47EE-B1F5-8FBF396C6282}"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7360CF5-5EC9-47EE-B1F5-8FBF396C6282}" type="datetimeFigureOut">
              <a:rPr lang="en-GB" smtClean="0"/>
              <a:t>29/02/2016</a:t>
            </a:fld>
            <a:endParaRPr lang="en-GB"/>
          </a:p>
        </p:txBody>
      </p:sp>
      <p:sp>
        <p:nvSpPr>
          <p:cNvPr id="91" name="Footer Placeholder 90"/>
          <p:cNvSpPr>
            <a:spLocks noGrp="1"/>
          </p:cNvSpPr>
          <p:nvPr>
            <p:ph type="ftr" sz="quarter" idx="11"/>
          </p:nvPr>
        </p:nvSpPr>
        <p:spPr/>
        <p:txBody>
          <a:bodyPr/>
          <a:lstStyle/>
          <a:p>
            <a:endParaRPr lang="en-GB"/>
          </a:p>
        </p:txBody>
      </p:sp>
      <p:sp>
        <p:nvSpPr>
          <p:cNvPr id="92" name="Slide Number Placeholder 91"/>
          <p:cNvSpPr>
            <a:spLocks noGrp="1"/>
          </p:cNvSpPr>
          <p:nvPr>
            <p:ph type="sldNum" sz="quarter" idx="12"/>
          </p:nvPr>
        </p:nvSpPr>
        <p:spPr/>
        <p:txBody>
          <a:bodyPr/>
          <a:lstStyle/>
          <a:p>
            <a:fld id="{D8C367C0-8C59-4708-8B94-31EF40B2DA8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360CF5-5EC9-47EE-B1F5-8FBF396C6282}"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360CF5-5EC9-47EE-B1F5-8FBF396C6282}" type="datetimeFigureOut">
              <a:rPr lang="en-GB" smtClean="0"/>
              <a:t>29/02/2016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360CF5-5EC9-47EE-B1F5-8FBF396C6282}" type="datetimeFigureOut">
              <a:rPr lang="en-GB" smtClean="0"/>
              <a:t>29/02/2016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360CF5-5EC9-47EE-B1F5-8FBF396C6282}" type="datetimeFigureOut">
              <a:rPr lang="en-GB" smtClean="0"/>
              <a:t>29/02/2016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C367C0-8C59-4708-8B94-31EF40B2DA8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360CF5-5EC9-47EE-B1F5-8FBF396C6282}"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367C0-8C59-4708-8B94-31EF40B2DA86}" type="slidenum">
              <a:rPr lang="en-GB" smtClean="0"/>
              <a:t>‹#›</a:t>
            </a:fld>
            <a:endParaRPr lang="en-GB"/>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7360CF5-5EC9-47EE-B1F5-8FBF396C6282}"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367C0-8C59-4708-8B94-31EF40B2DA86}" type="slidenum">
              <a:rPr lang="en-GB" smtClean="0"/>
              <a:t>‹#›</a:t>
            </a:fld>
            <a:endParaRPr lang="en-GB"/>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7360CF5-5EC9-47EE-B1F5-8FBF396C6282}" type="datetimeFigureOut">
              <a:rPr lang="en-GB" smtClean="0"/>
              <a:t>29/02/2016</a:t>
            </a:fld>
            <a:endParaRPr lang="en-GB"/>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8C367C0-8C59-4708-8B94-31EF40B2DA86}"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difference approach</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267729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a:t>
            </a:r>
            <a:endParaRPr lang="en-GB" dirty="0"/>
          </a:p>
        </p:txBody>
      </p:sp>
      <p:sp>
        <p:nvSpPr>
          <p:cNvPr id="3" name="Content Placeholder 2"/>
          <p:cNvSpPr>
            <a:spLocks noGrp="1"/>
          </p:cNvSpPr>
          <p:nvPr>
            <p:ph idx="1"/>
          </p:nvPr>
        </p:nvSpPr>
        <p:spPr/>
        <p:txBody>
          <a:bodyPr/>
          <a:lstStyle/>
          <a:p>
            <a:r>
              <a:rPr lang="en-GB" dirty="0" smtClean="0"/>
              <a:t>‘</a:t>
            </a:r>
            <a:r>
              <a:rPr lang="en-GB" dirty="0" err="1" smtClean="0"/>
              <a:t>Woraboot</a:t>
            </a:r>
            <a:r>
              <a:rPr lang="en-GB" dirty="0" smtClean="0"/>
              <a:t> an Indian?’ ‘Nah, </a:t>
            </a:r>
            <a:r>
              <a:rPr lang="en-GB" dirty="0" err="1" smtClean="0"/>
              <a:t>ah’m</a:t>
            </a:r>
            <a:r>
              <a:rPr lang="en-GB" dirty="0" smtClean="0"/>
              <a:t> having a break from spicy food’</a:t>
            </a:r>
          </a:p>
          <a:p>
            <a:r>
              <a:rPr lang="en-GB" dirty="0" smtClean="0"/>
              <a:t>This supports Tannen’s idea that women are more willing to offer each other support, whereas men would be more likely to use status in conversation.  </a:t>
            </a:r>
          </a:p>
          <a:p>
            <a:r>
              <a:rPr lang="en-GB" dirty="0" smtClean="0"/>
              <a:t>The women are supporting each other’s diets and moods in determining where they eat. </a:t>
            </a:r>
          </a:p>
        </p:txBody>
      </p:sp>
    </p:spTree>
    <p:extLst>
      <p:ext uri="{BB962C8B-B14F-4D97-AF65-F5344CB8AC3E}">
        <p14:creationId xmlns:p14="http://schemas.microsoft.com/office/powerpoint/2010/main" val="1827364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PROPOSAL</a:t>
            </a:r>
            <a:endParaRPr lang="en-GB" dirty="0"/>
          </a:p>
        </p:txBody>
      </p:sp>
      <p:sp>
        <p:nvSpPr>
          <p:cNvPr id="3" name="Content Placeholder 2"/>
          <p:cNvSpPr>
            <a:spLocks noGrp="1"/>
          </p:cNvSpPr>
          <p:nvPr>
            <p:ph idx="1"/>
          </p:nvPr>
        </p:nvSpPr>
        <p:spPr/>
        <p:txBody>
          <a:bodyPr/>
          <a:lstStyle/>
          <a:p>
            <a:r>
              <a:rPr lang="en-GB" dirty="0" smtClean="0"/>
              <a:t>‘</a:t>
            </a:r>
            <a:r>
              <a:rPr lang="en-GB" dirty="0" err="1"/>
              <a:t>W</a:t>
            </a:r>
            <a:r>
              <a:rPr lang="en-GB" dirty="0" err="1" smtClean="0"/>
              <a:t>oraboot</a:t>
            </a:r>
            <a:r>
              <a:rPr lang="en-GB" dirty="0" smtClean="0"/>
              <a:t> a Pizza- ye still on the Atkins, Liz?’</a:t>
            </a:r>
          </a:p>
          <a:p>
            <a:r>
              <a:rPr lang="en-GB" dirty="0" smtClean="0"/>
              <a:t>This links to Tannen’s theory of women being more likely to offer a proposal than men ordering each other. </a:t>
            </a:r>
          </a:p>
          <a:p>
            <a:r>
              <a:rPr lang="en-GB" dirty="0" smtClean="0"/>
              <a:t>The women are suggesting places and things to eat as opposed to ordering each other to do what they want. </a:t>
            </a:r>
            <a:endParaRPr lang="en-GB" dirty="0"/>
          </a:p>
        </p:txBody>
      </p:sp>
    </p:spTree>
    <p:extLst>
      <p:ext uri="{BB962C8B-B14F-4D97-AF65-F5344CB8AC3E}">
        <p14:creationId xmlns:p14="http://schemas.microsoft.com/office/powerpoint/2010/main" val="579488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CONFLICT</a:t>
            </a:r>
            <a:endParaRPr lang="en-GB" dirty="0"/>
          </a:p>
        </p:txBody>
      </p:sp>
      <p:sp>
        <p:nvSpPr>
          <p:cNvPr id="3" name="Content Placeholder 2"/>
          <p:cNvSpPr>
            <a:spLocks noGrp="1"/>
          </p:cNvSpPr>
          <p:nvPr>
            <p:ph idx="1"/>
          </p:nvPr>
        </p:nvSpPr>
        <p:spPr/>
        <p:txBody>
          <a:bodyPr/>
          <a:lstStyle/>
          <a:p>
            <a:r>
              <a:rPr lang="en-GB" dirty="0" smtClean="0"/>
              <a:t>‘There’s nee need to have a pop, like…’ </a:t>
            </a:r>
          </a:p>
          <a:p>
            <a:r>
              <a:rPr lang="en-GB" dirty="0" smtClean="0"/>
              <a:t>This opposes Tannen’s idea that men are more likely to use conflict because in this case, the women are jumping quickly to conflict. She suggested that women are more likely to compromise, however this is not seen in this instance as the woman quickly arrives at the wrong conclusion and is eager to seek conflict quite quickly. </a:t>
            </a:r>
          </a:p>
        </p:txBody>
      </p:sp>
    </p:spTree>
    <p:extLst>
      <p:ext uri="{BB962C8B-B14F-4D97-AF65-F5344CB8AC3E}">
        <p14:creationId xmlns:p14="http://schemas.microsoft.com/office/powerpoint/2010/main" val="3556885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INTIMACY </a:t>
            </a:r>
            <a:endParaRPr lang="en-GB" dirty="0"/>
          </a:p>
        </p:txBody>
      </p:sp>
      <p:sp>
        <p:nvSpPr>
          <p:cNvPr id="3" name="Content Placeholder 2"/>
          <p:cNvSpPr>
            <a:spLocks noGrp="1"/>
          </p:cNvSpPr>
          <p:nvPr>
            <p:ph idx="1"/>
          </p:nvPr>
        </p:nvSpPr>
        <p:spPr/>
        <p:txBody>
          <a:bodyPr/>
          <a:lstStyle/>
          <a:p>
            <a:r>
              <a:rPr lang="en-GB" dirty="0" smtClean="0"/>
              <a:t>‘… someone’s just made me mind up </a:t>
            </a:r>
            <a:r>
              <a:rPr lang="en-GB" dirty="0" err="1" smtClean="0"/>
              <a:t>fer</a:t>
            </a:r>
            <a:r>
              <a:rPr lang="en-GB" dirty="0" smtClean="0"/>
              <a:t> us.’ </a:t>
            </a:r>
          </a:p>
          <a:p>
            <a:r>
              <a:rPr lang="en-GB" dirty="0" smtClean="0"/>
              <a:t>This supports Tannen’s idea that women use intimacy whereas men are more independent.</a:t>
            </a:r>
          </a:p>
          <a:p>
            <a:r>
              <a:rPr lang="en-GB" dirty="0" smtClean="0"/>
              <a:t>The women are allowing their decision to be made by someone else. They are referring to themselves as ‘us’, showing that they are co-dependent. </a:t>
            </a:r>
            <a:endParaRPr lang="en-GB" dirty="0"/>
          </a:p>
        </p:txBody>
      </p:sp>
    </p:spTree>
    <p:extLst>
      <p:ext uri="{BB962C8B-B14F-4D97-AF65-F5344CB8AC3E}">
        <p14:creationId xmlns:p14="http://schemas.microsoft.com/office/powerpoint/2010/main" val="4277859866"/>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22</TotalTime>
  <Words>242</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Thatch</vt:lpstr>
      <vt:lpstr>The difference approach</vt:lpstr>
      <vt:lpstr>SUPPORT </vt:lpstr>
      <vt:lpstr>PROPOSAL</vt:lpstr>
      <vt:lpstr>CONFLICT</vt:lpstr>
      <vt:lpstr>INTIMACY </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difference approach</dc:title>
  <dc:creator>Alexandra De Mel (153892)</dc:creator>
  <cp:lastModifiedBy>Alexandra De Mel (153892)</cp:lastModifiedBy>
  <cp:revision>3</cp:revision>
  <dcterms:created xsi:type="dcterms:W3CDTF">2016-02-29T09:07:27Z</dcterms:created>
  <dcterms:modified xsi:type="dcterms:W3CDTF">2016-02-29T09:30:02Z</dcterms:modified>
</cp:coreProperties>
</file>