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9CE9-7966-4BB0-9FF7-745CFC991F64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1733-B0F2-4265-97EA-9A92B48104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553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9CE9-7966-4BB0-9FF7-745CFC991F64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1733-B0F2-4265-97EA-9A92B48104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778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9CE9-7966-4BB0-9FF7-745CFC991F64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1733-B0F2-4265-97EA-9A92B48104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940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9CE9-7966-4BB0-9FF7-745CFC991F64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1733-B0F2-4265-97EA-9A92B48104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115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9CE9-7966-4BB0-9FF7-745CFC991F64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1733-B0F2-4265-97EA-9A92B48104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733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9CE9-7966-4BB0-9FF7-745CFC991F64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1733-B0F2-4265-97EA-9A92B48104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274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9CE9-7966-4BB0-9FF7-745CFC991F64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1733-B0F2-4265-97EA-9A92B48104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1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9CE9-7966-4BB0-9FF7-745CFC991F64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1733-B0F2-4265-97EA-9A92B48104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031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9CE9-7966-4BB0-9FF7-745CFC991F64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1733-B0F2-4265-97EA-9A92B48104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8603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9CE9-7966-4BB0-9FF7-745CFC991F64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1733-B0F2-4265-97EA-9A92B48104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808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9CE9-7966-4BB0-9FF7-745CFC991F64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1733-B0F2-4265-97EA-9A92B48104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209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79CE9-7966-4BB0-9FF7-745CFC991F64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B1733-B0F2-4265-97EA-9A92B48104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0962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THE  GATE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MARIA, SAMMY, HARRY &amp; TIEGAN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8447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“The girls are out on the toon.”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Regional accent “toon”</a:t>
            </a:r>
          </a:p>
          <a:p>
            <a:r>
              <a:rPr lang="en-GB" dirty="0" smtClean="0"/>
              <a:t>The concept of a group of friends going on a night out consuming alcoholic drinks is something that is traditionally more associated with men. </a:t>
            </a:r>
          </a:p>
          <a:p>
            <a:r>
              <a:rPr lang="en-GB" dirty="0" smtClean="0"/>
              <a:t>Therefore the fact this is a group of women goes against society’s convention. </a:t>
            </a:r>
          </a:p>
          <a:p>
            <a:r>
              <a:rPr lang="en-GB" dirty="0" smtClean="0"/>
              <a:t>This goes against Deborah Tannen's theory of independence versus intimacy because ‘the girls’ makes it seem like they need a chaperone due to the age significance of the word ‘girls’.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1769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“</a:t>
            </a:r>
            <a:r>
              <a:rPr lang="en-GB" dirty="0" err="1" smtClean="0"/>
              <a:t>Eeh</a:t>
            </a:r>
            <a:r>
              <a:rPr lang="en-GB" dirty="0" smtClean="0"/>
              <a:t>, these cocktails are mint.”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“</a:t>
            </a:r>
            <a:r>
              <a:rPr lang="en-GB" dirty="0" err="1" smtClean="0"/>
              <a:t>Eeh</a:t>
            </a:r>
            <a:r>
              <a:rPr lang="en-GB" dirty="0" smtClean="0"/>
              <a:t>” seems here to be used as a discourse marker, as the character wishes to obtain attention before making her statement.</a:t>
            </a:r>
          </a:p>
          <a:p>
            <a:r>
              <a:rPr lang="en-GB" dirty="0" smtClean="0"/>
              <a:t> This supports Tanner’s belief that women are more likely to feel obliged to ease their way into a conversation and therefore opt for ‘support’ as opposed to ‘status’ in conversation.</a:t>
            </a:r>
          </a:p>
        </p:txBody>
      </p:sp>
    </p:spTree>
    <p:extLst>
      <p:ext uri="{BB962C8B-B14F-4D97-AF65-F5344CB8AC3E}">
        <p14:creationId xmlns:p14="http://schemas.microsoft.com/office/powerpoint/2010/main" val="134437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“There’s loads of places to eat here. </a:t>
            </a:r>
            <a:r>
              <a:rPr lang="en-GB" dirty="0" err="1" smtClean="0"/>
              <a:t>Worabout</a:t>
            </a:r>
            <a:r>
              <a:rPr lang="en-GB" dirty="0" smtClean="0"/>
              <a:t> an Indian?”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Interrogative</a:t>
            </a:r>
            <a:endParaRPr lang="en-GB" dirty="0"/>
          </a:p>
          <a:p>
            <a:r>
              <a:rPr lang="en-GB" dirty="0" smtClean="0"/>
              <a:t>One of the female characters utilises this interrogative, which supports Tannen’s theory of ‘conflict vs compromise’ as the character is taking her friend’s wishes into consideration.</a:t>
            </a:r>
          </a:p>
          <a:p>
            <a:r>
              <a:rPr lang="en-GB" dirty="0" smtClean="0"/>
              <a:t>This supports Deborah Tannen’s theory of conflict versus compromise because the female character is considering others feelings and ideas on where to eat.</a:t>
            </a:r>
          </a:p>
        </p:txBody>
      </p:sp>
    </p:spTree>
    <p:extLst>
      <p:ext uri="{BB962C8B-B14F-4D97-AF65-F5344CB8AC3E}">
        <p14:creationId xmlns:p14="http://schemas.microsoft.com/office/powerpoint/2010/main" val="2808098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“Ye still on the Atkins, Liz?”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By asking the question the female character is considering her friend and understanding that because of her dietary needs she needs to change restaurant choice.</a:t>
            </a:r>
          </a:p>
          <a:p>
            <a:r>
              <a:rPr lang="en-GB" dirty="0" smtClean="0"/>
              <a:t>Especially by using the vocative its clear that she’s directed this question towards Liz.</a:t>
            </a:r>
          </a:p>
          <a:p>
            <a:r>
              <a:rPr lang="en-GB" dirty="0" smtClean="0"/>
              <a:t>This supports Deborah Tannen’s theory because the female character is understanding.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2661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295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THE  GATE</vt:lpstr>
      <vt:lpstr>“The girls are out on the toon.”</vt:lpstr>
      <vt:lpstr>“Eeh, these cocktails are mint.”</vt:lpstr>
      <vt:lpstr>“There’s loads of places to eat here. Worabout an Indian?”</vt:lpstr>
      <vt:lpstr>“Ye still on the Atkins, Liz?”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 GATE</dc:title>
  <dc:creator>Maria P Bloomfield (153825)</dc:creator>
  <cp:lastModifiedBy>Maria P Bloomfield (153825)</cp:lastModifiedBy>
  <cp:revision>7</cp:revision>
  <dcterms:created xsi:type="dcterms:W3CDTF">2016-02-29T09:00:21Z</dcterms:created>
  <dcterms:modified xsi:type="dcterms:W3CDTF">2016-02-29T10:10:39Z</dcterms:modified>
</cp:coreProperties>
</file>