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>
        <p:scale>
          <a:sx n="66" d="100"/>
          <a:sy n="66" d="100"/>
        </p:scale>
        <p:origin x="-150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01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4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66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53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34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06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09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74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0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05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6F0C4-C2BA-4DEA-80FA-CF7C8106BC4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D918-72B5-4E39-8F34-D695928535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64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36705" y="2044005"/>
            <a:ext cx="29173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Gate </a:t>
            </a:r>
            <a:endParaRPr lang="en-US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1800" y="3290627"/>
            <a:ext cx="365196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Emily &amp; Lizzie</a:t>
            </a:r>
            <a:endParaRPr lang="en-US" sz="48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726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This quote represents the conflict versus compromise factor in the way that different males and females use language.</a:t>
            </a:r>
          </a:p>
          <a:p>
            <a:r>
              <a:rPr lang="en-GB" sz="2800" dirty="0" smtClean="0"/>
              <a:t>Females tend to compromise in a conversation, but the dialogue uses the colloquial verb ‘pop’, which is often more associated with a male discourse. This refutes Tannen’s ideas about language differences between genders.</a:t>
            </a:r>
          </a:p>
          <a:p>
            <a:r>
              <a:rPr lang="en-GB" sz="2800" dirty="0" smtClean="0"/>
              <a:t>The word “like” is a word that is commonly associated with the female vocabulary and can be used as a vocalized pause.</a:t>
            </a:r>
            <a:endParaRPr lang="en-GB" sz="2800" dirty="0"/>
          </a:p>
        </p:txBody>
      </p:sp>
      <p:sp>
        <p:nvSpPr>
          <p:cNvPr id="4" name="Rectangle 3"/>
          <p:cNvSpPr/>
          <p:nvPr/>
        </p:nvSpPr>
        <p:spPr>
          <a:xfrm>
            <a:off x="411709" y="260648"/>
            <a:ext cx="82714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“There’s nee need to have a pop, like”</a:t>
            </a:r>
            <a:endParaRPr lang="en-US" sz="40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099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GB" b="1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‘Nah, ah mean to eat!’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opposition to the previous quote, this one shows compromise.</a:t>
            </a:r>
          </a:p>
          <a:p>
            <a:r>
              <a:rPr lang="en-GB" dirty="0" smtClean="0"/>
              <a:t>The character tries to placate her friend by explaining the humorous situation, which according to Tannen is more feminine.</a:t>
            </a:r>
          </a:p>
          <a:p>
            <a:r>
              <a:rPr lang="en-GB" dirty="0" smtClean="0"/>
              <a:t>‘Nah’ [what is this an example of?]</a:t>
            </a:r>
          </a:p>
        </p:txBody>
      </p:sp>
    </p:spTree>
    <p:extLst>
      <p:ext uri="{BB962C8B-B14F-4D97-AF65-F5344CB8AC3E}">
        <p14:creationId xmlns:p14="http://schemas.microsoft.com/office/powerpoint/2010/main" val="346100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quotation shows support between a character and her friend, endorsing Tannen’s gender role ideas.</a:t>
            </a:r>
          </a:p>
          <a:p>
            <a:r>
              <a:rPr lang="en-GB" dirty="0" smtClean="0"/>
              <a:t>‘</a:t>
            </a:r>
            <a:r>
              <a:rPr lang="en-GB" dirty="0" err="1" smtClean="0"/>
              <a:t>Woraboot</a:t>
            </a:r>
            <a:r>
              <a:rPr lang="en-GB" dirty="0" smtClean="0"/>
              <a:t>’ is a preposition in a regional accent. It turns the statement from an order into a suggestion, making it more feminine.</a:t>
            </a:r>
          </a:p>
          <a:p>
            <a:r>
              <a:rPr lang="en-GB" dirty="0" smtClean="0"/>
              <a:t>The dialogue also refers to the ‘Atkins’, a diet commonly associated with young women.</a:t>
            </a:r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323528" y="205920"/>
            <a:ext cx="86031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u="sng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Woraboot</a:t>
            </a:r>
            <a:r>
              <a:rPr lang="en-US" sz="40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 pizza- ye still on the Atkins, Liz?</a:t>
            </a:r>
            <a:endParaRPr lang="en-US" sz="40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08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quote is an </a:t>
            </a:r>
            <a:r>
              <a:rPr lang="en-GB" dirty="0" err="1" smtClean="0"/>
              <a:t>exclamative</a:t>
            </a:r>
            <a:r>
              <a:rPr lang="en-GB" dirty="0" smtClean="0"/>
              <a:t> display of the girls’ attraction to the waiter.</a:t>
            </a:r>
          </a:p>
          <a:p>
            <a:r>
              <a:rPr lang="en-GB" dirty="0" smtClean="0"/>
              <a:t>The could be seen as a more masculine feature, according to the sixth of Tannen’s gender differences ‘Independence versus intimacy’.</a:t>
            </a:r>
          </a:p>
          <a:p>
            <a:r>
              <a:rPr lang="en-GB" dirty="0" smtClean="0"/>
              <a:t>It is also spoken simultaneously, showing a ‘pack’ mentality.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131840" y="476672"/>
            <a:ext cx="305231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“PHWOAR!”</a:t>
            </a:r>
            <a:endParaRPr lang="en-US" sz="4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1365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276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‘Nah, ah mean to eat!’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L Eley (153911)</dc:creator>
  <cp:lastModifiedBy>Elizabeth L Eley (153911)</cp:lastModifiedBy>
  <cp:revision>5</cp:revision>
  <dcterms:created xsi:type="dcterms:W3CDTF">2016-02-29T08:59:09Z</dcterms:created>
  <dcterms:modified xsi:type="dcterms:W3CDTF">2016-02-29T09:53:09Z</dcterms:modified>
</cp:coreProperties>
</file>