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8077-D436-485D-8010-A5EC068E16F8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EDDC-9AF9-4E5C-8409-15F1FE8EEF2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en-GB" dirty="0" smtClean="0"/>
              <a:t>Introduction to Gender</a:t>
            </a:r>
            <a:endParaRPr lang="en-GB" dirty="0"/>
          </a:p>
        </p:txBody>
      </p:sp>
      <p:pic>
        <p:nvPicPr>
          <p:cNvPr id="1026" name="Picture 2" descr="http://i.livescience.com/images/i/000/053/393/i02/gender-symbols.jpg?1370280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47687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b="1" dirty="0" smtClean="0"/>
              <a:t>define</a:t>
            </a:r>
            <a:r>
              <a:rPr lang="en-GB" dirty="0" smtClean="0"/>
              <a:t> what ‘gender’ is and how we might express it</a:t>
            </a:r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b="1" dirty="0" smtClean="0"/>
              <a:t>identify </a:t>
            </a:r>
            <a:r>
              <a:rPr lang="en-GB" dirty="0" smtClean="0"/>
              <a:t>how gender is represented in men’s and women’s magazines</a:t>
            </a:r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b="1" dirty="0" smtClean="0"/>
              <a:t>consider </a:t>
            </a:r>
            <a:r>
              <a:rPr lang="en-GB" dirty="0" smtClean="0"/>
              <a:t>the effect of women and men’s representations on society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gender?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	Gender: </a:t>
            </a:r>
            <a:r>
              <a:rPr lang="en-GB" dirty="0"/>
              <a:t>the state of being male or female (typically used with reference to social and cultural differences rather than biological ones).</a:t>
            </a:r>
          </a:p>
        </p:txBody>
      </p:sp>
      <p:sp>
        <p:nvSpPr>
          <p:cNvPr id="4" name="Oval 3"/>
          <p:cNvSpPr/>
          <p:nvPr/>
        </p:nvSpPr>
        <p:spPr>
          <a:xfrm>
            <a:off x="3203848" y="2348880"/>
            <a:ext cx="33843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Gender</a:t>
            </a:r>
            <a:endParaRPr lang="en-GB" sz="48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940152" y="177281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4208" y="3789040"/>
            <a:ext cx="122413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788024" y="4293096"/>
            <a:ext cx="7200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39752" y="3861048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83768" y="1988840"/>
            <a:ext cx="108012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Men’s &amp; Women’s Magazines</a:t>
            </a:r>
            <a:endParaRPr lang="en-GB" dirty="0"/>
          </a:p>
        </p:txBody>
      </p:sp>
      <p:pic>
        <p:nvPicPr>
          <p:cNvPr id="4098" name="Picture 2" descr="http://cdn01.cdn.justjared.com/wp-content/uploads/2012/01/leo-gq/leonardo-dicaprio-gq-australi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04456" cy="4990692"/>
          </a:xfrm>
          <a:prstGeom prst="rect">
            <a:avLst/>
          </a:prstGeom>
          <a:noFill/>
        </p:spPr>
      </p:pic>
      <p:pic>
        <p:nvPicPr>
          <p:cNvPr id="4100" name="Picture 4" descr="http://i1.cdnds.net/13/27/618x844/cosmopolitan_august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07904" cy="5063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GQ: Representation of Men </a:t>
            </a:r>
            <a:endParaRPr lang="en-GB" dirty="0"/>
          </a:p>
        </p:txBody>
      </p:sp>
      <p:pic>
        <p:nvPicPr>
          <p:cNvPr id="7170" name="Picture 2" descr="http://unwrappedphotos.com/wp-content/gallery/august-2009-gq-cover/channing-tatum-august-2009-GQ-article-3-low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98733"/>
            <a:ext cx="8532440" cy="585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GQ: Representation of Women</a:t>
            </a:r>
            <a:endParaRPr lang="en-GB" dirty="0"/>
          </a:p>
        </p:txBody>
      </p:sp>
      <p:pic>
        <p:nvPicPr>
          <p:cNvPr id="9218" name="Picture 2" descr="http://www.gaiahealthblog.com/wordpress1/wp-content/uploads/2013/07/Rihanna-GQ-cov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4114428" cy="5496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Cosmopolitan: Representation of Women</a:t>
            </a:r>
            <a:endParaRPr lang="en-GB" dirty="0"/>
          </a:p>
        </p:txBody>
      </p:sp>
      <p:pic>
        <p:nvPicPr>
          <p:cNvPr id="10242" name="Picture 2" descr="http://www.beautyredefined.net/wp-content/uploads/2011/03/cosmo_article-fit-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58946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Cosmopolitan: Representation of Men</a:t>
            </a:r>
            <a:endParaRPr lang="en-GB" dirty="0"/>
          </a:p>
        </p:txBody>
      </p:sp>
      <p:pic>
        <p:nvPicPr>
          <p:cNvPr id="11266" name="Picture 2" descr="http://i.dailymail.co.uk/i/pix/2013/07/31/article-0-1B127637000005DC-732_634x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71829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69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Introduction to Gender</vt:lpstr>
      <vt:lpstr>Learning Objectives</vt:lpstr>
      <vt:lpstr>What is gender?</vt:lpstr>
      <vt:lpstr>Men’s &amp; Women’s Magazines</vt:lpstr>
      <vt:lpstr>GQ: Representation of Men </vt:lpstr>
      <vt:lpstr>GQ: Representation of Women</vt:lpstr>
      <vt:lpstr>Cosmopolitan: Representation of Women</vt:lpstr>
      <vt:lpstr>Cosmopolitan: Representation of 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Gender</dc:title>
  <dc:creator>Adam</dc:creator>
  <cp:lastModifiedBy>Adam</cp:lastModifiedBy>
  <cp:revision>1</cp:revision>
  <dcterms:created xsi:type="dcterms:W3CDTF">2015-08-17T19:41:03Z</dcterms:created>
  <dcterms:modified xsi:type="dcterms:W3CDTF">2015-08-17T20:53:28Z</dcterms:modified>
</cp:coreProperties>
</file>