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23C6-E41B-413B-A0BC-A296BB742734}" type="datetimeFigureOut">
              <a:rPr lang="en-GB" smtClean="0"/>
              <a:pPr/>
              <a:t>05/01/2016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DE0F-6908-4E9D-B206-4E854BDFC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n-GB" dirty="0" smtClean="0"/>
              <a:t>Stereotypes of Gender in the Media</a:t>
            </a:r>
            <a:endParaRPr lang="en-GB" dirty="0"/>
          </a:p>
        </p:txBody>
      </p:sp>
      <p:pic>
        <p:nvPicPr>
          <p:cNvPr id="1026" name="Picture 2" descr="https://encrypted-tbn0.gstatic.com/images?q=tbn:ANd9GcR8WKWyoTbExBuH9ec6kBT7w7h0n1kvrjWuhyAx_jt7AxMyEdK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305580" cy="2592288"/>
          </a:xfrm>
          <a:prstGeom prst="rect">
            <a:avLst/>
          </a:prstGeom>
          <a:noFill/>
        </p:spPr>
      </p:pic>
      <p:pic>
        <p:nvPicPr>
          <p:cNvPr id="1030" name="Picture 6" descr="https://finkenm2002.files.wordpress.com/2013/01/3835118431_cfb1c1845a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860032" cy="243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b="1" dirty="0" smtClean="0"/>
              <a:t>identify</a:t>
            </a:r>
            <a:r>
              <a:rPr lang="en-GB" dirty="0" smtClean="0"/>
              <a:t> what gender stereotypes are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b="1" dirty="0" smtClean="0"/>
              <a:t>apply</a:t>
            </a:r>
            <a:r>
              <a:rPr lang="en-GB" dirty="0" smtClean="0"/>
              <a:t> understanding of gender stereotypes to representation of gender in media 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b="1" dirty="0" smtClean="0"/>
              <a:t>justify </a:t>
            </a:r>
            <a:r>
              <a:rPr lang="en-GB" dirty="0" smtClean="0"/>
              <a:t>language choices for a men’s/women’s magazine article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gender stereotypes?</a:t>
            </a:r>
            <a:endParaRPr lang="en-GB" dirty="0"/>
          </a:p>
        </p:txBody>
      </p:sp>
      <p:pic>
        <p:nvPicPr>
          <p:cNvPr id="16386" name="Picture 2" descr="http://elsevierconnect.com/wp-content/uploads/2013/07/Brain-gender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620000" cy="4524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Stereotype</a:t>
            </a:r>
            <a:r>
              <a:rPr lang="en-GB" sz="2800" dirty="0" smtClean="0"/>
              <a:t> - </a:t>
            </a:r>
            <a:r>
              <a:rPr lang="en-GB" sz="2800" dirty="0" smtClean="0"/>
              <a:t>a widely held but fixed and oversimplified image or idea of a particular type of person or thing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Carousel</a:t>
            </a:r>
            <a:endParaRPr lang="en-GB" dirty="0"/>
          </a:p>
        </p:txBody>
      </p:sp>
      <p:pic>
        <p:nvPicPr>
          <p:cNvPr id="1026" name="Picture 2" descr="http://i.telegraph.co.uk/multimedia/archive/02714/1newspapers_27147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114764" cy="1944216"/>
          </a:xfrm>
          <a:prstGeom prst="rect">
            <a:avLst/>
          </a:prstGeom>
          <a:noFill/>
        </p:spPr>
      </p:pic>
      <p:pic>
        <p:nvPicPr>
          <p:cNvPr id="1028" name="Picture 4" descr="http://www.beeprinting.co.uk/wp-content/uploads/2013/07/Magazines-Pr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4536504" cy="2341897"/>
          </a:xfrm>
          <a:prstGeom prst="rect">
            <a:avLst/>
          </a:prstGeom>
          <a:noFill/>
        </p:spPr>
      </p:pic>
      <p:pic>
        <p:nvPicPr>
          <p:cNvPr id="1030" name="Picture 6" descr="http://early05.files.wordpress.com/2012/11/woman-coo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54348"/>
            <a:ext cx="1815499" cy="1782231"/>
          </a:xfrm>
          <a:prstGeom prst="rect">
            <a:avLst/>
          </a:prstGeom>
          <a:noFill/>
        </p:spPr>
      </p:pic>
      <p:pic>
        <p:nvPicPr>
          <p:cNvPr id="1032" name="Picture 8" descr="http://www.adweek.com/files/imagecache/node-blog/blogs/rosie-the-riveter-hed-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2336" y="3717032"/>
            <a:ext cx="1741664" cy="1656184"/>
          </a:xfrm>
          <a:prstGeom prst="rect">
            <a:avLst/>
          </a:prstGeom>
          <a:noFill/>
        </p:spPr>
      </p:pic>
      <p:pic>
        <p:nvPicPr>
          <p:cNvPr id="1034" name="Picture 10" descr="http://www.walkercsl.co.uk/wp-content/uploads/2015/05/fac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556792"/>
            <a:ext cx="1280142" cy="720080"/>
          </a:xfrm>
          <a:prstGeom prst="rect">
            <a:avLst/>
          </a:prstGeom>
          <a:noFill/>
        </p:spPr>
      </p:pic>
      <p:pic>
        <p:nvPicPr>
          <p:cNvPr id="1036" name="Picture 12" descr="https://g.twimg.com/Twitter_logo_blu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1484784"/>
            <a:ext cx="1008112" cy="8195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2708920"/>
            <a:ext cx="266429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How is gender represented?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your own magazine article: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484784"/>
            <a:ext cx="2376264" cy="2664296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Write for a target, negotiated or critical audience</a:t>
            </a:r>
            <a:endParaRPr lang="en-GB" b="1" dirty="0"/>
          </a:p>
        </p:txBody>
      </p:sp>
      <p:pic>
        <p:nvPicPr>
          <p:cNvPr id="4" name="Picture 2" descr="http://cdn01.cdn.justjared.com/wp-content/uploads/2012/01/leo-gq/leonardo-dicaprio-gq-australi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096344" cy="3764908"/>
          </a:xfrm>
          <a:prstGeom prst="rect">
            <a:avLst/>
          </a:prstGeom>
          <a:noFill/>
        </p:spPr>
      </p:pic>
      <p:pic>
        <p:nvPicPr>
          <p:cNvPr id="5" name="Picture 4" descr="http://i1.cdnds.net/13/27/618x844/cosmopolitan_august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808312" cy="3835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229200"/>
            <a:ext cx="784887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Preferred Reading – </a:t>
            </a:r>
            <a:r>
              <a:rPr lang="en-GB" dirty="0" smtClean="0"/>
              <a:t>audiences respond to the product/message the way media producers want/expect them to</a:t>
            </a:r>
            <a:endParaRPr lang="en-GB" b="1" dirty="0" smtClean="0"/>
          </a:p>
          <a:p>
            <a:r>
              <a:rPr lang="en-GB" b="1" dirty="0" smtClean="0"/>
              <a:t>Negotiated Reading – </a:t>
            </a:r>
            <a:r>
              <a:rPr lang="en-GB" dirty="0" smtClean="0"/>
              <a:t>audiences partially agree with the product/message</a:t>
            </a:r>
            <a:endParaRPr lang="en-GB" b="1" dirty="0" smtClean="0"/>
          </a:p>
          <a:p>
            <a:r>
              <a:rPr lang="en-GB" b="1" dirty="0" smtClean="0"/>
              <a:t>Oppositional Reading – </a:t>
            </a:r>
            <a:r>
              <a:rPr lang="en-GB" dirty="0" smtClean="0"/>
              <a:t>audiences completely disagree with the product/message</a:t>
            </a:r>
          </a:p>
          <a:p>
            <a:r>
              <a:rPr lang="en-GB" b="1" dirty="0" smtClean="0"/>
              <a:t>					(Stuart Hall – Audience Theory)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4221088"/>
            <a:ext cx="237626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Justify your language choices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Bring in any text with ideas about how gender is represented based on the work covered this week.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Due: Next Lesson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Stereotypes of Gender in the Media</vt:lpstr>
      <vt:lpstr>Learning Objectives</vt:lpstr>
      <vt:lpstr>What are gender stereotypes?</vt:lpstr>
      <vt:lpstr>Media Carousel</vt:lpstr>
      <vt:lpstr>Write your own magazine article: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 of Gender in the Media</dc:title>
  <dc:creator>Adam</dc:creator>
  <cp:lastModifiedBy>Adam</cp:lastModifiedBy>
  <cp:revision>8</cp:revision>
  <dcterms:created xsi:type="dcterms:W3CDTF">2015-08-17T21:06:34Z</dcterms:created>
  <dcterms:modified xsi:type="dcterms:W3CDTF">2016-01-05T21:22:35Z</dcterms:modified>
</cp:coreProperties>
</file>