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545-C7F7-4EFA-A0DE-A805EF5149FD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45EF-2FC5-434D-8194-42FC22176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86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545-C7F7-4EFA-A0DE-A805EF5149FD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45EF-2FC5-434D-8194-42FC22176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66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545-C7F7-4EFA-A0DE-A805EF5149FD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45EF-2FC5-434D-8194-42FC22176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26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545-C7F7-4EFA-A0DE-A805EF5149FD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45EF-2FC5-434D-8194-42FC22176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54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545-C7F7-4EFA-A0DE-A805EF5149FD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45EF-2FC5-434D-8194-42FC22176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77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545-C7F7-4EFA-A0DE-A805EF5149FD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45EF-2FC5-434D-8194-42FC22176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890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545-C7F7-4EFA-A0DE-A805EF5149FD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45EF-2FC5-434D-8194-42FC22176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27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545-C7F7-4EFA-A0DE-A805EF5149FD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45EF-2FC5-434D-8194-42FC22176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49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545-C7F7-4EFA-A0DE-A805EF5149FD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45EF-2FC5-434D-8194-42FC22176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05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545-C7F7-4EFA-A0DE-A805EF5149FD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45EF-2FC5-434D-8194-42FC22176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1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545-C7F7-4EFA-A0DE-A805EF5149FD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45EF-2FC5-434D-8194-42FC22176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09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35545-C7F7-4EFA-A0DE-A805EF5149FD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B45EF-2FC5-434D-8194-42FC22176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60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With detailed reference to text J and to relevant ideas from language study discuss how spoken language is affected by technology.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Advice: start with a significant feature (, label it, analyse it and say why it’s there technology/context driven?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07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look for in your data…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Role of presenter</a:t>
            </a:r>
          </a:p>
          <a:p>
            <a:r>
              <a:rPr lang="en-GB" dirty="0" smtClean="0"/>
              <a:t>Structures (adj. pairs, uses of questions)</a:t>
            </a:r>
          </a:p>
          <a:p>
            <a:r>
              <a:rPr lang="en-GB" dirty="0" smtClean="0"/>
              <a:t>Politeness, face saving etc… Accommodation (</a:t>
            </a:r>
            <a:r>
              <a:rPr lang="en-GB" dirty="0" err="1" smtClean="0"/>
              <a:t>eg</a:t>
            </a:r>
            <a:r>
              <a:rPr lang="en-GB" dirty="0" smtClean="0"/>
              <a:t> does the presenter merge to the formality level of the guest?)</a:t>
            </a:r>
          </a:p>
          <a:p>
            <a:r>
              <a:rPr lang="en-GB" dirty="0" smtClean="0"/>
              <a:t>Use of standard and non-standard English – affected by situation or technology (</a:t>
            </a:r>
            <a:r>
              <a:rPr lang="en-GB" dirty="0" err="1" smtClean="0"/>
              <a:t>ie</a:t>
            </a:r>
            <a:r>
              <a:rPr lang="en-GB" dirty="0" smtClean="0"/>
              <a:t> being on the radio as opposed to private conversation)</a:t>
            </a:r>
          </a:p>
          <a:p>
            <a:r>
              <a:rPr lang="en-GB" dirty="0" smtClean="0"/>
              <a:t>Spoken features (</a:t>
            </a:r>
            <a:r>
              <a:rPr lang="en-GB" dirty="0" err="1" smtClean="0"/>
              <a:t>eg</a:t>
            </a:r>
            <a:r>
              <a:rPr lang="en-GB" dirty="0" smtClean="0"/>
              <a:t> non-fluency) affected by technology</a:t>
            </a:r>
          </a:p>
          <a:p>
            <a:r>
              <a:rPr lang="en-GB" dirty="0" smtClean="0"/>
              <a:t>Turn-taking and overlaps – present or not?</a:t>
            </a:r>
          </a:p>
          <a:p>
            <a:r>
              <a:rPr lang="en-GB" dirty="0" smtClean="0"/>
              <a:t>How are the speakers adapting their register (including their lexis, length of sentences, clause structure) for the audiences (other participants and the audience beyond?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1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48E7283B295347B53FD80B4677A7D6" ma:contentTypeVersion="1" ma:contentTypeDescription="Create a new document." ma:contentTypeScope="" ma:versionID="da72d62e5be40e287b120dc05568a82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4391E2-C0A7-4CA6-8E08-FEACF81A1B1E}">
  <ds:schemaRefs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AC7D1DED-A4ED-41D8-919B-1D74E9A104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AD9E1C-B0CB-4B76-8608-2CA6AC3435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156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With detailed reference to text J and to relevant ideas from language study discuss how spoken language is affected by technology.</vt:lpstr>
      <vt:lpstr>What to look for in your data…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 detailed reference to text J and to relevant ideas from language study discuss how spoken language is affected by technology.</dc:title>
  <dc:creator>David Kinder</dc:creator>
  <cp:lastModifiedBy>David Kinder</cp:lastModifiedBy>
  <cp:revision>6</cp:revision>
  <dcterms:created xsi:type="dcterms:W3CDTF">2014-03-03T11:01:04Z</dcterms:created>
  <dcterms:modified xsi:type="dcterms:W3CDTF">2014-03-05T12:16:46Z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0x010100E648E7283B295347B53FD80B4677A7D6</vt:lpwstr>
  </property>
</Properties>
</file>