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84" y="-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D9FD0-54B9-450A-9E4D-85836D593260}" type="datetimeFigureOut">
              <a:rPr lang="en-US" smtClean="0"/>
              <a:t>12/7/2009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79205-6E77-454C-B413-495FE222C7E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D9FD0-54B9-450A-9E4D-85836D593260}" type="datetimeFigureOut">
              <a:rPr lang="en-US" smtClean="0"/>
              <a:t>12/7/2009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79205-6E77-454C-B413-495FE222C7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D9FD0-54B9-450A-9E4D-85836D593260}" type="datetimeFigureOut">
              <a:rPr lang="en-US" smtClean="0"/>
              <a:t>12/7/2009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79205-6E77-454C-B413-495FE222C7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D9FD0-54B9-450A-9E4D-85836D593260}" type="datetimeFigureOut">
              <a:rPr lang="en-US" smtClean="0"/>
              <a:t>12/7/2009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79205-6E77-454C-B413-495FE222C7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D9FD0-54B9-450A-9E4D-85836D593260}" type="datetimeFigureOut">
              <a:rPr lang="en-US" smtClean="0"/>
              <a:t>12/7/2009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6F79205-6E77-454C-B413-495FE222C7E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D9FD0-54B9-450A-9E4D-85836D593260}" type="datetimeFigureOut">
              <a:rPr lang="en-US" smtClean="0"/>
              <a:t>12/7/2009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79205-6E77-454C-B413-495FE222C7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D9FD0-54B9-450A-9E4D-85836D593260}" type="datetimeFigureOut">
              <a:rPr lang="en-US" smtClean="0"/>
              <a:t>12/7/2009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79205-6E77-454C-B413-495FE222C7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D9FD0-54B9-450A-9E4D-85836D593260}" type="datetimeFigureOut">
              <a:rPr lang="en-US" smtClean="0"/>
              <a:t>12/7/2009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79205-6E77-454C-B413-495FE222C7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D9FD0-54B9-450A-9E4D-85836D593260}" type="datetimeFigureOut">
              <a:rPr lang="en-US" smtClean="0"/>
              <a:t>12/7/2009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79205-6E77-454C-B413-495FE222C7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D9FD0-54B9-450A-9E4D-85836D593260}" type="datetimeFigureOut">
              <a:rPr lang="en-US" smtClean="0"/>
              <a:t>12/7/2009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79205-6E77-454C-B413-495FE222C7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D9FD0-54B9-450A-9E4D-85836D593260}" type="datetimeFigureOut">
              <a:rPr lang="en-US" smtClean="0"/>
              <a:t>12/7/2009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79205-6E77-454C-B413-495FE222C7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8BD9FD0-54B9-450A-9E4D-85836D593260}" type="datetimeFigureOut">
              <a:rPr lang="en-US" smtClean="0"/>
              <a:t>12/7/2009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6F79205-6E77-454C-B413-495FE222C7EB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Overview and Conclusion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Week 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Aims:</a:t>
            </a:r>
            <a:r>
              <a:rPr lang="en-GB" dirty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to give an overview of some of the types of theory that exist</a:t>
            </a:r>
            <a:endParaRPr lang="en-US" dirty="0"/>
          </a:p>
          <a:p>
            <a:pPr lvl="0"/>
            <a:r>
              <a:rPr lang="en-GB" dirty="0"/>
              <a:t>to introduce some of the better known names of literary theorists</a:t>
            </a:r>
            <a:endParaRPr lang="en-US" dirty="0"/>
          </a:p>
          <a:p>
            <a:pPr lvl="0"/>
            <a:r>
              <a:rPr lang="en-GB" dirty="0"/>
              <a:t>to revise some terms we have learnt over the past few weeks</a:t>
            </a:r>
            <a:endParaRPr lang="en-US" dirty="0"/>
          </a:p>
          <a:p>
            <a:pPr lvl="0"/>
            <a:r>
              <a:rPr lang="en-GB" dirty="0"/>
              <a:t>to evaluate the usefulness of literary theory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48E7283B295347B53FD80B4677A7D6" ma:contentTypeVersion="1" ma:contentTypeDescription="Create a new document." ma:contentTypeScope="" ma:versionID="da72d62e5be40e287b120dc05568a827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A318C75-04D7-4698-AE56-76EE9020D171}"/>
</file>

<file path=customXml/itemProps2.xml><?xml version="1.0" encoding="utf-8"?>
<ds:datastoreItem xmlns:ds="http://schemas.openxmlformats.org/officeDocument/2006/customXml" ds:itemID="{AECFCBB6-5B89-4507-9FF0-62731A515782}"/>
</file>

<file path=customXml/itemProps3.xml><?xml version="1.0" encoding="utf-8"?>
<ds:datastoreItem xmlns:ds="http://schemas.openxmlformats.org/officeDocument/2006/customXml" ds:itemID="{7136AD03-F925-4288-9738-EF75774CA29B}"/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</TotalTime>
  <Words>50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Apex</vt:lpstr>
      <vt:lpstr>Overview and Conclusion</vt:lpstr>
      <vt:lpstr>Aims:  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and Conclusion</dc:title>
  <dc:creator>David Kinder</dc:creator>
  <cp:lastModifiedBy>David Kinder</cp:lastModifiedBy>
  <cp:revision>1</cp:revision>
  <dcterms:created xsi:type="dcterms:W3CDTF">2009-12-07T15:57:19Z</dcterms:created>
  <dcterms:modified xsi:type="dcterms:W3CDTF">2009-12-07T16:02:14Z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0x010100E648E7283B295347B53FD80B4677A7D6</vt:lpwstr>
  </property>
</Properties>
</file>