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0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3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45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34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1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40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93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32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34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54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07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C4E1-7275-4B86-9E75-A4327CDCD201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F373E-E2CD-4EE2-A745-3C68FA25E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Is it helpful to define a group of poets by one label?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Tested out on the Metaphysical Poets</a:t>
            </a:r>
          </a:p>
          <a:p>
            <a:r>
              <a:rPr lang="en-GB" dirty="0" smtClean="0"/>
              <a:t>(early 17</a:t>
            </a:r>
            <a:r>
              <a:rPr lang="en-GB" baseline="30000" dirty="0" smtClean="0"/>
              <a:t>th</a:t>
            </a:r>
            <a:r>
              <a:rPr lang="en-GB" dirty="0" smtClean="0"/>
              <a:t> century – Donne, Marvell, Herbert, Vaughn and many more...)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0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this ‘strong lines’ – </a:t>
            </a:r>
            <a:r>
              <a:rPr lang="en-GB" dirty="0" err="1" smtClean="0"/>
              <a:t>ie</a:t>
            </a:r>
            <a:r>
              <a:rPr lang="en-GB" dirty="0" smtClean="0"/>
              <a:t> not a heartfelt love poem but all about showing off (look at the form of the poem to help with this)</a:t>
            </a:r>
          </a:p>
          <a:p>
            <a:r>
              <a:rPr lang="en-GB" dirty="0" smtClean="0"/>
              <a:t>Can you find a conceit, or two. Does it dominate the emotion/subject matter?</a:t>
            </a:r>
          </a:p>
          <a:p>
            <a:r>
              <a:rPr lang="en-GB" dirty="0" smtClean="0"/>
              <a:t>Does it have an argument? Do you agree that it makes the poem all about intellect and not about emotion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7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Metaphysical Poets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Literally ‘beyond the physical’</a:t>
            </a:r>
          </a:p>
          <a:p>
            <a:r>
              <a:rPr lang="en-GB" dirty="0" smtClean="0"/>
              <a:t>Attached to a group writing at a certain time</a:t>
            </a:r>
          </a:p>
          <a:p>
            <a:r>
              <a:rPr lang="en-GB" dirty="0" smtClean="0"/>
              <a:t>Clever </a:t>
            </a:r>
            <a:r>
              <a:rPr lang="en-GB" dirty="0" err="1" smtClean="0"/>
              <a:t>clever</a:t>
            </a:r>
            <a:r>
              <a:rPr lang="en-GB" dirty="0" smtClean="0"/>
              <a:t> (all about intellect and not really about emotion...)</a:t>
            </a:r>
          </a:p>
          <a:p>
            <a:r>
              <a:rPr lang="en-GB" dirty="0" smtClean="0"/>
              <a:t>Used things called ‘conceits’: like extended metaphors only particularly obscure pairings</a:t>
            </a:r>
          </a:p>
          <a:p>
            <a:r>
              <a:rPr lang="en-GB" dirty="0" smtClean="0"/>
              <a:t>Wrote about love (but were the lovers really there)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37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CAF60F0-E390-45DD-9E39-DE379A535B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BF676D-B001-4E3D-99A7-1719A4C3E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572E6C-2003-4BB9-8DE4-04C340EFDE66}">
  <ds:schemaRefs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158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Is it helpful to define a group of poets by one label?</vt:lpstr>
      <vt:lpstr>Questions </vt:lpstr>
      <vt:lpstr>The Metaphysical Poets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helpful to define a group of poets by one label?</dc:title>
  <dc:creator>David Kinder</dc:creator>
  <cp:lastModifiedBy>David Kinder</cp:lastModifiedBy>
  <cp:revision>3</cp:revision>
  <dcterms:created xsi:type="dcterms:W3CDTF">2015-01-19T13:14:01Z</dcterms:created>
  <dcterms:modified xsi:type="dcterms:W3CDTF">2015-01-19T14:02:11Z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