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6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9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7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8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9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3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1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78BB-44CB-4D9C-9769-DBA629DCF4E9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36A0-03EE-47DD-9BB5-679A9473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5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Great Gatsby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7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dates for you..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1896 – US Supreme Court upholds legality of segregation.</a:t>
            </a:r>
          </a:p>
          <a:p>
            <a:r>
              <a:rPr lang="en-GB" dirty="0" smtClean="0"/>
              <a:t>1905 – Anti black riot in Atlanta – 22 killed</a:t>
            </a:r>
          </a:p>
          <a:p>
            <a:r>
              <a:rPr lang="en-GB" dirty="0" smtClean="0"/>
              <a:t>1917 – US enters World War.  24% of homes have </a:t>
            </a:r>
            <a:r>
              <a:rPr lang="en-GB" dirty="0" err="1" smtClean="0"/>
              <a:t>electicity</a:t>
            </a:r>
            <a:endParaRPr lang="en-GB" dirty="0" smtClean="0"/>
          </a:p>
          <a:p>
            <a:r>
              <a:rPr lang="en-GB" dirty="0" smtClean="0"/>
              <a:t>1918 – World War ends</a:t>
            </a:r>
          </a:p>
          <a:p>
            <a:r>
              <a:rPr lang="en-GB" dirty="0" smtClean="0"/>
              <a:t>1919 – 18</a:t>
            </a:r>
            <a:r>
              <a:rPr lang="en-GB" baseline="30000" dirty="0" smtClean="0"/>
              <a:t>th</a:t>
            </a:r>
            <a:r>
              <a:rPr lang="en-GB" dirty="0" smtClean="0"/>
              <a:t> Amendment to the Constitution (prohibition)</a:t>
            </a:r>
          </a:p>
          <a:p>
            <a:r>
              <a:rPr lang="en-GB" dirty="0" smtClean="0"/>
              <a:t>1920 – Women get the vote in US.  8 million cars in the US.</a:t>
            </a:r>
          </a:p>
          <a:p>
            <a:r>
              <a:rPr lang="en-GB" dirty="0" smtClean="0"/>
              <a:t>1921 – Immigration controls introduced</a:t>
            </a:r>
          </a:p>
          <a:p>
            <a:r>
              <a:rPr lang="en-GB" dirty="0" smtClean="0"/>
              <a:t>1922 – TS Eliot’s </a:t>
            </a:r>
            <a:r>
              <a:rPr lang="en-GB" i="1" dirty="0" smtClean="0"/>
              <a:t>The Waste Land </a:t>
            </a:r>
            <a:r>
              <a:rPr lang="en-GB" dirty="0" smtClean="0"/>
              <a:t> published, 40 million film tickets sold each week in the US</a:t>
            </a:r>
          </a:p>
          <a:p>
            <a:r>
              <a:rPr lang="en-GB" dirty="0" smtClean="0"/>
              <a:t>1924 – Disney’s </a:t>
            </a:r>
            <a:r>
              <a:rPr lang="en-GB" i="1" dirty="0" smtClean="0"/>
              <a:t>Alice in Wonderland</a:t>
            </a:r>
            <a:r>
              <a:rPr lang="en-GB" dirty="0" smtClean="0"/>
              <a:t> released, Gershwin’s </a:t>
            </a:r>
            <a:r>
              <a:rPr lang="en-GB" i="1" dirty="0" err="1" smtClean="0"/>
              <a:t>Rhaposody</a:t>
            </a:r>
            <a:r>
              <a:rPr lang="en-GB" i="1" dirty="0" smtClean="0"/>
              <a:t> in Blue.</a:t>
            </a:r>
          </a:p>
          <a:p>
            <a:r>
              <a:rPr lang="en-GB" dirty="0" smtClean="0"/>
              <a:t>1925 - Warner Brothers make “Talkies”.  </a:t>
            </a:r>
            <a:r>
              <a:rPr lang="en-GB" i="1" dirty="0" smtClean="0"/>
              <a:t>The Great Gatsby </a:t>
            </a:r>
            <a:r>
              <a:rPr lang="en-GB" dirty="0" smtClean="0"/>
              <a:t>is published.</a:t>
            </a:r>
          </a:p>
        </p:txBody>
      </p:sp>
    </p:spTree>
    <p:extLst>
      <p:ext uri="{BB962C8B-B14F-4D97-AF65-F5344CB8AC3E}">
        <p14:creationId xmlns:p14="http://schemas.microsoft.com/office/powerpoint/2010/main" val="13411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 as a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Read the extract you have in your group.</a:t>
            </a:r>
          </a:p>
          <a:p>
            <a:r>
              <a:rPr lang="en-GB" sz="3600" dirty="0" smtClean="0"/>
              <a:t>Summarise each paragraph in one sentence</a:t>
            </a:r>
          </a:p>
          <a:p>
            <a:r>
              <a:rPr lang="en-GB" sz="3600" dirty="0" smtClean="0"/>
              <a:t>Identify the three most interesting ideas contained in your extract</a:t>
            </a:r>
          </a:p>
          <a:p>
            <a:r>
              <a:rPr lang="en-GB" sz="3600" dirty="0" smtClean="0"/>
              <a:t>Give three examples of the relevance of the context outlined in your extract to </a:t>
            </a:r>
            <a:r>
              <a:rPr lang="en-GB" sz="3600" i="1" dirty="0" smtClean="0"/>
              <a:t>The Great Gatsby</a:t>
            </a:r>
          </a:p>
          <a:p>
            <a:r>
              <a:rPr lang="en-GB" sz="3600" b="1" dirty="0" smtClean="0"/>
              <a:t>Make sure that everyone in the group takes notes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52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would you place the characters?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err="1" smtClean="0"/>
              <a:t>Masculine________________________________feminine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Positive___________________________________negative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Powerful____________________________________weak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Attractive_______________________________unattractive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Person___________________________________type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2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880" y="1825625"/>
            <a:ext cx="3688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605" y="2260735"/>
            <a:ext cx="2828789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0682" y="2315604"/>
            <a:ext cx="3450635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477" y="1894943"/>
            <a:ext cx="4487045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830" y="2016874"/>
            <a:ext cx="5200339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367" y="2449727"/>
            <a:ext cx="462726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5305" y="2285121"/>
            <a:ext cx="476138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577" y="1825625"/>
            <a:ext cx="53748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AA734A7-B657-477D-AE91-07F4D0EFD672}"/>
</file>

<file path=customXml/itemProps2.xml><?xml version="1.0" encoding="utf-8"?>
<ds:datastoreItem xmlns:ds="http://schemas.openxmlformats.org/officeDocument/2006/customXml" ds:itemID="{69E12A90-9829-4A9F-92BA-F31A5F8FCABA}"/>
</file>

<file path=customXml/itemProps3.xml><?xml version="1.0" encoding="utf-8"?>
<ds:datastoreItem xmlns:ds="http://schemas.openxmlformats.org/officeDocument/2006/customXml" ds:itemID="{B28ECC91-75C9-41BC-AC12-309C0B158161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202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Great Gatsby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dates for you..</vt:lpstr>
      <vt:lpstr>Your task as a group</vt:lpstr>
      <vt:lpstr>Where would you place the characters?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Gatsby</dc:title>
  <dc:creator>David Kinder</dc:creator>
  <cp:lastModifiedBy>David Kinder</cp:lastModifiedBy>
  <cp:revision>6</cp:revision>
  <dcterms:created xsi:type="dcterms:W3CDTF">2015-02-19T11:40:48Z</dcterms:created>
  <dcterms:modified xsi:type="dcterms:W3CDTF">2015-02-19T14:39:25Z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