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70" y="-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35FD-B1C6-4444-B097-A9306B246A48}" type="datetimeFigureOut">
              <a:rPr lang="en-GB" smtClean="0"/>
              <a:t>22/10/2015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AD70-9A58-4F0B-9FA5-0E79E15C9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72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35FD-B1C6-4444-B097-A9306B246A48}" type="datetimeFigureOut">
              <a:rPr lang="en-GB" smtClean="0"/>
              <a:t>22/10/2015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AD70-9A58-4F0B-9FA5-0E79E15C9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07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35FD-B1C6-4444-B097-A9306B246A48}" type="datetimeFigureOut">
              <a:rPr lang="en-GB" smtClean="0"/>
              <a:t>22/10/2015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AD70-9A58-4F0B-9FA5-0E79E15C9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27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35FD-B1C6-4444-B097-A9306B246A48}" type="datetimeFigureOut">
              <a:rPr lang="en-GB" smtClean="0"/>
              <a:t>22/10/2015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AD70-9A58-4F0B-9FA5-0E79E15C9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41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35FD-B1C6-4444-B097-A9306B246A48}" type="datetimeFigureOut">
              <a:rPr lang="en-GB" smtClean="0"/>
              <a:t>22/10/2015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AD70-9A58-4F0B-9FA5-0E79E15C9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11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35FD-B1C6-4444-B097-A9306B246A48}" type="datetimeFigureOut">
              <a:rPr lang="en-GB" smtClean="0"/>
              <a:t>22/10/2015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AD70-9A58-4F0B-9FA5-0E79E15C9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88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35FD-B1C6-4444-B097-A9306B246A48}" type="datetimeFigureOut">
              <a:rPr lang="en-GB" smtClean="0"/>
              <a:t>22/10/2015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AD70-9A58-4F0B-9FA5-0E79E15C9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217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35FD-B1C6-4444-B097-A9306B246A48}" type="datetimeFigureOut">
              <a:rPr lang="en-GB" smtClean="0"/>
              <a:t>22/10/2015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AD70-9A58-4F0B-9FA5-0E79E15C9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53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35FD-B1C6-4444-B097-A9306B246A48}" type="datetimeFigureOut">
              <a:rPr lang="en-GB" smtClean="0"/>
              <a:t>22/10/2015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AD70-9A58-4F0B-9FA5-0E79E15C9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87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35FD-B1C6-4444-B097-A9306B246A48}" type="datetimeFigureOut">
              <a:rPr lang="en-GB" smtClean="0"/>
              <a:t>22/10/2015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AD70-9A58-4F0B-9FA5-0E79E15C9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69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35FD-B1C6-4444-B097-A9306B246A48}" type="datetimeFigureOut">
              <a:rPr lang="en-GB" smtClean="0"/>
              <a:t>22/10/2015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AD70-9A58-4F0B-9FA5-0E79E15C9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8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D35FD-B1C6-4444-B097-A9306B246A48}" type="datetimeFigureOut">
              <a:rPr lang="en-GB" smtClean="0"/>
              <a:t>22/10/2015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CAD70-9A58-4F0B-9FA5-0E79E15C9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04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bmission animated GIF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424936" cy="473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3168352"/>
          </a:xfrm>
        </p:spPr>
        <p:txBody>
          <a:bodyPr>
            <a:noAutofit/>
          </a:bodyPr>
          <a:lstStyle/>
          <a:p>
            <a:r>
              <a:rPr lang="en-GB" sz="5400" dirty="0" smtClean="0"/>
              <a:t>Biological Engineering and the Ethical Issues </a:t>
            </a:r>
            <a:r>
              <a:rPr lang="en-GB" sz="5400" dirty="0"/>
              <a:t>I</a:t>
            </a:r>
            <a:r>
              <a:rPr lang="en-GB" sz="5400" dirty="0" smtClean="0"/>
              <a:t>nvolved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5740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Biological </a:t>
            </a:r>
            <a:r>
              <a:rPr lang="en-GB" dirty="0"/>
              <a:t>E</a:t>
            </a:r>
            <a:r>
              <a:rPr lang="en-GB" dirty="0" smtClean="0"/>
              <a:t>ngineering?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Bioengineering is the application of engineering principles to biological systems.</a:t>
            </a:r>
          </a:p>
          <a:p>
            <a:r>
              <a:rPr lang="en-GB" sz="2800" dirty="0" smtClean="0"/>
              <a:t>This was first publicly introduced with Dolly the Sheep.</a:t>
            </a:r>
          </a:p>
          <a:p>
            <a:r>
              <a:rPr lang="en-GB" sz="2800" dirty="0" smtClean="0"/>
              <a:t>Stem Cell research.</a:t>
            </a:r>
          </a:p>
          <a:p>
            <a:r>
              <a:rPr lang="en-GB" sz="2800" dirty="0" smtClean="0"/>
              <a:t>“</a:t>
            </a:r>
            <a:r>
              <a:rPr lang="en-GB" sz="2800" dirty="0"/>
              <a:t>Biomedical Engineering is the application of engineering principles and design concepts to medicine and biology for </a:t>
            </a:r>
            <a:r>
              <a:rPr lang="en-GB" sz="2800" i="1" dirty="0" smtClean="0"/>
              <a:t>healthcare</a:t>
            </a:r>
            <a:r>
              <a:rPr lang="en-GB" sz="2800" dirty="0" smtClean="0"/>
              <a:t> </a:t>
            </a:r>
            <a:r>
              <a:rPr lang="en-GB" sz="2800" dirty="0"/>
              <a:t>purposes</a:t>
            </a:r>
            <a:r>
              <a:rPr lang="en-GB" sz="2800" dirty="0" smtClean="0"/>
              <a:t>.”</a:t>
            </a:r>
          </a:p>
          <a:p>
            <a:r>
              <a:rPr lang="en-GB" sz="2800" dirty="0" smtClean="0"/>
              <a:t>^^Is it caring for everyone’s health?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0702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Stem Cell Research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Embryonic stem cell research poses a moral dilemma. It forces us to choose between two moral principles:</a:t>
            </a:r>
          </a:p>
          <a:p>
            <a:r>
              <a:rPr lang="en-GB" dirty="0" smtClean="0"/>
              <a:t>The duty to prevent or alleviate suffering.</a:t>
            </a:r>
          </a:p>
          <a:p>
            <a:r>
              <a:rPr lang="en-GB" dirty="0" smtClean="0"/>
              <a:t>The duty to respect the value of human life.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Ishiguro challenges what we constitute as human and questions how much we value human life.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33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1705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Is an isolated existence cruel if it’s all someone has ever known?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>For example in our society;</a:t>
            </a:r>
            <a:br>
              <a:rPr lang="en-GB" sz="3600" dirty="0" smtClean="0"/>
            </a:br>
            <a:r>
              <a:rPr lang="en-GB" sz="3600" dirty="0" smtClean="0"/>
              <a:t> </a:t>
            </a:r>
            <a:br>
              <a:rPr lang="en-GB" sz="3600" dirty="0" smtClean="0"/>
            </a:br>
            <a:r>
              <a:rPr lang="en-GB" sz="3600" dirty="0" smtClean="0"/>
              <a:t>battery farmed chickens.</a:t>
            </a:r>
            <a:br>
              <a:rPr lang="en-GB" sz="3600" dirty="0" smtClean="0"/>
            </a:br>
            <a:r>
              <a:rPr lang="en-GB" sz="3600" dirty="0" smtClean="0"/>
              <a:t>Child labour.</a:t>
            </a:r>
            <a:br>
              <a:rPr lang="en-GB" sz="3600" dirty="0" smtClean="0"/>
            </a:br>
            <a:r>
              <a:rPr lang="en-GB" sz="3600" dirty="0" smtClean="0"/>
              <a:t>Child soldiers in Somalia.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10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culty.ksu.edu.sa/52876/Pictures%20Library/chromos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037"/>
            <a:ext cx="10072153" cy="698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chemeClr val="bg1"/>
                </a:solidFill>
              </a:rPr>
              <a:t>What makes us human?</a:t>
            </a:r>
            <a:endParaRPr lang="en-GB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9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0">
              <a:srgbClr val="D49E6C"/>
            </a:gs>
            <a:gs pos="42000">
              <a:srgbClr val="A65528"/>
            </a:gs>
            <a:gs pos="45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3672408"/>
          </a:xfrm>
        </p:spPr>
        <p:txBody>
          <a:bodyPr/>
          <a:lstStyle/>
          <a:p>
            <a:r>
              <a:rPr lang="en-GB" b="1" dirty="0" smtClean="0"/>
              <a:t>Our humanity itself.</a:t>
            </a:r>
          </a:p>
          <a:p>
            <a:r>
              <a:rPr lang="en-GB" b="1" dirty="0" smtClean="0"/>
              <a:t>Empathy.</a:t>
            </a:r>
          </a:p>
          <a:p>
            <a:r>
              <a:rPr lang="en-GB" b="1" dirty="0" smtClean="0"/>
              <a:t>Creative thinking.</a:t>
            </a:r>
          </a:p>
          <a:p>
            <a:r>
              <a:rPr lang="en-GB" b="1" dirty="0" smtClean="0"/>
              <a:t>Originality.</a:t>
            </a:r>
          </a:p>
          <a:p>
            <a:r>
              <a:rPr lang="en-GB" b="1" dirty="0" smtClean="0"/>
              <a:t>Conscience.</a:t>
            </a:r>
          </a:p>
          <a:p>
            <a:r>
              <a:rPr lang="en-GB" b="1" dirty="0" smtClean="0"/>
              <a:t>The ability to love.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4293096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How much of this is exhibited in the </a:t>
            </a:r>
            <a:r>
              <a:rPr lang="en-GB" sz="4800" dirty="0" err="1"/>
              <a:t>Hailsham</a:t>
            </a:r>
            <a:r>
              <a:rPr lang="en-GB" sz="4800" dirty="0"/>
              <a:t> students behaviour and personalities?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92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6984776" cy="4896544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We accept abortion, could we accept cloning?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9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0">
              <a:srgbClr val="D49E6C"/>
            </a:gs>
            <a:gs pos="42000">
              <a:srgbClr val="A65528"/>
            </a:gs>
            <a:gs pos="45000">
              <a:srgbClr val="66301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This relatively normal idea actually encapsulates the whole concept behind Ishiguro’s novel. This idea that we as a society are able to give and take away life; like the way the students are clones made to have their organs harvested, abortion suggests that this concept of frivolously giving and taking away life is okay on a smaller scale.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6033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ad animated GIF 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" y="0"/>
            <a:ext cx="9135864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ead animated GIF 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35" y="3645024"/>
            <a:ext cx="9397301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616" y="278092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chemeClr val="bg1">
                    <a:lumMod val="50000"/>
                  </a:schemeClr>
                </a:solidFill>
              </a:rPr>
              <a:t>THE END</a:t>
            </a:r>
            <a:endParaRPr lang="en-GB" sz="9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Bridgit_Mendler-When_She_Loved_Me_OST_Toy_Story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52515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9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2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244</Words>
  <Application>Microsoft Office PowerPoint</Application>
  <PresentationFormat>On-screen Show (4:3)</PresentationFormat>
  <Paragraphs>25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Biological Engineering and the Ethical Issues Involved</vt:lpstr>
      <vt:lpstr>What is Biological Engineering?</vt:lpstr>
      <vt:lpstr>Stem Cell Research </vt:lpstr>
      <vt:lpstr>Is an isolated existence cruel if it’s all someone has ever known?   For example in our society;   battery farmed chickens. Child labour. Child soldiers in Somalia. </vt:lpstr>
      <vt:lpstr>What makes us human?</vt:lpstr>
      <vt:lpstr>PowerPoint Presentation</vt:lpstr>
      <vt:lpstr>We accept abortion, could we accept cloning?</vt:lpstr>
      <vt:lpstr>PowerPoint Presentation</vt:lpstr>
      <vt:lpstr>THE END</vt:lpstr>
    </vt:vector>
  </TitlesOfParts>
  <Company>Godalming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Biological Engineering and the Ethical Issues Involved</dc:title>
  <dc:creator>Hannah B Chinn (154454)</dc:creator>
  <cp:lastModifiedBy>Patricia Wallis</cp:lastModifiedBy>
  <cp:revision>7</cp:revision>
  <dcterms:created xsi:type="dcterms:W3CDTF">2015-10-13T10:30:24Z</dcterms:created>
  <dcterms:modified xsi:type="dcterms:W3CDTF">2015-10-22T15:35:51Z</dcterms:modified>
</cp:coreProperties>
</file>