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1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746F2F-BEA6-4713-A26C-8D80AEC21842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54681F7-8F0D-40C4-9A77-6A529DD1B31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Organ Harvesting Crime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090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https://www.youtube.com/watch?v=MPDh8ePPdYw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News Report on China’s organ harvesting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13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Organ harvesting is when someone undergoes surgery to have organs removed so they can be given to another</a:t>
            </a:r>
          </a:p>
          <a:p>
            <a:r>
              <a:rPr lang="en-GB" dirty="0" smtClean="0"/>
              <a:t>However, all over the world people including children are kidnapped and then have organs removed from the body</a:t>
            </a:r>
          </a:p>
          <a:p>
            <a:r>
              <a:rPr lang="en-GB" dirty="0" smtClean="0"/>
              <a:t>This could be anything from eyes, hearts, and lungs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it 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31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Unfortunately it happens all over the world</a:t>
            </a:r>
          </a:p>
          <a:p>
            <a:r>
              <a:rPr lang="en-GB" dirty="0"/>
              <a:t>In 2012, a young African </a:t>
            </a:r>
            <a:r>
              <a:rPr lang="en-GB" dirty="0" smtClean="0"/>
              <a:t>girl was </a:t>
            </a:r>
            <a:r>
              <a:rPr lang="en-GB" dirty="0"/>
              <a:t>kidnapped and brought to the UK for the sole purpose of harvesting her </a:t>
            </a:r>
            <a:r>
              <a:rPr lang="en-GB" dirty="0" smtClean="0"/>
              <a:t>organs</a:t>
            </a:r>
          </a:p>
          <a:p>
            <a:r>
              <a:rPr lang="en-GB" dirty="0"/>
              <a:t>Recently in China, a missing 6-year-old </a:t>
            </a:r>
            <a:r>
              <a:rPr lang="en-GB" dirty="0" smtClean="0"/>
              <a:t>boy</a:t>
            </a:r>
            <a:r>
              <a:rPr lang="en-GB" dirty="0"/>
              <a:t> was found alone in a field, crying. Upon closer inspection, both eyes had been removed, presumably for the corneas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it occurs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1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/>
          </a:bodyPr>
          <a:lstStyle/>
          <a:p>
            <a:r>
              <a:rPr lang="en-GB" dirty="0"/>
              <a:t>Organ donation is only possible if the organ in question has blood and oxygen flowing through it until the time of </a:t>
            </a:r>
            <a:r>
              <a:rPr lang="en-GB" dirty="0" smtClean="0"/>
              <a:t>harvesting</a:t>
            </a:r>
          </a:p>
          <a:p>
            <a:r>
              <a:rPr lang="en-GB" dirty="0" smtClean="0"/>
              <a:t>A </a:t>
            </a:r>
            <a:r>
              <a:rPr lang="en-GB" dirty="0"/>
              <a:t>living donor can give a whole kidney, a portion of their liver, lung, intestine or pancreas. Otherwise, the donor must be declared brain dead while circulation and oxygenation remain </a:t>
            </a:r>
            <a:r>
              <a:rPr lang="en-GB" dirty="0" smtClean="0"/>
              <a:t>intact</a:t>
            </a:r>
          </a:p>
          <a:p>
            <a:r>
              <a:rPr lang="en-GB" dirty="0" smtClean="0"/>
              <a:t>Most illegal donations are done after death when a funeral home director and a doctor forge consent forms and harvest the organs before burial or cremation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it can be done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477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en-GB" dirty="0" smtClean="0"/>
              <a:t>There is a whole black market for organs, mostly funded by wealthy and desperate patients unable to access an organ through their country’s medical system</a:t>
            </a:r>
          </a:p>
          <a:p>
            <a:r>
              <a:rPr lang="en-GB" dirty="0" smtClean="0"/>
              <a:t>Organs are in very high demand</a:t>
            </a:r>
          </a:p>
          <a:p>
            <a:r>
              <a:rPr lang="en-GB" dirty="0" smtClean="0"/>
              <a:t>In China, advertisements can be seen saying that you can receive a new iPad and $4000 for a kidney</a:t>
            </a:r>
          </a:p>
          <a:p>
            <a:r>
              <a:rPr lang="en-GB" dirty="0" smtClean="0"/>
              <a:t>Black market organs go for a phenomenal with the average buyer spending $150000 to $200000 while the donor (if they were willing) only receive $5000</a:t>
            </a:r>
          </a:p>
          <a:p>
            <a:r>
              <a:rPr lang="en-GB" dirty="0" smtClean="0"/>
              <a:t>The illegal organ harvesting trade is estimated to be worth </a:t>
            </a:r>
            <a:r>
              <a:rPr lang="en-GB" sz="3500" dirty="0" smtClean="0"/>
              <a:t>1</a:t>
            </a:r>
            <a:r>
              <a:rPr lang="en-GB" dirty="0" smtClean="0"/>
              <a:t> BILLION DOLLARS A YEAR!!!!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 happens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68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Everything from charities to law enforcement to the UN are desperately trying to stop the black market both by arresting perpetrators and by making organs easier to come by</a:t>
            </a:r>
          </a:p>
          <a:p>
            <a:r>
              <a:rPr lang="en-GB" dirty="0" smtClean="0"/>
              <a:t>Many campaigns to end organ harvesting crime are based on eliminating it in China as that is the country where this crime is most predominant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being done to stop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1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 smtClean="0"/>
              <a:t>3D printers with lasers and biological molecules have been used to make organs from the patients own cells, though the process has made many developments the process hasn’t been perfected yet</a:t>
            </a:r>
          </a:p>
          <a:p>
            <a:r>
              <a:rPr lang="en-GB" dirty="0" smtClean="0"/>
              <a:t>Labs, through stem cell research, are able to grow tracheas, skin, blood vessels and bladders though other organs are still a very long way off</a:t>
            </a:r>
          </a:p>
          <a:p>
            <a:r>
              <a:rPr lang="en-GB" dirty="0" smtClean="0"/>
              <a:t>In the UK the NHS does campaigning to raise awareness of organ donation in an attempt to increase the number of people who register to become donors after death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organ availability is being increased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5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China most believe you have to keep the body intact after death so post mortem organ harvesting is not </a:t>
            </a:r>
            <a:r>
              <a:rPr lang="en-GB" smtClean="0"/>
              <a:t>usually done despite </a:t>
            </a:r>
            <a:r>
              <a:rPr lang="en-GB" dirty="0" smtClean="0"/>
              <a:t>the fact that there is only one organ donated per MILLION people</a:t>
            </a:r>
          </a:p>
          <a:p>
            <a:pPr fontAlgn="base"/>
            <a:r>
              <a:rPr lang="en-GB" dirty="0"/>
              <a:t>Brain-stem death as currently defined remains incompatible with the beliefs of some orthodox Catholics and Jews.</a:t>
            </a:r>
          </a:p>
          <a:p>
            <a:pPr fontAlgn="base"/>
            <a:r>
              <a:rPr lang="en-GB" dirty="0"/>
              <a:t>No religious faiths object completely to the principle of organ donation, although there is a divergence of opinion within Islam.</a:t>
            </a:r>
          </a:p>
          <a:p>
            <a:pPr fontAlgn="base"/>
            <a:r>
              <a:rPr lang="en-GB" dirty="0"/>
              <a:t>Staff requesting organ donation must be familiar with different religious and cultural views regarding death and burial or </a:t>
            </a:r>
            <a:r>
              <a:rPr lang="en-GB" dirty="0" smtClean="0"/>
              <a:t>cremation so as not to accidentally offend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06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clones in the novel can not be considered eligible for legal organ donation for the following reasons:</a:t>
            </a:r>
          </a:p>
          <a:p>
            <a:r>
              <a:rPr lang="en-GB" dirty="0" smtClean="0"/>
              <a:t>They are not given a choice</a:t>
            </a:r>
          </a:p>
          <a:p>
            <a:r>
              <a:rPr lang="en-GB" dirty="0" smtClean="0"/>
              <a:t>Clones are desperate for a deferral simply so they can put it off as long as possible- they achieve this with showcasing their creativity effectively</a:t>
            </a:r>
          </a:p>
          <a:p>
            <a:r>
              <a:rPr lang="en-GB" dirty="0" smtClean="0"/>
              <a:t>Even if they were given a choice, the brainwashing prevents them from being of a state of mind where it can be considered true consent</a:t>
            </a:r>
          </a:p>
          <a:p>
            <a:r>
              <a:rPr lang="en-GB" dirty="0" smtClean="0"/>
              <a:t>They have organs harvested from them that are so vital they die after the fourth donation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context to Never Let Me 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64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625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Organ Harvesting Crime</vt:lpstr>
      <vt:lpstr>What it is</vt:lpstr>
      <vt:lpstr>Where it occurs</vt:lpstr>
      <vt:lpstr>When it can be done</vt:lpstr>
      <vt:lpstr>Why it happens</vt:lpstr>
      <vt:lpstr>What is being done to stop it</vt:lpstr>
      <vt:lpstr>How organ availability is being increased</vt:lpstr>
      <vt:lpstr>Cultural Issues</vt:lpstr>
      <vt:lpstr>In context to Never Let Me Go</vt:lpstr>
      <vt:lpstr>News Report on China’s organ harvesting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 Harvesting Crime</dc:title>
  <dc:creator>Zena S Rodriguez (154161)</dc:creator>
  <cp:lastModifiedBy>Patricia Wallis</cp:lastModifiedBy>
  <cp:revision>8</cp:revision>
  <dcterms:created xsi:type="dcterms:W3CDTF">2015-10-13T10:11:25Z</dcterms:created>
  <dcterms:modified xsi:type="dcterms:W3CDTF">2015-10-22T15:46:00Z</dcterms:modified>
</cp:coreProperties>
</file>