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3" r:id="rId6"/>
    <p:sldId id="258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9" autoAdjust="0"/>
    <p:restoredTop sz="94660"/>
  </p:normalViewPr>
  <p:slideViewPr>
    <p:cSldViewPr>
      <p:cViewPr>
        <p:scale>
          <a:sx n="75" d="100"/>
          <a:sy n="75" d="100"/>
        </p:scale>
        <p:origin x="-18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409444-22F1-4713-A983-DC065EC3F9B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7872949-1EF1-4826-A2B2-460B19D0E854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09444-22F1-4713-A983-DC065EC3F9B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2949-1EF1-4826-A2B2-460B19D0E8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09444-22F1-4713-A983-DC065EC3F9B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2949-1EF1-4826-A2B2-460B19D0E8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09444-22F1-4713-A983-DC065EC3F9B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2949-1EF1-4826-A2B2-460B19D0E8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09444-22F1-4713-A983-DC065EC3F9B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2949-1EF1-4826-A2B2-460B19D0E8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09444-22F1-4713-A983-DC065EC3F9B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2949-1EF1-4826-A2B2-460B19D0E85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09444-22F1-4713-A983-DC065EC3F9B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2949-1EF1-4826-A2B2-460B19D0E8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09444-22F1-4713-A983-DC065EC3F9B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2949-1EF1-4826-A2B2-460B19D0E8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09444-22F1-4713-A983-DC065EC3F9B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2949-1EF1-4826-A2B2-460B19D0E8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09444-22F1-4713-A983-DC065EC3F9B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2949-1EF1-4826-A2B2-460B19D0E854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09444-22F1-4713-A983-DC065EC3F9B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2949-1EF1-4826-A2B2-460B19D0E85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A409444-22F1-4713-A983-DC065EC3F9B1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7872949-1EF1-4826-A2B2-460B19D0E85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Nature v Nurture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Victoria, Bella and Jack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01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Definition- Genes or Environment?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n-GB" dirty="0"/>
          </a:p>
          <a:p>
            <a:r>
              <a:rPr lang="en-GB" dirty="0" smtClean="0"/>
              <a:t>The nature/nurture theory is a discussion to whether our characteristics are innate or are developed through environment.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037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2562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The coding of genes in each cell in </a:t>
            </a:r>
            <a:r>
              <a:rPr lang="en-GB" dirty="0" smtClean="0"/>
              <a:t>humans determines the </a:t>
            </a:r>
            <a:r>
              <a:rPr lang="en-GB" dirty="0"/>
              <a:t>different traits that we </a:t>
            </a:r>
            <a:r>
              <a:rPr lang="en-GB" dirty="0" smtClean="0"/>
              <a:t>have, such as </a:t>
            </a:r>
            <a:r>
              <a:rPr lang="en-GB" dirty="0"/>
              <a:t>eye </a:t>
            </a:r>
            <a:r>
              <a:rPr lang="en-GB" dirty="0" smtClean="0"/>
              <a:t>colour</a:t>
            </a:r>
            <a:r>
              <a:rPr lang="en-GB" dirty="0"/>
              <a:t>, hair </a:t>
            </a:r>
            <a:r>
              <a:rPr lang="en-GB" dirty="0" smtClean="0"/>
              <a:t>colour</a:t>
            </a:r>
            <a:r>
              <a:rPr lang="en-GB" dirty="0"/>
              <a:t>, ear size, height, and other traits. However, it is still not known whether </a:t>
            </a:r>
            <a:r>
              <a:rPr lang="en-GB" dirty="0" smtClean="0"/>
              <a:t>this affects aspects like </a:t>
            </a:r>
            <a:r>
              <a:rPr lang="en-GB" dirty="0"/>
              <a:t>personality, intelligence, sexual orientation, likes and dislikes are gene-coded in our DNA, </a:t>
            </a:r>
            <a:r>
              <a:rPr lang="en-GB" dirty="0" smtClean="0"/>
              <a:t>too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On the other hand, the </a:t>
            </a:r>
            <a:r>
              <a:rPr lang="en-GB" dirty="0" smtClean="0"/>
              <a:t>behavioural </a:t>
            </a:r>
            <a:r>
              <a:rPr lang="en-GB" dirty="0"/>
              <a:t>genes are somewhat proven to exist when we take a look at fraternal twins. When fraternal twins are reared apart, they show the same similarities in </a:t>
            </a:r>
            <a:r>
              <a:rPr lang="en-GB" dirty="0" smtClean="0"/>
              <a:t>behaviour </a:t>
            </a:r>
            <a:r>
              <a:rPr lang="en-GB" dirty="0"/>
              <a:t>and response as if they have been reared together.</a:t>
            </a:r>
          </a:p>
        </p:txBody>
      </p:sp>
    </p:spTree>
    <p:extLst>
      <p:ext uri="{BB962C8B-B14F-4D97-AF65-F5344CB8AC3E}">
        <p14:creationId xmlns:p14="http://schemas.microsoft.com/office/powerpoint/2010/main" val="3545898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Nurture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The nurture theory </a:t>
            </a:r>
            <a:r>
              <a:rPr lang="en-GB" dirty="0" smtClean="0"/>
              <a:t>shows that the </a:t>
            </a:r>
            <a:r>
              <a:rPr lang="en-GB" dirty="0"/>
              <a:t>environmental factors are the real origins of our </a:t>
            </a:r>
            <a:r>
              <a:rPr lang="en-GB" dirty="0" smtClean="0"/>
              <a:t>behaviour</a:t>
            </a:r>
            <a:r>
              <a:rPr lang="en-GB" dirty="0"/>
              <a:t>. </a:t>
            </a:r>
            <a:r>
              <a:rPr lang="en-GB" dirty="0" smtClean="0"/>
              <a:t>It is possible to train a baby , </a:t>
            </a:r>
            <a:r>
              <a:rPr lang="en-GB" dirty="0"/>
              <a:t>to become any type of specialist </a:t>
            </a:r>
            <a:r>
              <a:rPr lang="en-GB" dirty="0" smtClean="0"/>
              <a:t>. It is stated that they can be trained regardless </a:t>
            </a:r>
            <a:r>
              <a:rPr lang="en-GB" dirty="0"/>
              <a:t>of the child's potentialities, talents and race.</a:t>
            </a:r>
          </a:p>
          <a:p>
            <a:endParaRPr lang="en-GB" dirty="0"/>
          </a:p>
          <a:p>
            <a:r>
              <a:rPr lang="en-GB" dirty="0" smtClean="0"/>
              <a:t>In </a:t>
            </a:r>
            <a:r>
              <a:rPr lang="en-GB" dirty="0"/>
              <a:t>the end, we are still left with the confusing question</a:t>
            </a:r>
            <a:r>
              <a:rPr lang="en-GB" dirty="0" smtClean="0"/>
              <a:t>: </a:t>
            </a:r>
            <a:r>
              <a:rPr lang="en-GB" dirty="0"/>
              <a:t>Are we born this way, or do we behave according to our life experiences? The nature vs nurture debate goes on and on, but still, it is a fact that we have traits that are predetermined by our genes, but we can still choose who we want to be as we travel through our lifetime.</a:t>
            </a:r>
          </a:p>
        </p:txBody>
      </p:sp>
    </p:spTree>
    <p:extLst>
      <p:ext uri="{BB962C8B-B14F-4D97-AF65-F5344CB8AC3E}">
        <p14:creationId xmlns:p14="http://schemas.microsoft.com/office/powerpoint/2010/main" val="3217090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On Society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GB" dirty="0" smtClean="0"/>
              <a:t>The nature v nurture theory affects our approaches to psychology as it provides an observation of development of characteristics of people.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933056"/>
            <a:ext cx="5561062" cy="2158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0693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Links to ‘Never Let Me Go’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The clones have very distant relationships to their guardians, don’t know how to react to affection</a:t>
            </a:r>
          </a:p>
          <a:p>
            <a:r>
              <a:rPr lang="en-GB" dirty="0" smtClean="0"/>
              <a:t>‘she stood over me and hugged me, not in a sexy way…I just kept as still as possible’</a:t>
            </a:r>
          </a:p>
          <a:p>
            <a:r>
              <a:rPr lang="en-GB" dirty="0"/>
              <a:t>The way in which they are brought up, hidden from emotions means that they </a:t>
            </a:r>
            <a:r>
              <a:rPr lang="en-GB" dirty="0" smtClean="0"/>
              <a:t>have a different view on life from the rest of the world.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213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Links to ‘Never Let Me Go’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want to find links from their nature to try and find who they were cloned from</a:t>
            </a:r>
          </a:p>
          <a:p>
            <a:r>
              <a:rPr lang="en-GB" dirty="0" smtClean="0"/>
              <a:t>‘are you looking through old porn mags for your ‘possible’</a:t>
            </a:r>
          </a:p>
          <a:p>
            <a:r>
              <a:rPr lang="en-GB" dirty="0" smtClean="0"/>
              <a:t>Due to her upbringing she is unable to understand her feelings </a:t>
            </a:r>
            <a:r>
              <a:rPr lang="en-GB" dirty="0" err="1" smtClean="0"/>
              <a:t>sp</a:t>
            </a:r>
            <a:r>
              <a:rPr lang="en-GB" dirty="0" smtClean="0"/>
              <a:t> therefore t</a:t>
            </a:r>
          </a:p>
        </p:txBody>
      </p:sp>
    </p:spTree>
    <p:extLst>
      <p:ext uri="{BB962C8B-B14F-4D97-AF65-F5344CB8AC3E}">
        <p14:creationId xmlns:p14="http://schemas.microsoft.com/office/powerpoint/2010/main" val="22272095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67</TotalTime>
  <Words>418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Nature v Nurture</vt:lpstr>
      <vt:lpstr>Definition- Genes or Environment?</vt:lpstr>
      <vt:lpstr>Nature</vt:lpstr>
      <vt:lpstr>Nurture</vt:lpstr>
      <vt:lpstr>Effect On Society</vt:lpstr>
      <vt:lpstr>Links to ‘Never Let Me Go’</vt:lpstr>
      <vt:lpstr>Links to ‘Never Let Me Go’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 v Nurture</dc:title>
  <dc:creator>Victoria I Collins (154602)</dc:creator>
  <cp:lastModifiedBy>Patricia Wallis</cp:lastModifiedBy>
  <cp:revision>8</cp:revision>
  <dcterms:created xsi:type="dcterms:W3CDTF">2015-10-13T10:11:17Z</dcterms:created>
  <dcterms:modified xsi:type="dcterms:W3CDTF">2015-10-22T15:46:47Z</dcterms:modified>
</cp:coreProperties>
</file>